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39"/>
  </p:notesMasterIdLst>
  <p:handoutMasterIdLst>
    <p:handoutMasterId r:id="rId40"/>
  </p:handoutMasterIdLst>
  <p:sldIdLst>
    <p:sldId id="680" r:id="rId2"/>
    <p:sldId id="681" r:id="rId3"/>
    <p:sldId id="267" r:id="rId4"/>
    <p:sldId id="283" r:id="rId5"/>
    <p:sldId id="282" r:id="rId6"/>
    <p:sldId id="401" r:id="rId7"/>
    <p:sldId id="286" r:id="rId8"/>
    <p:sldId id="287" r:id="rId9"/>
    <p:sldId id="425" r:id="rId10"/>
    <p:sldId id="424" r:id="rId11"/>
    <p:sldId id="427" r:id="rId12"/>
    <p:sldId id="428" r:id="rId13"/>
    <p:sldId id="431" r:id="rId14"/>
    <p:sldId id="432" r:id="rId15"/>
    <p:sldId id="435" r:id="rId16"/>
    <p:sldId id="439" r:id="rId17"/>
    <p:sldId id="438" r:id="rId18"/>
    <p:sldId id="452" r:id="rId19"/>
    <p:sldId id="453" r:id="rId20"/>
    <p:sldId id="454" r:id="rId21"/>
    <p:sldId id="455" r:id="rId22"/>
    <p:sldId id="685" r:id="rId23"/>
    <p:sldId id="686" r:id="rId24"/>
    <p:sldId id="440" r:id="rId25"/>
    <p:sldId id="643" r:id="rId26"/>
    <p:sldId id="441" r:id="rId27"/>
    <p:sldId id="436" r:id="rId28"/>
    <p:sldId id="437" r:id="rId29"/>
    <p:sldId id="443" r:id="rId30"/>
    <p:sldId id="444" r:id="rId31"/>
    <p:sldId id="445" r:id="rId32"/>
    <p:sldId id="446" r:id="rId33"/>
    <p:sldId id="447" r:id="rId34"/>
    <p:sldId id="450" r:id="rId35"/>
    <p:sldId id="687" r:id="rId36"/>
    <p:sldId id="688" r:id="rId37"/>
    <p:sldId id="689" r:id="rId38"/>
  </p:sldIdLst>
  <p:sldSz cx="9144000" cy="6858000" type="screen4x3"/>
  <p:notesSz cx="10234613" cy="7102475"/>
  <p:defaultTextStyle>
    <a:defPPr>
      <a:defRPr lang="de-DE"/>
    </a:defPPr>
    <a:lvl1pPr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ZapfDingbats" pitchFamily="82" charset="0"/>
        <a:ea typeface="+mn-ea"/>
        <a:cs typeface="+mn-cs"/>
      </a:defRPr>
    </a:lvl1pPr>
    <a:lvl2pPr marL="4572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ZapfDingbats" pitchFamily="82" charset="0"/>
        <a:ea typeface="+mn-ea"/>
        <a:cs typeface="+mn-cs"/>
      </a:defRPr>
    </a:lvl2pPr>
    <a:lvl3pPr marL="9144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ZapfDingbats" pitchFamily="82" charset="0"/>
        <a:ea typeface="+mn-ea"/>
        <a:cs typeface="+mn-cs"/>
      </a:defRPr>
    </a:lvl3pPr>
    <a:lvl4pPr marL="13716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ZapfDingbats" pitchFamily="82" charset="0"/>
        <a:ea typeface="+mn-ea"/>
        <a:cs typeface="+mn-cs"/>
      </a:defRPr>
    </a:lvl4pPr>
    <a:lvl5pPr marL="1828800" algn="l" rtl="0" eaLnBrk="0" fontAlgn="base" hangingPunct="0">
      <a:spcBef>
        <a:spcPct val="0"/>
      </a:spcBef>
      <a:spcAft>
        <a:spcPct val="0"/>
      </a:spcAft>
      <a:defRPr sz="2000" kern="1200">
        <a:solidFill>
          <a:schemeClr val="tx1"/>
        </a:solidFill>
        <a:effectLst>
          <a:outerShdw blurRad="38100" dist="38100" dir="2700000" algn="tl">
            <a:srgbClr val="000000">
              <a:alpha val="43137"/>
            </a:srgbClr>
          </a:outerShdw>
        </a:effectLst>
        <a:latin typeface="ZapfDingbats" pitchFamily="82" charset="0"/>
        <a:ea typeface="+mn-ea"/>
        <a:cs typeface="+mn-cs"/>
      </a:defRPr>
    </a:lvl5pPr>
    <a:lvl6pPr marL="2286000" algn="l" defTabSz="914400" rtl="0" eaLnBrk="1" latinLnBrk="0" hangingPunct="1">
      <a:defRPr sz="2000" kern="1200">
        <a:solidFill>
          <a:schemeClr val="tx1"/>
        </a:solidFill>
        <a:effectLst>
          <a:outerShdw blurRad="38100" dist="38100" dir="2700000" algn="tl">
            <a:srgbClr val="000000">
              <a:alpha val="43137"/>
            </a:srgbClr>
          </a:outerShdw>
        </a:effectLst>
        <a:latin typeface="ZapfDingbats" pitchFamily="82" charset="0"/>
        <a:ea typeface="+mn-ea"/>
        <a:cs typeface="+mn-cs"/>
      </a:defRPr>
    </a:lvl6pPr>
    <a:lvl7pPr marL="2743200" algn="l" defTabSz="914400" rtl="0" eaLnBrk="1" latinLnBrk="0" hangingPunct="1">
      <a:defRPr sz="2000" kern="1200">
        <a:solidFill>
          <a:schemeClr val="tx1"/>
        </a:solidFill>
        <a:effectLst>
          <a:outerShdw blurRad="38100" dist="38100" dir="2700000" algn="tl">
            <a:srgbClr val="000000">
              <a:alpha val="43137"/>
            </a:srgbClr>
          </a:outerShdw>
        </a:effectLst>
        <a:latin typeface="ZapfDingbats" pitchFamily="82" charset="0"/>
        <a:ea typeface="+mn-ea"/>
        <a:cs typeface="+mn-cs"/>
      </a:defRPr>
    </a:lvl7pPr>
    <a:lvl8pPr marL="3200400" algn="l" defTabSz="914400" rtl="0" eaLnBrk="1" latinLnBrk="0" hangingPunct="1">
      <a:defRPr sz="2000" kern="1200">
        <a:solidFill>
          <a:schemeClr val="tx1"/>
        </a:solidFill>
        <a:effectLst>
          <a:outerShdw blurRad="38100" dist="38100" dir="2700000" algn="tl">
            <a:srgbClr val="000000">
              <a:alpha val="43137"/>
            </a:srgbClr>
          </a:outerShdw>
        </a:effectLst>
        <a:latin typeface="ZapfDingbats" pitchFamily="82" charset="0"/>
        <a:ea typeface="+mn-ea"/>
        <a:cs typeface="+mn-cs"/>
      </a:defRPr>
    </a:lvl8pPr>
    <a:lvl9pPr marL="3657600" algn="l" defTabSz="914400" rtl="0" eaLnBrk="1" latinLnBrk="0" hangingPunct="1">
      <a:defRPr sz="2000" kern="1200">
        <a:solidFill>
          <a:schemeClr val="tx1"/>
        </a:solidFill>
        <a:effectLst>
          <a:outerShdw blurRad="38100" dist="38100" dir="2700000" algn="tl">
            <a:srgbClr val="000000">
              <a:alpha val="43137"/>
            </a:srgbClr>
          </a:outerShdw>
        </a:effectLst>
        <a:latin typeface="ZapfDingbats" pitchFamily="8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3333FF"/>
    <a:srgbClr val="000099"/>
    <a:srgbClr val="0000CC"/>
    <a:srgbClr val="046BA4"/>
    <a:srgbClr val="00ACA8"/>
    <a:srgbClr val="006866"/>
    <a:srgbClr val="008F8C"/>
    <a:srgbClr val="0000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59" autoAdjust="0"/>
  </p:normalViewPr>
  <p:slideViewPr>
    <p:cSldViewPr snapToGrid="0" snapToObjects="1">
      <p:cViewPr varScale="1">
        <p:scale>
          <a:sx n="63" d="100"/>
          <a:sy n="63" d="100"/>
        </p:scale>
        <p:origin x="-1584" y="-108"/>
      </p:cViewPr>
      <p:guideLst>
        <p:guide orient="horz" pos="4302"/>
        <p:guide pos="17"/>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362"/>
    </p:cViewPr>
  </p:sorterViewPr>
  <p:notesViewPr>
    <p:cSldViewPr snapToGrid="0" snapToObjects="1">
      <p:cViewPr varScale="1">
        <p:scale>
          <a:sx n="51" d="100"/>
          <a:sy n="51" d="100"/>
        </p:scale>
        <p:origin x="-1950" y="-90"/>
      </p:cViewPr>
      <p:guideLst>
        <p:guide orient="horz" pos="2237"/>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1588"/>
            <a:ext cx="4435475" cy="355601"/>
          </a:xfrm>
          <a:prstGeom prst="rect">
            <a:avLst/>
          </a:prstGeom>
          <a:noFill/>
          <a:ln w="9525">
            <a:noFill/>
            <a:miter lim="800000"/>
            <a:headEnd/>
            <a:tailEnd/>
          </a:ln>
          <a:effectLst/>
        </p:spPr>
        <p:txBody>
          <a:bodyPr vert="horz" wrap="square" lIns="19831" tIns="0" rIns="19831" bIns="0" numCol="1" anchor="t" anchorCtr="0" compatLnSpc="1">
            <a:prstTxWarp prst="textNoShape">
              <a:avLst/>
            </a:prstTxWarp>
          </a:bodyPr>
          <a:lstStyle>
            <a:lvl1pPr defTabSz="792791">
              <a:lnSpc>
                <a:spcPct val="90000"/>
              </a:lnSpc>
              <a:defRPr sz="1000" i="1">
                <a:effectLst/>
                <a:latin typeface="Arial" charset="0"/>
              </a:defRPr>
            </a:lvl1pPr>
          </a:lstStyle>
          <a:p>
            <a:pPr>
              <a:defRPr/>
            </a:pPr>
            <a:endParaRPr lang="en-US"/>
          </a:p>
        </p:txBody>
      </p:sp>
      <p:sp>
        <p:nvSpPr>
          <p:cNvPr id="4099" name="Rectangle 1027"/>
          <p:cNvSpPr>
            <a:spLocks noGrp="1" noChangeArrowheads="1"/>
          </p:cNvSpPr>
          <p:nvPr>
            <p:ph type="dt" sz="quarter" idx="1"/>
          </p:nvPr>
        </p:nvSpPr>
        <p:spPr bwMode="auto">
          <a:xfrm>
            <a:off x="5799138" y="-1588"/>
            <a:ext cx="4435475" cy="355601"/>
          </a:xfrm>
          <a:prstGeom prst="rect">
            <a:avLst/>
          </a:prstGeom>
          <a:noFill/>
          <a:ln w="9525">
            <a:noFill/>
            <a:miter lim="800000"/>
            <a:headEnd/>
            <a:tailEnd/>
          </a:ln>
          <a:effectLst/>
        </p:spPr>
        <p:txBody>
          <a:bodyPr vert="horz" wrap="square" lIns="19831" tIns="0" rIns="19831" bIns="0" numCol="1" anchor="t" anchorCtr="0" compatLnSpc="1">
            <a:prstTxWarp prst="textNoShape">
              <a:avLst/>
            </a:prstTxWarp>
          </a:bodyPr>
          <a:lstStyle>
            <a:lvl1pPr algn="r" defTabSz="792791">
              <a:lnSpc>
                <a:spcPct val="90000"/>
              </a:lnSpc>
              <a:defRPr sz="1000" i="1">
                <a:effectLst/>
                <a:latin typeface="Arial" charset="0"/>
              </a:defRPr>
            </a:lvl1pPr>
          </a:lstStyle>
          <a:p>
            <a:pPr>
              <a:defRPr/>
            </a:pPr>
            <a:endParaRPr lang="en-US"/>
          </a:p>
        </p:txBody>
      </p:sp>
      <p:sp>
        <p:nvSpPr>
          <p:cNvPr id="4101" name="Rectangle 1029"/>
          <p:cNvSpPr>
            <a:spLocks noGrp="1" noChangeArrowheads="1"/>
          </p:cNvSpPr>
          <p:nvPr>
            <p:ph type="ftr" sz="quarter" idx="2"/>
          </p:nvPr>
        </p:nvSpPr>
        <p:spPr bwMode="auto">
          <a:xfrm>
            <a:off x="28575" y="6719888"/>
            <a:ext cx="4395788" cy="384175"/>
          </a:xfrm>
          <a:prstGeom prst="rect">
            <a:avLst/>
          </a:prstGeom>
          <a:noFill/>
          <a:ln w="9525">
            <a:noFill/>
            <a:miter lim="800000"/>
            <a:headEnd/>
            <a:tailEnd/>
          </a:ln>
          <a:effectLst/>
        </p:spPr>
        <p:txBody>
          <a:bodyPr vert="horz" wrap="square" lIns="19831" tIns="0" rIns="19831" bIns="0" numCol="1" anchor="b" anchorCtr="0" compatLnSpc="1">
            <a:prstTxWarp prst="textNoShape">
              <a:avLst/>
            </a:prstTxWarp>
          </a:bodyPr>
          <a:lstStyle>
            <a:lvl1pPr defTabSz="792791">
              <a:lnSpc>
                <a:spcPct val="90000"/>
              </a:lnSpc>
              <a:defRPr sz="1000" i="1">
                <a:effectLst/>
                <a:latin typeface="Arial" charset="0"/>
              </a:defRPr>
            </a:lvl1pPr>
          </a:lstStyle>
          <a:p>
            <a:pPr>
              <a:defRPr/>
            </a:pPr>
            <a:endParaRPr lang="en-US"/>
          </a:p>
        </p:txBody>
      </p:sp>
    </p:spTree>
    <p:extLst>
      <p:ext uri="{BB962C8B-B14F-4D97-AF65-F5344CB8AC3E}">
        <p14:creationId xmlns:p14="http://schemas.microsoft.com/office/powerpoint/2010/main" val="2742222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4435475" cy="355601"/>
          </a:xfrm>
          <a:prstGeom prst="rect">
            <a:avLst/>
          </a:prstGeom>
          <a:noFill/>
          <a:ln w="9525">
            <a:noFill/>
            <a:miter lim="800000"/>
            <a:headEnd/>
            <a:tailEnd/>
          </a:ln>
          <a:effectLst/>
        </p:spPr>
        <p:txBody>
          <a:bodyPr vert="horz" wrap="square" lIns="19831" tIns="0" rIns="19831" bIns="0" numCol="1" anchor="t" anchorCtr="0" compatLnSpc="1">
            <a:prstTxWarp prst="textNoShape">
              <a:avLst/>
            </a:prstTxWarp>
          </a:bodyPr>
          <a:lstStyle>
            <a:lvl1pPr defTabSz="792791">
              <a:defRPr sz="1000" i="1">
                <a:effectLst/>
                <a:latin typeface="Times New Roman" charset="0"/>
              </a:defRPr>
            </a:lvl1pPr>
          </a:lstStyle>
          <a:p>
            <a:pPr>
              <a:defRPr/>
            </a:pPr>
            <a:endParaRPr lang="en-US"/>
          </a:p>
        </p:txBody>
      </p:sp>
      <p:sp>
        <p:nvSpPr>
          <p:cNvPr id="2051" name="Rectangle 3"/>
          <p:cNvSpPr>
            <a:spLocks noGrp="1" noChangeArrowheads="1"/>
          </p:cNvSpPr>
          <p:nvPr>
            <p:ph type="dt" idx="1"/>
          </p:nvPr>
        </p:nvSpPr>
        <p:spPr bwMode="auto">
          <a:xfrm>
            <a:off x="5799138" y="-1588"/>
            <a:ext cx="4435475" cy="355601"/>
          </a:xfrm>
          <a:prstGeom prst="rect">
            <a:avLst/>
          </a:prstGeom>
          <a:noFill/>
          <a:ln w="9525">
            <a:noFill/>
            <a:miter lim="800000"/>
            <a:headEnd/>
            <a:tailEnd/>
          </a:ln>
          <a:effectLst/>
        </p:spPr>
        <p:txBody>
          <a:bodyPr vert="horz" wrap="square" lIns="19831" tIns="0" rIns="19831" bIns="0" numCol="1" anchor="t" anchorCtr="0" compatLnSpc="1">
            <a:prstTxWarp prst="textNoShape">
              <a:avLst/>
            </a:prstTxWarp>
          </a:bodyPr>
          <a:lstStyle>
            <a:lvl1pPr algn="r" defTabSz="792791">
              <a:defRPr sz="1000" i="1">
                <a:effectLst/>
                <a:latin typeface="Times New Roman" charset="0"/>
              </a:defRPr>
            </a:lvl1pPr>
          </a:lstStyle>
          <a:p>
            <a:pPr>
              <a:defRPr/>
            </a:pPr>
            <a:endParaRPr lang="en-US"/>
          </a:p>
        </p:txBody>
      </p:sp>
      <p:sp>
        <p:nvSpPr>
          <p:cNvPr id="2052" name="Rectangle 4"/>
          <p:cNvSpPr>
            <a:spLocks noGrp="1" noChangeArrowheads="1"/>
          </p:cNvSpPr>
          <p:nvPr>
            <p:ph type="ftr" sz="quarter" idx="4"/>
          </p:nvPr>
        </p:nvSpPr>
        <p:spPr bwMode="auto">
          <a:xfrm>
            <a:off x="0" y="6748463"/>
            <a:ext cx="4435475" cy="355600"/>
          </a:xfrm>
          <a:prstGeom prst="rect">
            <a:avLst/>
          </a:prstGeom>
          <a:noFill/>
          <a:ln w="9525">
            <a:noFill/>
            <a:miter lim="800000"/>
            <a:headEnd/>
            <a:tailEnd/>
          </a:ln>
          <a:effectLst/>
        </p:spPr>
        <p:txBody>
          <a:bodyPr vert="horz" wrap="square" lIns="19831" tIns="0" rIns="19831" bIns="0" numCol="1" anchor="b" anchorCtr="0" compatLnSpc="1">
            <a:prstTxWarp prst="textNoShape">
              <a:avLst/>
            </a:prstTxWarp>
          </a:bodyPr>
          <a:lstStyle>
            <a:lvl1pPr defTabSz="792791">
              <a:defRPr sz="1000" i="1">
                <a:effectLst/>
                <a:latin typeface="Times New Roman" charset="0"/>
              </a:defRPr>
            </a:lvl1pPr>
          </a:lstStyle>
          <a:p>
            <a:pPr>
              <a:defRPr/>
            </a:pPr>
            <a:endParaRPr lang="en-US"/>
          </a:p>
        </p:txBody>
      </p:sp>
      <p:sp>
        <p:nvSpPr>
          <p:cNvPr id="2053" name="Rectangle 5"/>
          <p:cNvSpPr>
            <a:spLocks noGrp="1" noChangeArrowheads="1"/>
          </p:cNvSpPr>
          <p:nvPr>
            <p:ph type="sldNum" sz="quarter" idx="5"/>
          </p:nvPr>
        </p:nvSpPr>
        <p:spPr bwMode="auto">
          <a:xfrm>
            <a:off x="5799138" y="6748463"/>
            <a:ext cx="4435475" cy="355600"/>
          </a:xfrm>
          <a:prstGeom prst="rect">
            <a:avLst/>
          </a:prstGeom>
          <a:noFill/>
          <a:ln w="9525">
            <a:noFill/>
            <a:miter lim="800000"/>
            <a:headEnd/>
            <a:tailEnd/>
          </a:ln>
          <a:effectLst/>
        </p:spPr>
        <p:txBody>
          <a:bodyPr vert="horz" wrap="square" lIns="19831" tIns="0" rIns="19831" bIns="0" numCol="1" anchor="b" anchorCtr="0" compatLnSpc="1">
            <a:prstTxWarp prst="textNoShape">
              <a:avLst/>
            </a:prstTxWarp>
          </a:bodyPr>
          <a:lstStyle>
            <a:lvl1pPr algn="r" defTabSz="792791">
              <a:defRPr sz="1000" i="1">
                <a:effectLst/>
                <a:latin typeface="Times New Roman" charset="0"/>
              </a:defRPr>
            </a:lvl1pPr>
          </a:lstStyle>
          <a:p>
            <a:pPr>
              <a:defRPr/>
            </a:pPr>
            <a:fld id="{7AA842CF-8A2B-4800-8A7C-7CE12DFA644F}" type="slidenum">
              <a:rPr lang="en-US"/>
              <a:pPr>
                <a:defRPr/>
              </a:pPr>
              <a:t>‹#›</a:t>
            </a:fld>
            <a:endParaRPr lang="en-US"/>
          </a:p>
        </p:txBody>
      </p:sp>
      <p:sp>
        <p:nvSpPr>
          <p:cNvPr id="2054" name="Rectangle 6"/>
          <p:cNvSpPr>
            <a:spLocks noGrp="1" noChangeArrowheads="1"/>
          </p:cNvSpPr>
          <p:nvPr>
            <p:ph type="body" sz="quarter" idx="3"/>
          </p:nvPr>
        </p:nvSpPr>
        <p:spPr bwMode="auto">
          <a:xfrm>
            <a:off x="1363663" y="3373438"/>
            <a:ext cx="7505700" cy="2989262"/>
          </a:xfrm>
          <a:prstGeom prst="rect">
            <a:avLst/>
          </a:prstGeom>
          <a:noFill/>
          <a:ln w="9525">
            <a:noFill/>
            <a:miter lim="800000"/>
            <a:headEnd/>
            <a:tailEnd/>
          </a:ln>
          <a:effectLst/>
        </p:spPr>
        <p:txBody>
          <a:bodyPr vert="horz" wrap="square" lIns="95852" tIns="47928" rIns="95852" bIns="47928" numCol="1" anchor="t" anchorCtr="0" compatLnSpc="1">
            <a:prstTxWarp prst="textNoShape">
              <a:avLst/>
            </a:prstTxWarp>
          </a:bodyPr>
          <a:lstStyle/>
          <a:p>
            <a:pPr lvl="0"/>
            <a:r>
              <a:rPr lang="de-DE" noProof="0" smtClean="0"/>
              <a:t>Hauptteiltext</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42343" name="Rectangle 7"/>
          <p:cNvSpPr>
            <a:spLocks noGrp="1" noRot="1" noChangeAspect="1" noChangeArrowheads="1" noTextEdit="1"/>
          </p:cNvSpPr>
          <p:nvPr>
            <p:ph type="sldImg" idx="2"/>
          </p:nvPr>
        </p:nvSpPr>
        <p:spPr bwMode="auto">
          <a:xfrm>
            <a:off x="3357563" y="541338"/>
            <a:ext cx="3530600" cy="26495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42344" name="Rectangle 8"/>
          <p:cNvSpPr>
            <a:spLocks noChangeArrowheads="1"/>
          </p:cNvSpPr>
          <p:nvPr/>
        </p:nvSpPr>
        <p:spPr bwMode="auto">
          <a:xfrm>
            <a:off x="4722813" y="6799263"/>
            <a:ext cx="792162"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852" tIns="47928" rIns="95852" bIns="47928">
            <a:spAutoFit/>
          </a:bodyPr>
          <a:lstStyle/>
          <a:p>
            <a:pPr algn="ctr" defTabSz="792163">
              <a:lnSpc>
                <a:spcPct val="90000"/>
              </a:lnSpc>
            </a:pPr>
            <a:r>
              <a:rPr lang="en-US" sz="1200">
                <a:effectLst/>
                <a:latin typeface="Arial" charset="0"/>
              </a:rPr>
              <a:t>Seite </a:t>
            </a:r>
            <a:fld id="{043B3ADD-9EC5-4447-8322-6D089B320750}" type="slidenum">
              <a:rPr lang="en-US" sz="1200">
                <a:effectLst/>
                <a:latin typeface="Arial" charset="0"/>
              </a:rPr>
              <a:pPr algn="ctr" defTabSz="792163">
                <a:lnSpc>
                  <a:spcPct val="90000"/>
                </a:lnSpc>
              </a:pPr>
              <a:t>‹#›</a:t>
            </a:fld>
            <a:endParaRPr lang="en-US" sz="1200">
              <a:effectLst/>
              <a:latin typeface="Arial" charset="0"/>
            </a:endParaRPr>
          </a:p>
        </p:txBody>
      </p:sp>
    </p:spTree>
    <p:extLst>
      <p:ext uri="{BB962C8B-B14F-4D97-AF65-F5344CB8AC3E}">
        <p14:creationId xmlns:p14="http://schemas.microsoft.com/office/powerpoint/2010/main" val="4140391339"/>
      </p:ext>
    </p:extLst>
  </p:cSld>
  <p:clrMap bg1="lt1" tx1="dk1" bg2="lt2" tx2="dk2" accent1="accent1" accent2="accent2" accent3="accent3" accent4="accent4" accent5="accent5" accent6="accent6" hlink="hlink" folHlink="folHlink"/>
  <p:notesStyle>
    <a:lvl1pPr algn="l" defTabSz="762000" rtl="0" eaLnBrk="0" fontAlgn="base" hangingPunct="0">
      <a:lnSpc>
        <a:spcPct val="88000"/>
      </a:lnSpc>
      <a:spcBef>
        <a:spcPct val="40000"/>
      </a:spcBef>
      <a:spcAft>
        <a:spcPct val="0"/>
      </a:spcAft>
      <a:defRPr sz="1200" kern="1200">
        <a:solidFill>
          <a:schemeClr val="tx1"/>
        </a:solidFill>
        <a:latin typeface="Arial" charset="0"/>
        <a:ea typeface="+mn-ea"/>
        <a:cs typeface="+mn-cs"/>
      </a:defRPr>
    </a:lvl1pPr>
    <a:lvl2pPr marL="457200" algn="l" defTabSz="762000" rtl="0" eaLnBrk="0" fontAlgn="base" hangingPunct="0">
      <a:lnSpc>
        <a:spcPct val="88000"/>
      </a:lnSpc>
      <a:spcBef>
        <a:spcPct val="40000"/>
      </a:spcBef>
      <a:spcAft>
        <a:spcPct val="0"/>
      </a:spcAft>
      <a:defRPr sz="1200" kern="1200">
        <a:solidFill>
          <a:schemeClr val="tx1"/>
        </a:solidFill>
        <a:latin typeface="Arial" charset="0"/>
        <a:ea typeface="+mn-ea"/>
        <a:cs typeface="+mn-cs"/>
      </a:defRPr>
    </a:lvl2pPr>
    <a:lvl3pPr marL="914400" algn="l" defTabSz="762000" rtl="0" eaLnBrk="0" fontAlgn="base" hangingPunct="0">
      <a:lnSpc>
        <a:spcPct val="88000"/>
      </a:lnSpc>
      <a:spcBef>
        <a:spcPct val="40000"/>
      </a:spcBef>
      <a:spcAft>
        <a:spcPct val="0"/>
      </a:spcAft>
      <a:defRPr sz="1200" kern="1200">
        <a:solidFill>
          <a:schemeClr val="tx1"/>
        </a:solidFill>
        <a:latin typeface="Arial" charset="0"/>
        <a:ea typeface="+mn-ea"/>
        <a:cs typeface="+mn-cs"/>
      </a:defRPr>
    </a:lvl3pPr>
    <a:lvl4pPr marL="1371600" algn="l" defTabSz="762000" rtl="0" eaLnBrk="0" fontAlgn="base" hangingPunct="0">
      <a:lnSpc>
        <a:spcPct val="88000"/>
      </a:lnSpc>
      <a:spcBef>
        <a:spcPct val="40000"/>
      </a:spcBef>
      <a:spcAft>
        <a:spcPct val="0"/>
      </a:spcAft>
      <a:defRPr sz="1200" kern="1200">
        <a:solidFill>
          <a:schemeClr val="tx1"/>
        </a:solidFill>
        <a:latin typeface="Arial" charset="0"/>
        <a:ea typeface="+mn-ea"/>
        <a:cs typeface="+mn-cs"/>
      </a:defRPr>
    </a:lvl4pPr>
    <a:lvl5pPr marL="1827213" algn="l" defTabSz="762000" rtl="0" eaLnBrk="0" fontAlgn="base" hangingPunct="0">
      <a:lnSpc>
        <a:spcPct val="88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8700">
              <a:defRPr sz="2000">
                <a:solidFill>
                  <a:schemeClr val="tx1"/>
                </a:solidFill>
                <a:latin typeface="ZapfDingbats" pitchFamily="82" charset="0"/>
              </a:defRPr>
            </a:lvl1pPr>
            <a:lvl2pPr marL="742950" indent="-285750" defTabSz="1028700">
              <a:defRPr sz="2000">
                <a:solidFill>
                  <a:schemeClr val="tx1"/>
                </a:solidFill>
                <a:latin typeface="ZapfDingbats" pitchFamily="82" charset="0"/>
              </a:defRPr>
            </a:lvl2pPr>
            <a:lvl3pPr marL="1143000" indent="-228600" defTabSz="1028700">
              <a:defRPr sz="2000">
                <a:solidFill>
                  <a:schemeClr val="tx1"/>
                </a:solidFill>
                <a:latin typeface="ZapfDingbats" pitchFamily="82" charset="0"/>
              </a:defRPr>
            </a:lvl3pPr>
            <a:lvl4pPr marL="1600200" indent="-228600" defTabSz="1028700">
              <a:defRPr sz="2000">
                <a:solidFill>
                  <a:schemeClr val="tx1"/>
                </a:solidFill>
                <a:latin typeface="ZapfDingbats" pitchFamily="82" charset="0"/>
              </a:defRPr>
            </a:lvl4pPr>
            <a:lvl5pPr marL="2057400" indent="-228600" defTabSz="1028700">
              <a:defRPr sz="2000">
                <a:solidFill>
                  <a:schemeClr val="tx1"/>
                </a:solidFill>
                <a:latin typeface="ZapfDingbats" pitchFamily="82" charset="0"/>
              </a:defRPr>
            </a:lvl5pPr>
            <a:lvl6pPr marL="2514600" indent="-228600" defTabSz="1028700" eaLnBrk="0" fontAlgn="base" hangingPunct="0">
              <a:spcBef>
                <a:spcPct val="0"/>
              </a:spcBef>
              <a:spcAft>
                <a:spcPct val="0"/>
              </a:spcAft>
              <a:defRPr sz="2000">
                <a:solidFill>
                  <a:schemeClr val="tx1"/>
                </a:solidFill>
                <a:latin typeface="ZapfDingbats" pitchFamily="82" charset="0"/>
              </a:defRPr>
            </a:lvl6pPr>
            <a:lvl7pPr marL="2971800" indent="-228600" defTabSz="1028700" eaLnBrk="0" fontAlgn="base" hangingPunct="0">
              <a:spcBef>
                <a:spcPct val="0"/>
              </a:spcBef>
              <a:spcAft>
                <a:spcPct val="0"/>
              </a:spcAft>
              <a:defRPr sz="2000">
                <a:solidFill>
                  <a:schemeClr val="tx1"/>
                </a:solidFill>
                <a:latin typeface="ZapfDingbats" pitchFamily="82" charset="0"/>
              </a:defRPr>
            </a:lvl7pPr>
            <a:lvl8pPr marL="3429000" indent="-228600" defTabSz="1028700" eaLnBrk="0" fontAlgn="base" hangingPunct="0">
              <a:spcBef>
                <a:spcPct val="0"/>
              </a:spcBef>
              <a:spcAft>
                <a:spcPct val="0"/>
              </a:spcAft>
              <a:defRPr sz="2000">
                <a:solidFill>
                  <a:schemeClr val="tx1"/>
                </a:solidFill>
                <a:latin typeface="ZapfDingbats" pitchFamily="82" charset="0"/>
              </a:defRPr>
            </a:lvl8pPr>
            <a:lvl9pPr marL="3886200" indent="-228600" defTabSz="1028700" eaLnBrk="0" fontAlgn="base" hangingPunct="0">
              <a:spcBef>
                <a:spcPct val="0"/>
              </a:spcBef>
              <a:spcAft>
                <a:spcPct val="0"/>
              </a:spcAft>
              <a:defRPr sz="2000">
                <a:solidFill>
                  <a:schemeClr val="tx1"/>
                </a:solidFill>
                <a:latin typeface="ZapfDingbats" pitchFamily="82" charset="0"/>
              </a:defRPr>
            </a:lvl9pPr>
          </a:lstStyle>
          <a:p>
            <a:fld id="{AEA3AF71-99B4-430F-965E-823797AA2DB3}" type="slidenum">
              <a:rPr lang="en-US" sz="1000" smtClean="0">
                <a:latin typeface="Times New Roman" pitchFamily="18" charset="0"/>
              </a:rPr>
              <a:pPr/>
              <a:t>1</a:t>
            </a:fld>
            <a:endParaRPr lang="en-US" sz="1000" smtClean="0">
              <a:latin typeface="Times New Roman" pitchFamily="18" charset="0"/>
            </a:endParaRPr>
          </a:p>
        </p:txBody>
      </p:sp>
      <p:sp>
        <p:nvSpPr>
          <p:cNvPr id="143363" name="Rectangle 2"/>
          <p:cNvSpPr>
            <a:spLocks noGrp="1" noRot="1" noChangeAspect="1" noChangeArrowheads="1" noTextEdit="1"/>
          </p:cNvSpPr>
          <p:nvPr>
            <p:ph type="sldImg"/>
          </p:nvPr>
        </p:nvSpPr>
        <p:spPr>
          <a:xfrm>
            <a:off x="3352800" y="534988"/>
            <a:ext cx="3540125" cy="2655887"/>
          </a:xfrm>
          <a:ln/>
        </p:spPr>
      </p:sp>
      <p:sp>
        <p:nvSpPr>
          <p:cNvPr id="143364" name="Rectangle 3"/>
          <p:cNvSpPr>
            <a:spLocks noGrp="1" noChangeArrowheads="1"/>
          </p:cNvSpPr>
          <p:nvPr>
            <p:ph type="body" idx="1"/>
          </p:nvPr>
        </p:nvSpPr>
        <p:spPr>
          <a:xfrm>
            <a:off x="1365250" y="3373438"/>
            <a:ext cx="7500938" cy="3195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1035050"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sz="2100" b="1" dirty="0" smtClean="0"/>
              <a:t>OMT - Object Modeling Technique (James </a:t>
            </a:r>
            <a:r>
              <a:rPr lang="en-US" sz="2100" b="1" dirty="0" err="1" smtClean="0"/>
              <a:t>Rumbaugh</a:t>
            </a:r>
            <a:r>
              <a:rPr lang="en-US" sz="2100" b="1" dirty="0" smtClean="0"/>
              <a:t> et al.)</a:t>
            </a:r>
          </a:p>
          <a:p>
            <a:pPr lvl="1">
              <a:defRPr/>
            </a:pPr>
            <a:r>
              <a:rPr lang="en-US" sz="2100" dirty="0" smtClean="0"/>
              <a:t>especially suited for analysis of data intensive information systems</a:t>
            </a:r>
          </a:p>
          <a:p>
            <a:pPr lvl="1">
              <a:defRPr/>
            </a:pPr>
            <a:r>
              <a:rPr lang="en-US" sz="2100" dirty="0" smtClean="0"/>
              <a:t>among others, employment of extended Entity-Relationship diagrams</a:t>
            </a:r>
          </a:p>
          <a:p>
            <a:pPr>
              <a:defRPr/>
            </a:pPr>
            <a:r>
              <a:rPr lang="en-US" sz="2100" b="1" dirty="0" err="1" smtClean="0"/>
              <a:t>Booch</a:t>
            </a:r>
            <a:r>
              <a:rPr lang="en-US" sz="2100" b="1" dirty="0" smtClean="0"/>
              <a:t>-Method (Grady </a:t>
            </a:r>
            <a:r>
              <a:rPr lang="en-US" sz="2100" b="1" dirty="0" err="1" smtClean="0"/>
              <a:t>Booch</a:t>
            </a:r>
            <a:r>
              <a:rPr lang="en-US" sz="2100" b="1" dirty="0" smtClean="0"/>
              <a:t>)</a:t>
            </a:r>
          </a:p>
          <a:p>
            <a:pPr lvl="1">
              <a:defRPr/>
            </a:pPr>
            <a:r>
              <a:rPr lang="en-US" sz="2100" dirty="0" smtClean="0"/>
              <a:t>particularly suited for modeling real-time systems and concurrent systems</a:t>
            </a:r>
          </a:p>
          <a:p>
            <a:pPr lvl="1">
              <a:defRPr/>
            </a:pPr>
            <a:r>
              <a:rPr lang="en-US" sz="2100" dirty="0" smtClean="0"/>
              <a:t>strong relationship to programming languages (</a:t>
            </a:r>
            <a:r>
              <a:rPr lang="en-US" sz="2100" dirty="0" err="1" smtClean="0"/>
              <a:t>Ada</a:t>
            </a:r>
            <a:r>
              <a:rPr lang="en-US" sz="2100" dirty="0" smtClean="0"/>
              <a:t>)</a:t>
            </a:r>
          </a:p>
          <a:p>
            <a:pPr>
              <a:defRPr/>
            </a:pPr>
            <a:r>
              <a:rPr lang="en-US" sz="2100" b="1" dirty="0" smtClean="0"/>
              <a:t>OOSE - Object-Oriented Software Engineering (</a:t>
            </a:r>
            <a:r>
              <a:rPr lang="en-US" sz="2100" b="1" dirty="0" err="1" smtClean="0"/>
              <a:t>Ivar</a:t>
            </a:r>
            <a:r>
              <a:rPr lang="en-US" sz="2100" b="1" dirty="0" smtClean="0"/>
              <a:t> Jacobson)</a:t>
            </a:r>
          </a:p>
          <a:p>
            <a:pPr lvl="1">
              <a:defRPr/>
            </a:pPr>
            <a:r>
              <a:rPr lang="en-US" sz="2100" dirty="0" smtClean="0"/>
              <a:t>use case-oriented approach</a:t>
            </a:r>
          </a:p>
          <a:p>
            <a:pPr lvl="1">
              <a:defRPr/>
            </a:pPr>
            <a:r>
              <a:rPr lang="en-US" sz="2100" dirty="0" smtClean="0"/>
              <a:t>excellent support for business engineering and requirements analysis</a:t>
            </a:r>
          </a:p>
          <a:p>
            <a:pPr lvl="1">
              <a:defRPr/>
            </a:pPr>
            <a:r>
              <a:rPr lang="en-US" sz="2100" dirty="0" smtClean="0"/>
              <a:t>modeling and simulation of telecommunication systems by means of Message Sequence Charts and SDL (Specification and Description Language)</a:t>
            </a:r>
            <a:endParaRPr lang="en-US" sz="700" dirty="0" smtClean="0"/>
          </a:p>
          <a:p>
            <a:pPr>
              <a:buFont typeface="Monotype Sorts" pitchFamily="2" charset="2"/>
              <a:buChar char="è"/>
              <a:defRPr/>
            </a:pPr>
            <a:r>
              <a:rPr lang="en-US" sz="2100" dirty="0" smtClean="0"/>
              <a:t>UML </a:t>
            </a:r>
            <a:r>
              <a:rPr lang="en-US" sz="2100" b="1" dirty="0" smtClean="0"/>
              <a:t>unifies</a:t>
            </a:r>
            <a:r>
              <a:rPr lang="en-US" sz="2100" dirty="0" smtClean="0"/>
              <a:t> many of their concepts and introduces </a:t>
            </a:r>
            <a:r>
              <a:rPr lang="en-US" sz="2100" b="1" dirty="0" smtClean="0"/>
              <a:t>new</a:t>
            </a:r>
            <a:r>
              <a:rPr lang="en-US" sz="2100" dirty="0" smtClean="0"/>
              <a:t> ones</a:t>
            </a:r>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a:solidFill>
                  <a:schemeClr val="tx1"/>
                </a:solidFill>
                <a:latin typeface="ZapfDingbats" pitchFamily="82" charset="0"/>
              </a:defRPr>
            </a:lvl1pPr>
            <a:lvl2pPr marL="742950" indent="-285750" defTabSz="790575">
              <a:defRPr sz="2000">
                <a:solidFill>
                  <a:schemeClr val="tx1"/>
                </a:solidFill>
                <a:latin typeface="ZapfDingbats" pitchFamily="82" charset="0"/>
              </a:defRPr>
            </a:lvl2pPr>
            <a:lvl3pPr marL="1143000" indent="-228600" defTabSz="790575">
              <a:defRPr sz="2000">
                <a:solidFill>
                  <a:schemeClr val="tx1"/>
                </a:solidFill>
                <a:latin typeface="ZapfDingbats" pitchFamily="82" charset="0"/>
              </a:defRPr>
            </a:lvl3pPr>
            <a:lvl4pPr marL="1600200" indent="-228600" defTabSz="790575">
              <a:defRPr sz="2000">
                <a:solidFill>
                  <a:schemeClr val="tx1"/>
                </a:solidFill>
                <a:latin typeface="ZapfDingbats" pitchFamily="82" charset="0"/>
              </a:defRPr>
            </a:lvl4pPr>
            <a:lvl5pPr marL="2057400" indent="-228600" defTabSz="790575">
              <a:defRPr sz="2000">
                <a:solidFill>
                  <a:schemeClr val="tx1"/>
                </a:solidFill>
                <a:latin typeface="ZapfDingbats" pitchFamily="82" charset="0"/>
              </a:defRPr>
            </a:lvl5pPr>
            <a:lvl6pPr marL="2514600" indent="-228600" defTabSz="790575" eaLnBrk="0" fontAlgn="base" hangingPunct="0">
              <a:spcBef>
                <a:spcPct val="0"/>
              </a:spcBef>
              <a:spcAft>
                <a:spcPct val="0"/>
              </a:spcAft>
              <a:defRPr sz="2000">
                <a:solidFill>
                  <a:schemeClr val="tx1"/>
                </a:solidFill>
                <a:latin typeface="ZapfDingbats" pitchFamily="82" charset="0"/>
              </a:defRPr>
            </a:lvl6pPr>
            <a:lvl7pPr marL="2971800" indent="-228600" defTabSz="790575" eaLnBrk="0" fontAlgn="base" hangingPunct="0">
              <a:spcBef>
                <a:spcPct val="0"/>
              </a:spcBef>
              <a:spcAft>
                <a:spcPct val="0"/>
              </a:spcAft>
              <a:defRPr sz="2000">
                <a:solidFill>
                  <a:schemeClr val="tx1"/>
                </a:solidFill>
                <a:latin typeface="ZapfDingbats" pitchFamily="82" charset="0"/>
              </a:defRPr>
            </a:lvl7pPr>
            <a:lvl8pPr marL="3429000" indent="-228600" defTabSz="790575" eaLnBrk="0" fontAlgn="base" hangingPunct="0">
              <a:spcBef>
                <a:spcPct val="0"/>
              </a:spcBef>
              <a:spcAft>
                <a:spcPct val="0"/>
              </a:spcAft>
              <a:defRPr sz="2000">
                <a:solidFill>
                  <a:schemeClr val="tx1"/>
                </a:solidFill>
                <a:latin typeface="ZapfDingbats" pitchFamily="82" charset="0"/>
              </a:defRPr>
            </a:lvl8pPr>
            <a:lvl9pPr marL="3886200" indent="-228600" defTabSz="790575" eaLnBrk="0" fontAlgn="base" hangingPunct="0">
              <a:spcBef>
                <a:spcPct val="0"/>
              </a:spcBef>
              <a:spcAft>
                <a:spcPct val="0"/>
              </a:spcAft>
              <a:defRPr sz="2000">
                <a:solidFill>
                  <a:schemeClr val="tx1"/>
                </a:solidFill>
                <a:latin typeface="ZapfDingbats" pitchFamily="82" charset="0"/>
              </a:defRPr>
            </a:lvl9pPr>
          </a:lstStyle>
          <a:p>
            <a:fld id="{4B807050-443A-4559-BEEF-02C301A49451}" type="slidenum">
              <a:rPr lang="en-US" sz="1000" smtClean="0">
                <a:latin typeface="Times New Roman" pitchFamily="18" charset="0"/>
              </a:rPr>
              <a:pPr/>
              <a:t>8</a:t>
            </a:fld>
            <a:endParaRPr lang="en-US" sz="100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r>
              <a:rPr lang="en-US"/>
              <a:t>03-Sep-11</a:t>
            </a:r>
          </a:p>
        </p:txBody>
      </p:sp>
      <p:sp>
        <p:nvSpPr>
          <p:cNvPr id="7" name="Footer Placeholder 19"/>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UML: ISD, Dept. of CSE, IIT, Kharagpur</a:t>
            </a:r>
          </a:p>
        </p:txBody>
      </p:sp>
      <p:sp>
        <p:nvSpPr>
          <p:cNvPr id="8" name="Slide Number Placeholder 9"/>
          <p:cNvSpPr>
            <a:spLocks noGrp="1"/>
          </p:cNvSpPr>
          <p:nvPr>
            <p:ph type="sldNum" sz="quarter" idx="12"/>
          </p:nvPr>
        </p:nvSpPr>
        <p:spPr/>
        <p:txBody>
          <a:bodyPr/>
          <a:lstStyle>
            <a:lvl1pPr>
              <a:defRPr/>
            </a:lvl1pPr>
            <a:extLst/>
          </a:lstStyle>
          <a:p>
            <a:pPr>
              <a:defRPr/>
            </a:pPr>
            <a:fld id="{29529957-5A2D-466E-955A-5C1BBFDE749E}" type="slidenum">
              <a:rPr lang="en-US"/>
              <a:pPr>
                <a:defRPr/>
              </a:pPr>
              <a:t>‹#›</a:t>
            </a:fld>
            <a:endParaRPr lang="en-US"/>
          </a:p>
        </p:txBody>
      </p:sp>
    </p:spTree>
    <p:extLst>
      <p:ext uri="{BB962C8B-B14F-4D97-AF65-F5344CB8AC3E}">
        <p14:creationId xmlns:p14="http://schemas.microsoft.com/office/powerpoint/2010/main" val="800586002"/>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extLst/>
          </a:lstStyle>
          <a:p>
            <a:pPr>
              <a:defRPr/>
            </a:pPr>
            <a:r>
              <a:rPr lang="en-US"/>
              <a:t>03-Sep-11</a:t>
            </a:r>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UML: ISD, Dept. of CSE, IIT, Kharagpur</a:t>
            </a:r>
          </a:p>
        </p:txBody>
      </p:sp>
      <p:sp>
        <p:nvSpPr>
          <p:cNvPr id="6" name="Slide Number Placeholder 5"/>
          <p:cNvSpPr>
            <a:spLocks noGrp="1"/>
          </p:cNvSpPr>
          <p:nvPr>
            <p:ph type="sldNum" sz="quarter" idx="12"/>
          </p:nvPr>
        </p:nvSpPr>
        <p:spPr/>
        <p:txBody>
          <a:bodyPr/>
          <a:lstStyle>
            <a:lvl1pPr>
              <a:defRPr/>
            </a:lvl1pPr>
            <a:extLst/>
          </a:lstStyle>
          <a:p>
            <a:pPr>
              <a:defRPr/>
            </a:pPr>
            <a:fld id="{C1353A51-C671-45AA-B701-14B1F2CDF8DD}" type="slidenum">
              <a:rPr lang="en-US"/>
              <a:pPr>
                <a:defRPr/>
              </a:pPr>
              <a:t>‹#›</a:t>
            </a:fld>
            <a:endParaRPr lang="en-US"/>
          </a:p>
        </p:txBody>
      </p:sp>
    </p:spTree>
    <p:extLst>
      <p:ext uri="{BB962C8B-B14F-4D97-AF65-F5344CB8AC3E}">
        <p14:creationId xmlns:p14="http://schemas.microsoft.com/office/powerpoint/2010/main" val="178161095"/>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extLst/>
          </a:lstStyle>
          <a:p>
            <a:pPr>
              <a:defRPr/>
            </a:pPr>
            <a:r>
              <a:rPr lang="en-US"/>
              <a:t>03-Sep-11</a:t>
            </a:r>
          </a:p>
        </p:txBody>
      </p:sp>
      <p:sp>
        <p:nvSpPr>
          <p:cNvPr id="5"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UML: ISD, Dept. of CSE, IIT, Kharagpur</a:t>
            </a:r>
          </a:p>
        </p:txBody>
      </p:sp>
      <p:sp>
        <p:nvSpPr>
          <p:cNvPr id="6" name="Slide Number Placeholder 5"/>
          <p:cNvSpPr>
            <a:spLocks noGrp="1"/>
          </p:cNvSpPr>
          <p:nvPr>
            <p:ph type="sldNum" sz="quarter" idx="12"/>
          </p:nvPr>
        </p:nvSpPr>
        <p:spPr/>
        <p:txBody>
          <a:bodyPr/>
          <a:lstStyle>
            <a:lvl1pPr>
              <a:defRPr/>
            </a:lvl1pPr>
            <a:extLst/>
          </a:lstStyle>
          <a:p>
            <a:pPr>
              <a:defRPr/>
            </a:pPr>
            <a:fld id="{4C27641C-B092-4AD0-B9B0-02ED32894ED8}" type="slidenum">
              <a:rPr lang="en-US"/>
              <a:pPr>
                <a:defRPr/>
              </a:pPr>
              <a:t>‹#›</a:t>
            </a:fld>
            <a:endParaRPr lang="en-US"/>
          </a:p>
        </p:txBody>
      </p:sp>
    </p:spTree>
    <p:extLst>
      <p:ext uri="{BB962C8B-B14F-4D97-AF65-F5344CB8AC3E}">
        <p14:creationId xmlns:p14="http://schemas.microsoft.com/office/powerpoint/2010/main" val="1108716922"/>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174038"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95400"/>
            <a:ext cx="40005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14900" y="1295400"/>
            <a:ext cx="4002088" cy="4800600"/>
          </a:xfrm>
        </p:spPr>
        <p:txBody>
          <a:bodyPr/>
          <a:lstStyle/>
          <a:p>
            <a:pPr lvl="0"/>
            <a:endParaRPr lang="en-US" noProof="0"/>
          </a:p>
        </p:txBody>
      </p:sp>
      <p:sp>
        <p:nvSpPr>
          <p:cNvPr id="5" name="Footer Placeholder 4"/>
          <p:cNvSpPr>
            <a:spLocks noGrp="1"/>
          </p:cNvSpPr>
          <p:nvPr>
            <p:ph type="ftr" sz="quarter" idx="10"/>
          </p:nvPr>
        </p:nvSpPr>
        <p:spPr>
          <a:xfrm>
            <a:off x="3124200" y="6400800"/>
            <a:ext cx="2895600" cy="457200"/>
          </a:xfrm>
        </p:spPr>
        <p:txBody>
          <a:bodyPr/>
          <a:lstStyle>
            <a:lvl1pPr>
              <a:defRPr/>
            </a:lvl1pPr>
          </a:lstStyle>
          <a:p>
            <a:pPr>
              <a:defRPr/>
            </a:pPr>
            <a:endParaRPr lang="en-US"/>
          </a:p>
        </p:txBody>
      </p:sp>
    </p:spTree>
    <p:extLst>
      <p:ext uri="{BB962C8B-B14F-4D97-AF65-F5344CB8AC3E}">
        <p14:creationId xmlns:p14="http://schemas.microsoft.com/office/powerpoint/2010/main" val="23393059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sz="1800"/>
            </a:lvl1pPr>
            <a:extLst/>
          </a:lstStyle>
          <a:p>
            <a:pPr>
              <a:defRPr/>
            </a:pPr>
            <a:fld id="{EF0747AE-2638-49DC-BAEC-5AEA00232844}" type="slidenum">
              <a:rPr lang="en-US"/>
              <a:pPr>
                <a:defRPr/>
              </a:pPr>
              <a:t>‹#›</a:t>
            </a:fld>
            <a:endParaRPr lang="en-US" dirty="0"/>
          </a:p>
        </p:txBody>
      </p:sp>
    </p:spTree>
    <p:extLst>
      <p:ext uri="{BB962C8B-B14F-4D97-AF65-F5344CB8AC3E}">
        <p14:creationId xmlns:p14="http://schemas.microsoft.com/office/powerpoint/2010/main" val="3565346896"/>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r>
              <a:rPr lang="en-US"/>
              <a:t>03-Sep-11</a:t>
            </a:r>
          </a:p>
        </p:txBody>
      </p:sp>
      <p:sp>
        <p:nvSpPr>
          <p:cNvPr id="9" name="Footer Placeholder 4"/>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UML: ISD, Dept. of CSE, IIT, Kharagpur</a:t>
            </a:r>
          </a:p>
        </p:txBody>
      </p:sp>
      <p:sp>
        <p:nvSpPr>
          <p:cNvPr id="10" name="Slide Number Placeholder 5"/>
          <p:cNvSpPr>
            <a:spLocks noGrp="1"/>
          </p:cNvSpPr>
          <p:nvPr>
            <p:ph type="sldNum" sz="quarter" idx="12"/>
          </p:nvPr>
        </p:nvSpPr>
        <p:spPr/>
        <p:txBody>
          <a:bodyPr/>
          <a:lstStyle>
            <a:lvl1pPr>
              <a:defRPr/>
            </a:lvl1pPr>
            <a:extLst/>
          </a:lstStyle>
          <a:p>
            <a:pPr>
              <a:defRPr/>
            </a:pPr>
            <a:fld id="{3650D8B6-58AD-40E4-A639-F9CF050049D1}" type="slidenum">
              <a:rPr lang="en-US"/>
              <a:pPr>
                <a:defRPr/>
              </a:pPr>
              <a:t>‹#›</a:t>
            </a:fld>
            <a:endParaRPr lang="en-US"/>
          </a:p>
        </p:txBody>
      </p:sp>
    </p:spTree>
    <p:extLst>
      <p:ext uri="{BB962C8B-B14F-4D97-AF65-F5344CB8AC3E}">
        <p14:creationId xmlns:p14="http://schemas.microsoft.com/office/powerpoint/2010/main" val="1433470287"/>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a:t>03-Sep-11</a:t>
            </a:r>
          </a:p>
        </p:txBody>
      </p:sp>
      <p:sp>
        <p:nvSpPr>
          <p:cNvPr id="6"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UML: ISD, Dept. of CSE, IIT, Kharagpur</a:t>
            </a:r>
          </a:p>
        </p:txBody>
      </p:sp>
      <p:sp>
        <p:nvSpPr>
          <p:cNvPr id="7" name="Slide Number Placeholder 6"/>
          <p:cNvSpPr>
            <a:spLocks noGrp="1"/>
          </p:cNvSpPr>
          <p:nvPr>
            <p:ph type="sldNum" sz="quarter" idx="12"/>
          </p:nvPr>
        </p:nvSpPr>
        <p:spPr/>
        <p:txBody>
          <a:bodyPr/>
          <a:lstStyle>
            <a:lvl1pPr>
              <a:defRPr/>
            </a:lvl1pPr>
            <a:extLst/>
          </a:lstStyle>
          <a:p>
            <a:pPr>
              <a:defRPr/>
            </a:pPr>
            <a:fld id="{E9C0E055-2D6D-40E8-8C97-A1AD6532D3D3}" type="slidenum">
              <a:rPr lang="en-US"/>
              <a:pPr>
                <a:defRPr/>
              </a:pPr>
              <a:t>‹#›</a:t>
            </a:fld>
            <a:endParaRPr lang="en-US"/>
          </a:p>
        </p:txBody>
      </p:sp>
    </p:spTree>
    <p:extLst>
      <p:ext uri="{BB962C8B-B14F-4D97-AF65-F5344CB8AC3E}">
        <p14:creationId xmlns:p14="http://schemas.microsoft.com/office/powerpoint/2010/main" val="1743739334"/>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r>
              <a:rPr lang="en-US"/>
              <a:t>03-Sep-11</a:t>
            </a:r>
          </a:p>
        </p:txBody>
      </p:sp>
      <p:sp>
        <p:nvSpPr>
          <p:cNvPr id="8" name="Footer Placeholder 7"/>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UML: ISD, Dept. of CSE, IIT, Kharagpur</a:t>
            </a:r>
          </a:p>
        </p:txBody>
      </p:sp>
      <p:sp>
        <p:nvSpPr>
          <p:cNvPr id="9" name="Slide Number Placeholder 8"/>
          <p:cNvSpPr>
            <a:spLocks noGrp="1"/>
          </p:cNvSpPr>
          <p:nvPr>
            <p:ph type="sldNum" sz="quarter" idx="12"/>
          </p:nvPr>
        </p:nvSpPr>
        <p:spPr/>
        <p:txBody>
          <a:bodyPr/>
          <a:lstStyle>
            <a:lvl1pPr>
              <a:defRPr/>
            </a:lvl1pPr>
            <a:extLst/>
          </a:lstStyle>
          <a:p>
            <a:pPr>
              <a:defRPr/>
            </a:pPr>
            <a:fld id="{0B399AD9-951F-4884-9242-036AC4E9C7B3}" type="slidenum">
              <a:rPr lang="en-US"/>
              <a:pPr>
                <a:defRPr/>
              </a:pPr>
              <a:t>‹#›</a:t>
            </a:fld>
            <a:endParaRPr lang="en-US"/>
          </a:p>
        </p:txBody>
      </p:sp>
    </p:spTree>
    <p:extLst>
      <p:ext uri="{BB962C8B-B14F-4D97-AF65-F5344CB8AC3E}">
        <p14:creationId xmlns:p14="http://schemas.microsoft.com/office/powerpoint/2010/main" val="257857957"/>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r>
              <a:rPr lang="en-US"/>
              <a:t>03-Sep-11</a:t>
            </a:r>
          </a:p>
        </p:txBody>
      </p:sp>
      <p:sp>
        <p:nvSpPr>
          <p:cNvPr id="4" name="Footer Placeholder 3"/>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UML: ISD, Dept. of CSE, IIT, Kharagpur</a:t>
            </a:r>
          </a:p>
        </p:txBody>
      </p:sp>
      <p:sp>
        <p:nvSpPr>
          <p:cNvPr id="5" name="Slide Number Placeholder 4"/>
          <p:cNvSpPr>
            <a:spLocks noGrp="1"/>
          </p:cNvSpPr>
          <p:nvPr>
            <p:ph type="sldNum" sz="quarter" idx="12"/>
          </p:nvPr>
        </p:nvSpPr>
        <p:spPr/>
        <p:txBody>
          <a:bodyPr/>
          <a:lstStyle>
            <a:lvl1pPr>
              <a:defRPr/>
            </a:lvl1pPr>
            <a:extLst/>
          </a:lstStyle>
          <a:p>
            <a:pPr>
              <a:defRPr/>
            </a:pPr>
            <a:fld id="{9AE412A4-7151-4EB4-96BC-8C31131FB39D}" type="slidenum">
              <a:rPr lang="en-US"/>
              <a:pPr>
                <a:defRPr/>
              </a:pPr>
              <a:t>‹#›</a:t>
            </a:fld>
            <a:endParaRPr lang="en-US"/>
          </a:p>
        </p:txBody>
      </p:sp>
    </p:spTree>
    <p:extLst>
      <p:ext uri="{BB962C8B-B14F-4D97-AF65-F5344CB8AC3E}">
        <p14:creationId xmlns:p14="http://schemas.microsoft.com/office/powerpoint/2010/main" val="392942062"/>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extLst/>
          </a:lstStyle>
          <a:p>
            <a:pPr>
              <a:defRPr/>
            </a:pPr>
            <a:r>
              <a:rPr lang="en-US"/>
              <a:t>03-Sep-11</a:t>
            </a:r>
          </a:p>
        </p:txBody>
      </p:sp>
      <p:sp>
        <p:nvSpPr>
          <p:cNvPr id="5" name="Footer Placeholder 2"/>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UML: ISD, Dept. of CSE, IIT, Kharagpur</a:t>
            </a:r>
          </a:p>
        </p:txBody>
      </p:sp>
      <p:sp>
        <p:nvSpPr>
          <p:cNvPr id="6" name="Slide Number Placeholder 3"/>
          <p:cNvSpPr>
            <a:spLocks noGrp="1"/>
          </p:cNvSpPr>
          <p:nvPr>
            <p:ph type="sldNum" sz="quarter" idx="12"/>
          </p:nvPr>
        </p:nvSpPr>
        <p:spPr/>
        <p:txBody>
          <a:bodyPr/>
          <a:lstStyle>
            <a:lvl1pPr>
              <a:defRPr/>
            </a:lvl1pPr>
            <a:extLst/>
          </a:lstStyle>
          <a:p>
            <a:pPr>
              <a:defRPr/>
            </a:pPr>
            <a:fld id="{254338EE-4627-431D-A195-D30F6E0B7165}" type="slidenum">
              <a:rPr lang="en-US"/>
              <a:pPr>
                <a:defRPr/>
              </a:pPr>
              <a:t>‹#›</a:t>
            </a:fld>
            <a:endParaRPr lang="en-US"/>
          </a:p>
        </p:txBody>
      </p:sp>
    </p:spTree>
    <p:extLst>
      <p:ext uri="{BB962C8B-B14F-4D97-AF65-F5344CB8AC3E}">
        <p14:creationId xmlns:p14="http://schemas.microsoft.com/office/powerpoint/2010/main" val="846646391"/>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a:t>03-Sep-11</a:t>
            </a:r>
          </a:p>
        </p:txBody>
      </p:sp>
      <p:sp>
        <p:nvSpPr>
          <p:cNvPr id="6"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UML: ISD, Dept. of CSE, IIT, Kharagpur</a:t>
            </a:r>
          </a:p>
        </p:txBody>
      </p:sp>
      <p:sp>
        <p:nvSpPr>
          <p:cNvPr id="7" name="Slide Number Placeholder 6"/>
          <p:cNvSpPr>
            <a:spLocks noGrp="1"/>
          </p:cNvSpPr>
          <p:nvPr>
            <p:ph type="sldNum" sz="quarter" idx="12"/>
          </p:nvPr>
        </p:nvSpPr>
        <p:spPr/>
        <p:txBody>
          <a:bodyPr/>
          <a:lstStyle>
            <a:lvl1pPr>
              <a:defRPr/>
            </a:lvl1pPr>
            <a:extLst/>
          </a:lstStyle>
          <a:p>
            <a:pPr>
              <a:defRPr/>
            </a:pPr>
            <a:fld id="{D8B99590-2E04-4F18-91A5-EE6A414F18CE}" type="slidenum">
              <a:rPr lang="en-US"/>
              <a:pPr>
                <a:defRPr/>
              </a:pPr>
              <a:t>‹#›</a:t>
            </a:fld>
            <a:endParaRPr lang="en-US"/>
          </a:p>
        </p:txBody>
      </p:sp>
    </p:spTree>
    <p:extLst>
      <p:ext uri="{BB962C8B-B14F-4D97-AF65-F5344CB8AC3E}">
        <p14:creationId xmlns:p14="http://schemas.microsoft.com/office/powerpoint/2010/main" val="3278596921"/>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eaLnBrk="1" hangingPunct="1">
              <a:lnSpc>
                <a:spcPts val="3000"/>
              </a:lnSpc>
              <a:spcBef>
                <a:spcPts val="600"/>
              </a:spcBef>
              <a:buClr>
                <a:schemeClr val="accent1"/>
              </a:buClr>
              <a:buSzPct val="80000"/>
              <a:buFont typeface="Wingdings 2"/>
              <a:buNone/>
              <a:defRPr/>
            </a:pPr>
            <a:endParaRPr lang="en-US" sz="3200">
              <a:latin typeface="+mn-lt"/>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r>
              <a:rPr lang="en-US"/>
              <a:t>03-Sep-11</a:t>
            </a:r>
          </a:p>
        </p:txBody>
      </p:sp>
      <p:sp>
        <p:nvSpPr>
          <p:cNvPr id="9" name="Footer Placeholder 5"/>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n-US"/>
              <a:t>UML: ISD, Dept. of CSE, IIT, Kharagpur</a:t>
            </a:r>
          </a:p>
        </p:txBody>
      </p:sp>
      <p:sp>
        <p:nvSpPr>
          <p:cNvPr id="10" name="Slide Number Placeholder 6"/>
          <p:cNvSpPr>
            <a:spLocks noGrp="1"/>
          </p:cNvSpPr>
          <p:nvPr>
            <p:ph type="sldNum" sz="quarter" idx="12"/>
          </p:nvPr>
        </p:nvSpPr>
        <p:spPr/>
        <p:txBody>
          <a:bodyPr/>
          <a:lstStyle>
            <a:lvl1pPr>
              <a:defRPr/>
            </a:lvl1pPr>
            <a:extLst/>
          </a:lstStyle>
          <a:p>
            <a:pPr>
              <a:defRPr/>
            </a:pPr>
            <a:fld id="{963D0E63-6E9D-4BB2-8D50-D2C9C25AC588}" type="slidenum">
              <a:rPr lang="en-US"/>
              <a:pPr>
                <a:defRPr/>
              </a:pPr>
              <a:t>‹#›</a:t>
            </a:fld>
            <a:endParaRPr lang="en-US"/>
          </a:p>
        </p:txBody>
      </p:sp>
    </p:spTree>
    <p:extLst>
      <p:ext uri="{BB962C8B-B14F-4D97-AF65-F5344CB8AC3E}">
        <p14:creationId xmlns:p14="http://schemas.microsoft.com/office/powerpoint/2010/main" val="4239894881"/>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r>
              <a:rPr lang="en-US"/>
              <a:t>03-Sep-11</a:t>
            </a: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chemeClr>
                </a:solidFill>
                <a:effectLst/>
              </a:defRPr>
            </a:lvl1pPr>
            <a:extLst/>
          </a:lstStyle>
          <a:p>
            <a:pPr>
              <a:defRPr/>
            </a:pPr>
            <a:r>
              <a:rPr lang="en-US"/>
              <a:t>UML: ISD, Dept. of CSE, IIT, Kharagpur</a:t>
            </a:r>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73D7AB6A-0032-44B0-A47B-BDD01B62A272}" type="slidenum">
              <a:rPr lang="en-US"/>
              <a:pPr>
                <a:defRPr/>
              </a:pPr>
              <a:t>‹#›</a:t>
            </a:fld>
            <a:endParaRPr lang="en-US">
              <a:solidFill>
                <a:schemeClr val="bg2">
                  <a:shade val="50000"/>
                </a:schemeClr>
              </a:solidFill>
            </a:endParaRPr>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Lst>
  <p:transition>
    <p:wipe dir="d"/>
  </p:transition>
  <p:timing>
    <p:tnLst>
      <p:par>
        <p:cTn id="1" dur="indefinite" restart="never" nodeType="tmRoot"/>
      </p:par>
    </p:tnLst>
  </p:timing>
  <p:hf hdr="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ftp://ftp.ifs.uni-linz.ac.at/pub/wieland/uml.ppt"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ifs.uni-linz.ac.at/" TargetMode="External"/><Relationship Id="rId2" Type="http://schemas.openxmlformats.org/officeDocument/2006/relationships/hyperlink" Target="ftp://ftp.ifs.uni-linz.ac.at/pub/wieland/uml.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9" descr="interra systems logo"/>
          <p:cNvPicPr>
            <a:picLocks noChangeAspect="1" noChangeArrowheads="1"/>
          </p:cNvPicPr>
          <p:nvPr/>
        </p:nvPicPr>
        <p:blipFill>
          <a:blip r:embed="rId3" cstate="print">
            <a:clrChange>
              <a:clrFrom>
                <a:srgbClr val="FFFFFF"/>
              </a:clrFrom>
              <a:clrTo>
                <a:srgbClr val="FFFFFF">
                  <a:alpha val="0"/>
                </a:srgbClr>
              </a:clrTo>
            </a:clrChange>
            <a:lum bright="100000" contrast="100000"/>
            <a:extLst>
              <a:ext uri="{28A0092B-C50C-407E-A947-70E740481C1C}">
                <a14:useLocalDpi xmlns:a14="http://schemas.microsoft.com/office/drawing/2010/main" val="0"/>
              </a:ext>
            </a:extLst>
          </a:blip>
          <a:srcRect/>
          <a:stretch>
            <a:fillRect/>
          </a:stretch>
        </p:blipFill>
        <p:spPr bwMode="auto">
          <a:xfrm>
            <a:off x="7186613" y="6157913"/>
            <a:ext cx="1247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 Box 15"/>
          <p:cNvSpPr txBox="1">
            <a:spLocks noChangeArrowheads="1"/>
          </p:cNvSpPr>
          <p:nvPr/>
        </p:nvSpPr>
        <p:spPr bwMode="auto">
          <a:xfrm>
            <a:off x="1006475" y="5603875"/>
            <a:ext cx="8137525" cy="457200"/>
          </a:xfrm>
          <a:prstGeom prst="rect">
            <a:avLst/>
          </a:prstGeom>
          <a:noFill/>
          <a:ln w="38100">
            <a:noFill/>
            <a:miter lim="800000"/>
            <a:headEnd/>
            <a:tailEnd/>
          </a:ln>
        </p:spPr>
        <p:txBody>
          <a:bodyPr lIns="91436" tIns="45717" rIns="91436" bIns="45717">
            <a:spAutoFit/>
          </a:bodyPr>
          <a:lstStyle/>
          <a:p>
            <a:pPr algn="ctr">
              <a:spcBef>
                <a:spcPct val="50000"/>
              </a:spcBef>
              <a:defRPr/>
            </a:pPr>
            <a:endParaRPr lang="en-US" sz="2400">
              <a:solidFill>
                <a:srgbClr val="FF0000"/>
              </a:solidFill>
              <a:effectLst>
                <a:outerShdw blurRad="38100" dist="38100" dir="2700000" algn="tl">
                  <a:srgbClr val="C0C0C0"/>
                </a:outerShdw>
              </a:effectLst>
            </a:endParaRPr>
          </a:p>
        </p:txBody>
      </p:sp>
      <p:sp>
        <p:nvSpPr>
          <p:cNvPr id="4101" name="Title 9"/>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dirty="0" smtClean="0">
                <a:solidFill>
                  <a:schemeClr val="tx2">
                    <a:satMod val="130000"/>
                  </a:schemeClr>
                </a:solidFill>
              </a:rPr>
              <a:t/>
            </a:r>
            <a:br>
              <a:rPr lang="en-US" dirty="0" smtClean="0">
                <a:solidFill>
                  <a:schemeClr val="tx2">
                    <a:satMod val="130000"/>
                  </a:schemeClr>
                </a:solidFill>
              </a:rPr>
            </a:br>
            <a:r>
              <a:rPr lang="en-US" dirty="0" smtClean="0">
                <a:solidFill>
                  <a:schemeClr val="tx2">
                    <a:satMod val="130000"/>
                  </a:schemeClr>
                </a:solidFill>
              </a:rPr>
              <a:t/>
            </a:r>
            <a:br>
              <a:rPr lang="en-US" dirty="0" smtClean="0">
                <a:solidFill>
                  <a:schemeClr val="tx2">
                    <a:satMod val="130000"/>
                  </a:schemeClr>
                </a:solidFill>
              </a:rPr>
            </a:br>
            <a:r>
              <a:rPr lang="en-US" dirty="0" smtClean="0">
                <a:solidFill>
                  <a:schemeClr val="tx2">
                    <a:satMod val="130000"/>
                  </a:schemeClr>
                </a:solidFill>
              </a:rPr>
              <a:t>Welcome to</a:t>
            </a:r>
            <a:br>
              <a:rPr lang="en-US" dirty="0" smtClean="0">
                <a:solidFill>
                  <a:schemeClr val="tx2">
                    <a:satMod val="130000"/>
                  </a:schemeClr>
                </a:solidFill>
              </a:rPr>
            </a:br>
            <a:r>
              <a:rPr lang="en-US" dirty="0" smtClean="0">
                <a:solidFill>
                  <a:schemeClr val="tx2">
                    <a:satMod val="130000"/>
                  </a:schemeClr>
                </a:solidFill>
              </a:rPr>
              <a:t/>
            </a:r>
            <a:br>
              <a:rPr lang="en-US" dirty="0" smtClean="0">
                <a:solidFill>
                  <a:schemeClr val="tx2">
                    <a:satMod val="130000"/>
                  </a:schemeClr>
                </a:solidFill>
              </a:rPr>
            </a:br>
            <a:endParaRPr lang="en-IN" dirty="0" smtClean="0">
              <a:solidFill>
                <a:schemeClr val="tx2">
                  <a:satMod val="130000"/>
                </a:schemeClr>
              </a:solidFill>
            </a:endParaRPr>
          </a:p>
        </p:txBody>
      </p:sp>
      <p:sp>
        <p:nvSpPr>
          <p:cNvPr id="4104" name="Slide Number Placeholder 7"/>
          <p:cNvSpPr>
            <a:spLocks noGrp="1"/>
          </p:cNvSpPr>
          <p:nvPr>
            <p:ph type="sldNum" sz="quarter" idx="12"/>
          </p:nvPr>
        </p:nvSpPr>
        <p:spPr/>
        <p:txBody>
          <a:bodyPr/>
          <a:lstStyle/>
          <a:p>
            <a:pPr>
              <a:defRPr/>
            </a:pPr>
            <a:fld id="{43629AB8-F6D9-4C5D-BF93-641DBC52E270}" type="slidenum">
              <a:rPr lang="en-US"/>
              <a:pPr>
                <a:defRPr/>
              </a:pPr>
              <a:t>1</a:t>
            </a:fld>
            <a:endParaRPr lang="en-US"/>
          </a:p>
        </p:txBody>
      </p:sp>
      <p:sp>
        <p:nvSpPr>
          <p:cNvPr id="4106" name="Rectangle 4"/>
          <p:cNvSpPr>
            <a:spLocks noChangeArrowheads="1"/>
          </p:cNvSpPr>
          <p:nvPr/>
        </p:nvSpPr>
        <p:spPr bwMode="auto">
          <a:xfrm>
            <a:off x="1006475" y="3025775"/>
            <a:ext cx="8148638" cy="923925"/>
          </a:xfrm>
          <a:prstGeom prst="rect">
            <a:avLst/>
          </a:prstGeom>
          <a:noFill/>
          <a:ln w="12700">
            <a:noFill/>
            <a:miter lim="800000"/>
            <a:headEnd/>
            <a:tailEnd/>
          </a:ln>
        </p:spPr>
        <p:txBody>
          <a:bodyPr lIns="90488" tIns="44450" rIns="90488" bIns="44450"/>
          <a:lstStyle/>
          <a:p>
            <a:pPr marL="342900" indent="-342900" algn="ctr">
              <a:spcBef>
                <a:spcPct val="20000"/>
              </a:spcBef>
              <a:defRPr/>
            </a:pPr>
            <a:r>
              <a:rPr lang="en-US" sz="5400" b="1" dirty="0"/>
              <a:t>UML for Information System Design</a:t>
            </a:r>
            <a:endParaRPr lang="en-US" sz="3600" b="1" dirty="0"/>
          </a:p>
        </p:txBody>
      </p:sp>
      <p:sp>
        <p:nvSpPr>
          <p:cNvPr id="12" name="TextBox 11"/>
          <p:cNvSpPr txBox="1"/>
          <p:nvPr/>
        </p:nvSpPr>
        <p:spPr>
          <a:xfrm>
            <a:off x="1203325" y="6264275"/>
            <a:ext cx="7410450" cy="461963"/>
          </a:xfrm>
          <a:prstGeom prst="rect">
            <a:avLst/>
          </a:prstGeom>
          <a:noFill/>
        </p:spPr>
        <p:txBody>
          <a:bodyPr>
            <a:spAutoFit/>
          </a:bodyPr>
          <a:lstStyle/>
          <a:p>
            <a:pPr>
              <a:defRPr/>
            </a:pPr>
            <a:r>
              <a:rPr lang="en-US" sz="2400" dirty="0"/>
              <a:t>Source: </a:t>
            </a:r>
            <a:r>
              <a:rPr lang="en-IN" sz="2400" i="1" dirty="0">
                <a:hlinkClick r:id="rId4"/>
              </a:rPr>
              <a:t>ftp://ftp.ifs.uni-linz.ac.at/pub/wieland/</a:t>
            </a:r>
            <a:r>
              <a:rPr lang="en-IN" sz="2400" b="1" i="1" dirty="0">
                <a:hlinkClick r:id="rId4"/>
              </a:rPr>
              <a:t>uml</a:t>
            </a:r>
            <a:r>
              <a:rPr lang="en-IN" sz="2400" i="1" dirty="0">
                <a:hlinkClick r:id="rId4"/>
              </a:rPr>
              <a:t>.</a:t>
            </a:r>
            <a:r>
              <a:rPr lang="en-IN" sz="2400" b="1" i="1" dirty="0">
                <a:hlinkClick r:id="rId4"/>
              </a:rPr>
              <a:t>ppt</a:t>
            </a:r>
            <a:r>
              <a:rPr lang="en-IN" sz="2400" b="1" i="1" dirty="0"/>
              <a:t> </a:t>
            </a:r>
            <a:endParaRPr lang="en-IN" b="1" i="1"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Views supported by UML</a:t>
            </a:r>
          </a:p>
        </p:txBody>
      </p:sp>
      <p:sp>
        <p:nvSpPr>
          <p:cNvPr id="273480" name="Rectangle 72"/>
          <p:cNvSpPr>
            <a:spLocks noGrp="1" noChangeArrowheads="1"/>
          </p:cNvSpPr>
          <p:nvPr>
            <p:ph idx="1"/>
          </p:nvPr>
        </p:nvSpPr>
        <p:spPr>
          <a:xfrm>
            <a:off x="3187700" y="1314450"/>
            <a:ext cx="2667000" cy="1535113"/>
          </a:xfrm>
        </p:spPr>
        <p:txBody>
          <a:bodyPr>
            <a:normAutofit/>
          </a:bodyPr>
          <a:lstStyle/>
          <a:p>
            <a:pPr marL="365760" indent="-283464" eaLnBrk="1" fontAlgn="auto" hangingPunct="1">
              <a:lnSpc>
                <a:spcPct val="90000"/>
              </a:lnSpc>
              <a:spcAft>
                <a:spcPts val="0"/>
              </a:spcAft>
              <a:buFont typeface="Monotype Sorts" pitchFamily="2" charset="2"/>
              <a:buNone/>
              <a:defRPr/>
            </a:pPr>
            <a:r>
              <a:rPr lang="en-US" sz="2700" b="1" dirty="0">
                <a:effectLst>
                  <a:outerShdw blurRad="38100" dist="38100" dir="2700000" algn="tl">
                    <a:srgbClr val="000000">
                      <a:alpha val="43137"/>
                    </a:srgbClr>
                  </a:outerShdw>
                </a:effectLst>
                <a:latin typeface="Arial" pitchFamily="34" charset="0"/>
                <a:cs typeface="Arial" pitchFamily="34" charset="0"/>
              </a:rPr>
              <a:t>Use Case </a:t>
            </a:r>
            <a:r>
              <a:rPr lang="en-US" sz="2700" b="1" dirty="0" smtClean="0">
                <a:effectLst>
                  <a:outerShdw blurRad="38100" dist="38100" dir="2700000" algn="tl">
                    <a:srgbClr val="000000">
                      <a:alpha val="43137"/>
                    </a:srgbClr>
                  </a:outerShdw>
                </a:effectLst>
                <a:latin typeface="Arial" pitchFamily="34" charset="0"/>
                <a:cs typeface="Arial" pitchFamily="34" charset="0"/>
              </a:rPr>
              <a:t>View</a:t>
            </a:r>
            <a:endParaRPr lang="en-US" sz="2700" b="1" dirty="0">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23556" name="Object 4"/>
          <p:cNvGraphicFramePr>
            <a:graphicFrameLocks/>
          </p:cNvGraphicFramePr>
          <p:nvPr/>
        </p:nvGraphicFramePr>
        <p:xfrm>
          <a:off x="190500" y="1606550"/>
          <a:ext cx="1619250" cy="1741488"/>
        </p:xfrm>
        <a:graphic>
          <a:graphicData uri="http://schemas.openxmlformats.org/presentationml/2006/ole">
            <mc:AlternateContent xmlns:mc="http://schemas.openxmlformats.org/markup-compatibility/2006">
              <mc:Choice xmlns:v="urn:schemas-microsoft-com:vml" Requires="v">
                <p:oleObj spid="_x0000_s23570" name="Clip" r:id="rId3" imgW="3403997" imgH="3659386" progId="MS_ClipArt_Gallery.2">
                  <p:embed/>
                </p:oleObj>
              </mc:Choice>
              <mc:Fallback>
                <p:oleObj name="Clip" r:id="rId3" imgW="3403997" imgH="3659386" progId="MS_ClipArt_Gallery.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1606550"/>
                        <a:ext cx="1619250" cy="174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3481" name="Rectangle 73"/>
          <p:cNvSpPr>
            <a:spLocks noChangeArrowheads="1"/>
          </p:cNvSpPr>
          <p:nvPr/>
        </p:nvSpPr>
        <p:spPr bwMode="auto">
          <a:xfrm rot="19432244">
            <a:off x="625475" y="2298700"/>
            <a:ext cx="3073400" cy="1803400"/>
          </a:xfrm>
          <a:prstGeom prst="rect">
            <a:avLst/>
          </a:prstGeom>
          <a:noFill/>
          <a:ln w="9525">
            <a:noFill/>
            <a:miter lim="800000"/>
            <a:headEnd/>
            <a:tailEnd/>
          </a:ln>
          <a:effectLst/>
        </p:spPr>
        <p:txBody>
          <a:bodyPr lIns="92075" tIns="46038" rIns="92075" bIns="46038"/>
          <a:lstStyle/>
          <a:p>
            <a:pPr marL="342900" indent="-342900">
              <a:lnSpc>
                <a:spcPct val="90000"/>
              </a:lnSpc>
              <a:spcBef>
                <a:spcPct val="20000"/>
              </a:spcBef>
              <a:buClr>
                <a:schemeClr val="tx2"/>
              </a:buClr>
              <a:buSzPct val="75000"/>
              <a:buFont typeface="Monotype Sorts" pitchFamily="2" charset="2"/>
              <a:buNone/>
              <a:defRPr/>
            </a:pPr>
            <a:r>
              <a:rPr lang="en-US" sz="2100" b="1" dirty="0">
                <a:effectLst>
                  <a:outerShdw blurRad="38100" dist="38100" dir="2700000" algn="tl">
                    <a:srgbClr val="000000"/>
                  </a:outerShdw>
                </a:effectLst>
                <a:latin typeface="Arial" charset="0"/>
              </a:rPr>
              <a:t>Logical/Design View </a:t>
            </a:r>
          </a:p>
        </p:txBody>
      </p:sp>
      <p:sp>
        <p:nvSpPr>
          <p:cNvPr id="273485" name="Rectangle 77"/>
          <p:cNvSpPr>
            <a:spLocks noChangeArrowheads="1"/>
          </p:cNvSpPr>
          <p:nvPr/>
        </p:nvSpPr>
        <p:spPr bwMode="auto">
          <a:xfrm rot="1862232">
            <a:off x="5387975" y="2663825"/>
            <a:ext cx="3717925" cy="16764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sz="2100" b="1" dirty="0">
                <a:effectLst>
                  <a:outerShdw blurRad="38100" dist="38100" dir="2700000" algn="tl">
                    <a:srgbClr val="000000"/>
                  </a:outerShdw>
                </a:effectLst>
                <a:latin typeface="Arial" charset="0"/>
              </a:rPr>
              <a:t>Process/Concurrency View </a:t>
            </a:r>
          </a:p>
        </p:txBody>
      </p:sp>
      <p:sp>
        <p:nvSpPr>
          <p:cNvPr id="273490" name="AutoShape 82">
            <a:hlinkClick r:id="" action="ppaction://hlinkshowjump?jump=lastslideviewed"/>
          </p:cNvPr>
          <p:cNvSpPr>
            <a:spLocks noChangeArrowheads="1"/>
          </p:cNvSpPr>
          <p:nvPr/>
        </p:nvSpPr>
        <p:spPr bwMode="auto">
          <a:xfrm>
            <a:off x="266700" y="5891213"/>
            <a:ext cx="85725" cy="204787"/>
          </a:xfrm>
          <a:prstGeom prst="downArrow">
            <a:avLst>
              <a:gd name="adj1" fmla="val 50000"/>
              <a:gd name="adj2" fmla="val 59722"/>
            </a:avLst>
          </a:prstGeom>
          <a:noFill/>
          <a:ln w="12700">
            <a:solidFill>
              <a:schemeClr val="tx1"/>
            </a:solidFill>
            <a:miter lim="800000"/>
            <a:headEnd type="none" w="sm" len="sm"/>
            <a:tailEnd type="none" w="sm" len="sm"/>
          </a:ln>
          <a:effectLst/>
        </p:spPr>
        <p:txBody>
          <a:bodyPr wrap="none" anchor="ctr"/>
          <a:lstStyle/>
          <a:p>
            <a:pPr>
              <a:defRPr/>
            </a:pPr>
            <a:endParaRPr lang="en-IN"/>
          </a:p>
        </p:txBody>
      </p:sp>
      <p:grpSp>
        <p:nvGrpSpPr>
          <p:cNvPr id="23560" name="Group 93"/>
          <p:cNvGrpSpPr>
            <a:grpSpLocks/>
          </p:cNvGrpSpPr>
          <p:nvPr/>
        </p:nvGrpSpPr>
        <p:grpSpPr bwMode="auto">
          <a:xfrm>
            <a:off x="2959100" y="2435225"/>
            <a:ext cx="2341563" cy="2422525"/>
            <a:chOff x="2032" y="2040"/>
            <a:chExt cx="1475" cy="1526"/>
          </a:xfrm>
        </p:grpSpPr>
        <p:sp>
          <p:nvSpPr>
            <p:cNvPr id="23565" name="Rectangle 67"/>
            <p:cNvSpPr>
              <a:spLocks noChangeArrowheads="1"/>
            </p:cNvSpPr>
            <p:nvPr/>
          </p:nvSpPr>
          <p:spPr bwMode="auto">
            <a:xfrm>
              <a:off x="2337" y="2646"/>
              <a:ext cx="80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2400" b="1" i="1">
                  <a:effectLst/>
                  <a:latin typeface="Arial" charset="0"/>
                </a:rPr>
                <a:t>System</a:t>
              </a:r>
              <a:endParaRPr lang="en-US" sz="2400" b="1" i="1">
                <a:solidFill>
                  <a:schemeClr val="bg2"/>
                </a:solidFill>
                <a:effectLst/>
                <a:latin typeface="Arial" charset="0"/>
              </a:endParaRPr>
            </a:p>
          </p:txBody>
        </p:sp>
        <p:sp>
          <p:nvSpPr>
            <p:cNvPr id="273495" name="AutoShape 87"/>
            <p:cNvSpPr>
              <a:spLocks noChangeArrowheads="1"/>
            </p:cNvSpPr>
            <p:nvPr/>
          </p:nvSpPr>
          <p:spPr bwMode="auto">
            <a:xfrm>
              <a:off x="2032" y="2040"/>
              <a:ext cx="1475" cy="1526"/>
            </a:xfrm>
            <a:prstGeom prst="irregularSeal1">
              <a:avLst/>
            </a:prstGeom>
            <a:noFill/>
            <a:ln w="12700">
              <a:solidFill>
                <a:schemeClr val="tx1"/>
              </a:solidFill>
              <a:miter lim="800000"/>
              <a:headEnd type="none" w="sm" len="sm"/>
              <a:tailEnd type="none" w="sm" len="sm"/>
            </a:ln>
            <a:effectLst/>
          </p:spPr>
          <p:txBody>
            <a:bodyPr wrap="none" anchor="ctr"/>
            <a:lstStyle/>
            <a:p>
              <a:pPr>
                <a:defRPr/>
              </a:pPr>
              <a:endParaRPr lang="en-IN"/>
            </a:p>
          </p:txBody>
        </p:sp>
      </p:grpSp>
      <p:sp>
        <p:nvSpPr>
          <p:cNvPr id="273497" name="Rectangle 89"/>
          <p:cNvSpPr>
            <a:spLocks noChangeArrowheads="1"/>
          </p:cNvSpPr>
          <p:nvPr/>
        </p:nvSpPr>
        <p:spPr bwMode="auto">
          <a:xfrm>
            <a:off x="523875" y="4492625"/>
            <a:ext cx="2908300" cy="16129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sz="2100" b="1" dirty="0">
                <a:effectLst>
                  <a:outerShdw blurRad="38100" dist="38100" dir="2700000" algn="tl">
                    <a:srgbClr val="000000"/>
                  </a:outerShdw>
                </a:effectLst>
                <a:latin typeface="Arial" charset="0"/>
              </a:rPr>
              <a:t>Deployment View </a:t>
            </a:r>
          </a:p>
        </p:txBody>
      </p:sp>
      <p:sp>
        <p:nvSpPr>
          <p:cNvPr id="273498" name="Text Box 90"/>
          <p:cNvSpPr txBox="1">
            <a:spLocks noChangeArrowheads="1"/>
          </p:cNvSpPr>
          <p:nvPr/>
        </p:nvSpPr>
        <p:spPr bwMode="auto">
          <a:xfrm>
            <a:off x="6537325" y="5840413"/>
            <a:ext cx="2114550" cy="304800"/>
          </a:xfrm>
          <a:prstGeom prst="rect">
            <a:avLst/>
          </a:prstGeom>
          <a:noFill/>
          <a:ln w="12700">
            <a:noFill/>
            <a:miter lim="800000"/>
            <a:headEnd type="none" w="sm" len="sm"/>
            <a:tailEnd type="none" w="sm" len="sm"/>
          </a:ln>
          <a:effectLst/>
        </p:spPr>
        <p:txBody>
          <a:bodyPr wrap="none">
            <a:spAutoFit/>
          </a:bodyPr>
          <a:lstStyle/>
          <a:p>
            <a:pPr>
              <a:defRPr/>
            </a:pPr>
            <a:r>
              <a:rPr lang="de-DE" sz="1400">
                <a:effectLst>
                  <a:outerShdw blurRad="38100" dist="38100" dir="2700000" algn="tl">
                    <a:srgbClr val="000000"/>
                  </a:outerShdw>
                </a:effectLst>
                <a:latin typeface="Arial" charset="0"/>
              </a:rPr>
              <a:t>[after Booch et al., 1999]</a:t>
            </a:r>
          </a:p>
        </p:txBody>
      </p:sp>
      <p:sp>
        <p:nvSpPr>
          <p:cNvPr id="273500" name="Rectangle 92"/>
          <p:cNvSpPr>
            <a:spLocks noChangeArrowheads="1"/>
          </p:cNvSpPr>
          <p:nvPr/>
        </p:nvSpPr>
        <p:spPr bwMode="auto">
          <a:xfrm>
            <a:off x="5324475" y="4306888"/>
            <a:ext cx="3273425" cy="1562100"/>
          </a:xfrm>
          <a:prstGeom prst="rect">
            <a:avLst/>
          </a:prstGeom>
          <a:noFill/>
          <a:ln w="9525">
            <a:noFill/>
            <a:miter lim="800000"/>
            <a:headEnd/>
            <a:tailEnd/>
          </a:ln>
          <a:effectLst/>
        </p:spPr>
        <p:txBody>
          <a:bodyPr lIns="92075" tIns="46038" rIns="92075" bIns="46038"/>
          <a:lstStyle/>
          <a:p>
            <a:pPr marL="342900" indent="-342900">
              <a:lnSpc>
                <a:spcPct val="70000"/>
              </a:lnSpc>
              <a:spcBef>
                <a:spcPct val="20000"/>
              </a:spcBef>
              <a:buClr>
                <a:schemeClr val="tx2"/>
              </a:buClr>
              <a:buSzPct val="75000"/>
              <a:buFont typeface="Monotype Sorts" pitchFamily="2" charset="2"/>
              <a:buNone/>
              <a:defRPr/>
            </a:pPr>
            <a:r>
              <a:rPr lang="en-US" sz="2100" b="1" dirty="0">
                <a:effectLst>
                  <a:outerShdw blurRad="38100" dist="38100" dir="2700000" algn="tl">
                    <a:srgbClr val="000000"/>
                  </a:outerShdw>
                </a:effectLst>
                <a:latin typeface="Arial" charset="0"/>
              </a:rPr>
              <a:t>Component / </a:t>
            </a:r>
            <a:r>
              <a:rPr lang="en-US" sz="2100" b="1" dirty="0" err="1">
                <a:effectLst>
                  <a:outerShdw blurRad="38100" dist="38100" dir="2700000" algn="tl">
                    <a:srgbClr val="000000"/>
                  </a:outerShdw>
                </a:effectLst>
                <a:latin typeface="Arial" charset="0"/>
              </a:rPr>
              <a:t>Impl</a:t>
            </a:r>
            <a:r>
              <a:rPr lang="en-US" sz="2100" b="1" dirty="0">
                <a:effectLst>
                  <a:outerShdw blurRad="38100" dist="38100" dir="2700000" algn="tl">
                    <a:srgbClr val="000000"/>
                  </a:outerShdw>
                </a:effectLst>
                <a:latin typeface="Arial" charset="0"/>
              </a:rPr>
              <a:t>. View</a:t>
            </a:r>
          </a:p>
        </p:txBody>
      </p:sp>
      <p:sp>
        <p:nvSpPr>
          <p:cNvPr id="15" name="Slide Number Placeholder 14"/>
          <p:cNvSpPr>
            <a:spLocks noGrp="1"/>
          </p:cNvSpPr>
          <p:nvPr>
            <p:ph type="sldNum" sz="quarter" idx="10"/>
          </p:nvPr>
        </p:nvSpPr>
        <p:spPr/>
        <p:txBody>
          <a:bodyPr/>
          <a:lstStyle/>
          <a:p>
            <a:pPr>
              <a:defRPr/>
            </a:pPr>
            <a:fld id="{A4CF6176-C1FF-43C0-8145-0C48C872AED2}" type="slidenum">
              <a:rPr lang="en-US"/>
              <a:pPr>
                <a:defRPr/>
              </a:pPr>
              <a:t>10</a:t>
            </a:fld>
            <a:endParaRPr lang="en-US"/>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normAutofit fontScale="90000"/>
          </a:bodyPr>
          <a:lstStyle/>
          <a:p>
            <a:pPr eaLnBrk="1" fontAlgn="auto" hangingPunct="1">
              <a:spcAft>
                <a:spcPts val="0"/>
              </a:spcAft>
              <a:defRPr/>
            </a:pPr>
            <a:r>
              <a:rPr lang="en-US">
                <a:solidFill>
                  <a:schemeClr val="tx2">
                    <a:satMod val="130000"/>
                  </a:schemeClr>
                </a:solidFill>
              </a:rPr>
              <a:t>Ongoing Example</a:t>
            </a:r>
            <a:br>
              <a:rPr lang="en-US">
                <a:solidFill>
                  <a:schemeClr val="tx2">
                    <a:satMod val="130000"/>
                  </a:schemeClr>
                </a:solidFill>
              </a:rPr>
            </a:br>
            <a:r>
              <a:rPr lang="en-US" sz="2800">
                <a:solidFill>
                  <a:schemeClr val="tx2">
                    <a:satMod val="130000"/>
                  </a:schemeClr>
                </a:solidFill>
              </a:rPr>
              <a:t>Calendar Manager “CALENDARIUM” (1/2)</a:t>
            </a:r>
            <a:endParaRPr lang="en-US">
              <a:solidFill>
                <a:schemeClr val="tx2">
                  <a:satMod val="130000"/>
                </a:schemeClr>
              </a:solidFill>
            </a:endParaRPr>
          </a:p>
        </p:txBody>
      </p:sp>
      <p:sp>
        <p:nvSpPr>
          <p:cNvPr id="276483" name="Rectangle 3"/>
          <p:cNvSpPr>
            <a:spLocks noGrp="1" noChangeArrowheads="1"/>
          </p:cNvSpPr>
          <p:nvPr>
            <p:ph idx="1"/>
          </p:nvPr>
        </p:nvSpPr>
        <p:spPr>
          <a:xfrm>
            <a:off x="701675" y="1647825"/>
            <a:ext cx="8051800" cy="4114800"/>
          </a:xfrm>
        </p:spPr>
        <p:txBody>
          <a:bodyPr>
            <a:normAutofit fontScale="85000" lnSpcReduction="20000"/>
          </a:bodyPr>
          <a:lstStyle/>
          <a:p>
            <a:pPr marL="365760" indent="-283464" eaLnBrk="1" fontAlgn="auto" hangingPunct="1">
              <a:spcAft>
                <a:spcPts val="0"/>
              </a:spcAft>
              <a:buFont typeface="Wingdings 2"/>
              <a:buChar char=""/>
              <a:defRPr/>
            </a:pPr>
            <a:r>
              <a:rPr lang="en-US"/>
              <a:t>Multi-user calendar manager on Internet basis</a:t>
            </a:r>
          </a:p>
          <a:p>
            <a:pPr marL="365760" indent="-283464" eaLnBrk="1" fontAlgn="auto" hangingPunct="1">
              <a:spcAft>
                <a:spcPts val="0"/>
              </a:spcAft>
              <a:buFont typeface="Wingdings 2"/>
              <a:buChar char=""/>
              <a:defRPr/>
            </a:pPr>
            <a:r>
              <a:rPr lang="en-US" b="1"/>
              <a:t>Visualization</a:t>
            </a:r>
            <a:endParaRPr lang="en-US"/>
          </a:p>
          <a:p>
            <a:pPr marL="640080" lvl="1" indent="-237744" eaLnBrk="1" fontAlgn="auto" hangingPunct="1">
              <a:spcAft>
                <a:spcPts val="0"/>
              </a:spcAft>
              <a:buFont typeface="Verdana"/>
              <a:buChar char="◦"/>
              <a:defRPr/>
            </a:pPr>
            <a:r>
              <a:rPr lang="en-US"/>
              <a:t>views on a yearly, monthly, weekly and daily basis</a:t>
            </a:r>
          </a:p>
          <a:p>
            <a:pPr marL="640080" lvl="1" indent="-237744" eaLnBrk="1" fontAlgn="auto" hangingPunct="1">
              <a:spcAft>
                <a:spcPts val="0"/>
              </a:spcAft>
              <a:buFont typeface="Verdana"/>
              <a:buChar char="◦"/>
              <a:defRPr/>
            </a:pPr>
            <a:r>
              <a:rPr lang="en-US"/>
              <a:t>insert/update of appointments in each view</a:t>
            </a:r>
          </a:p>
          <a:p>
            <a:pPr marL="640080" lvl="1" indent="-237744" eaLnBrk="1" fontAlgn="auto" hangingPunct="1">
              <a:spcAft>
                <a:spcPts val="0"/>
              </a:spcAft>
              <a:buFont typeface="Verdana"/>
              <a:buChar char="◦"/>
              <a:defRPr/>
            </a:pPr>
            <a:r>
              <a:rPr lang="en-US"/>
              <a:t>highlighting of days with appointments (in year view only)</a:t>
            </a:r>
          </a:p>
          <a:p>
            <a:pPr marL="365760" indent="-283464" eaLnBrk="1" fontAlgn="auto" hangingPunct="1">
              <a:spcAft>
                <a:spcPts val="0"/>
              </a:spcAft>
              <a:buFont typeface="Wingdings 2"/>
              <a:buChar char=""/>
              <a:defRPr/>
            </a:pPr>
            <a:r>
              <a:rPr lang="en-US" b="1"/>
              <a:t>Appointments</a:t>
            </a:r>
            <a:endParaRPr lang="en-US"/>
          </a:p>
          <a:p>
            <a:pPr marL="640080" lvl="1" indent="-237744" eaLnBrk="1" fontAlgn="auto" hangingPunct="1">
              <a:spcAft>
                <a:spcPts val="0"/>
              </a:spcAft>
              <a:buFont typeface="Verdana"/>
              <a:buChar char="◦"/>
              <a:defRPr/>
            </a:pPr>
            <a:r>
              <a:rPr lang="en-US"/>
              <a:t>single appointments; appointment series</a:t>
            </a:r>
          </a:p>
          <a:p>
            <a:pPr marL="640080" lvl="1" indent="-237744" eaLnBrk="1" fontAlgn="auto" hangingPunct="1">
              <a:spcAft>
                <a:spcPts val="0"/>
              </a:spcAft>
              <a:buFont typeface="Verdana"/>
              <a:buChar char="◦"/>
              <a:defRPr/>
            </a:pPr>
            <a:r>
              <a:rPr lang="en-US"/>
              <a:t>possibility to define different kinds of appointments </a:t>
            </a:r>
            <a:br>
              <a:rPr lang="en-US"/>
            </a:br>
            <a:r>
              <a:rPr lang="en-US"/>
              <a:t>(private, business, etc.)</a:t>
            </a:r>
          </a:p>
          <a:p>
            <a:pPr marL="640080" lvl="1" indent="-237744" eaLnBrk="1" fontAlgn="auto" hangingPunct="1">
              <a:spcAft>
                <a:spcPts val="0"/>
              </a:spcAft>
              <a:buFont typeface="Verdana"/>
              <a:buChar char="◦"/>
              <a:defRPr/>
            </a:pPr>
            <a:r>
              <a:rPr lang="en-US"/>
              <a:t>management of a to-do list</a:t>
            </a:r>
          </a:p>
          <a:p>
            <a:pPr marL="640080" lvl="1" indent="-237744" eaLnBrk="1" fontAlgn="auto" hangingPunct="1">
              <a:spcAft>
                <a:spcPts val="0"/>
              </a:spcAft>
              <a:buFont typeface="Verdana"/>
              <a:buChar char="◦"/>
              <a:defRPr/>
            </a:pPr>
            <a:r>
              <a:rPr lang="en-US"/>
              <a:t>appointments are relocatable or fixed</a:t>
            </a:r>
          </a:p>
          <a:p>
            <a:pPr marL="640080" lvl="1" indent="-237744" eaLnBrk="1" fontAlgn="auto" hangingPunct="1">
              <a:spcAft>
                <a:spcPts val="0"/>
              </a:spcAft>
              <a:buFont typeface="Verdana"/>
              <a:buChar char="◦"/>
              <a:defRPr/>
            </a:pPr>
            <a:endParaRPr lang="en-US"/>
          </a:p>
        </p:txBody>
      </p:sp>
      <p:sp>
        <p:nvSpPr>
          <p:cNvPr id="5" name="Slide Number Placeholder 4"/>
          <p:cNvSpPr>
            <a:spLocks noGrp="1"/>
          </p:cNvSpPr>
          <p:nvPr>
            <p:ph type="sldNum" sz="quarter" idx="10"/>
          </p:nvPr>
        </p:nvSpPr>
        <p:spPr/>
        <p:txBody>
          <a:bodyPr/>
          <a:lstStyle/>
          <a:p>
            <a:pPr>
              <a:defRPr/>
            </a:pPr>
            <a:fld id="{FC036BE2-1064-43B5-B1AA-6183BDADE6C8}" type="slidenum">
              <a:rPr lang="en-US"/>
              <a:pPr>
                <a:defRPr/>
              </a:pPr>
              <a:t>11</a:t>
            </a:fld>
            <a:endParaRPr lang="en-US"/>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normAutofit fontScale="90000"/>
          </a:bodyPr>
          <a:lstStyle/>
          <a:p>
            <a:pPr eaLnBrk="1" fontAlgn="auto" hangingPunct="1">
              <a:spcAft>
                <a:spcPts val="0"/>
              </a:spcAft>
              <a:defRPr/>
            </a:pPr>
            <a:r>
              <a:rPr lang="en-US">
                <a:solidFill>
                  <a:schemeClr val="tx2">
                    <a:satMod val="130000"/>
                  </a:schemeClr>
                </a:solidFill>
              </a:rPr>
              <a:t>Ongoing Example</a:t>
            </a:r>
            <a:br>
              <a:rPr lang="en-US">
                <a:solidFill>
                  <a:schemeClr val="tx2">
                    <a:satMod val="130000"/>
                  </a:schemeClr>
                </a:solidFill>
              </a:rPr>
            </a:br>
            <a:r>
              <a:rPr lang="en-US" sz="2800">
                <a:solidFill>
                  <a:schemeClr val="tx2">
                    <a:satMod val="130000"/>
                  </a:schemeClr>
                </a:solidFill>
              </a:rPr>
              <a:t>Calendar Manager “CALENDARIUM” (2/2)</a:t>
            </a:r>
          </a:p>
        </p:txBody>
      </p:sp>
      <p:sp>
        <p:nvSpPr>
          <p:cNvPr id="277507" name="Rectangle 3"/>
          <p:cNvSpPr>
            <a:spLocks noGrp="1" noChangeArrowheads="1"/>
          </p:cNvSpPr>
          <p:nvPr>
            <p:ph idx="1"/>
          </p:nvPr>
        </p:nvSpPr>
        <p:spPr>
          <a:xfrm>
            <a:off x="701675" y="1647825"/>
            <a:ext cx="8153400" cy="5210175"/>
          </a:xfrm>
        </p:spPr>
        <p:txBody>
          <a:bodyPr>
            <a:normAutofit fontScale="85000" lnSpcReduction="20000"/>
          </a:bodyPr>
          <a:lstStyle/>
          <a:p>
            <a:pPr marL="365760" indent="-283464" eaLnBrk="1" fontAlgn="auto" hangingPunct="1">
              <a:spcAft>
                <a:spcPts val="0"/>
              </a:spcAft>
              <a:buFont typeface="Wingdings 2"/>
              <a:buChar char=""/>
              <a:defRPr/>
            </a:pPr>
            <a:r>
              <a:rPr lang="en-US" b="1" dirty="0"/>
              <a:t>Communication </a:t>
            </a:r>
            <a:endParaRPr lang="en-US" dirty="0"/>
          </a:p>
          <a:p>
            <a:pPr marL="640080" lvl="1" indent="-237744" eaLnBrk="1" fontAlgn="auto" hangingPunct="1">
              <a:spcAft>
                <a:spcPts val="0"/>
              </a:spcAft>
              <a:buFont typeface="Verdana"/>
              <a:buChar char="◦"/>
              <a:defRPr/>
            </a:pPr>
            <a:r>
              <a:rPr lang="en-US" dirty="0"/>
              <a:t>timely notification of all persons involved in a appointment</a:t>
            </a:r>
          </a:p>
          <a:p>
            <a:pPr marL="640080" lvl="1" indent="-237744" eaLnBrk="1" fontAlgn="auto" hangingPunct="1">
              <a:spcAft>
                <a:spcPts val="0"/>
              </a:spcAft>
              <a:buFont typeface="Verdana"/>
              <a:buChar char="◦"/>
              <a:defRPr/>
            </a:pPr>
            <a:r>
              <a:rPr lang="en-US" dirty="0"/>
              <a:t>advance notice of appointments</a:t>
            </a:r>
          </a:p>
          <a:p>
            <a:pPr marL="640080" lvl="1" indent="-237744" eaLnBrk="1" fontAlgn="auto" hangingPunct="1">
              <a:spcAft>
                <a:spcPts val="0"/>
              </a:spcAft>
              <a:buFont typeface="Verdana"/>
              <a:buChar char="◦"/>
              <a:defRPr/>
            </a:pPr>
            <a:r>
              <a:rPr lang="en-US" dirty="0"/>
              <a:t>management of access rights</a:t>
            </a:r>
          </a:p>
          <a:p>
            <a:pPr marL="640080" lvl="1" indent="-237744" eaLnBrk="1" fontAlgn="auto" hangingPunct="1">
              <a:spcAft>
                <a:spcPts val="0"/>
              </a:spcAft>
              <a:buFont typeface="Verdana"/>
              <a:buChar char="◦"/>
              <a:defRPr/>
            </a:pPr>
            <a:r>
              <a:rPr lang="en-US" dirty="0"/>
              <a:t>coordination of joint appointments</a:t>
            </a:r>
          </a:p>
          <a:p>
            <a:pPr marL="640080" lvl="1" indent="-237744" eaLnBrk="1" fontAlgn="auto" hangingPunct="1">
              <a:spcAft>
                <a:spcPts val="0"/>
              </a:spcAft>
              <a:buFont typeface="Verdana"/>
              <a:buChar char="◦"/>
              <a:defRPr/>
            </a:pPr>
            <a:r>
              <a:rPr lang="en-US" dirty="0"/>
              <a:t>search capability for possible appointments with n participants</a:t>
            </a:r>
          </a:p>
          <a:p>
            <a:pPr marL="365760" indent="-283464" eaLnBrk="1" fontAlgn="auto" hangingPunct="1">
              <a:spcAft>
                <a:spcPts val="0"/>
              </a:spcAft>
              <a:buFont typeface="Wingdings 2"/>
              <a:buChar char=""/>
              <a:defRPr/>
            </a:pPr>
            <a:r>
              <a:rPr lang="en-US" b="1" dirty="0"/>
              <a:t>Definition of named groups of persons </a:t>
            </a:r>
          </a:p>
          <a:p>
            <a:pPr marL="365760" indent="-283464" eaLnBrk="1" fontAlgn="auto" hangingPunct="1">
              <a:spcAft>
                <a:spcPts val="0"/>
              </a:spcAft>
              <a:buFont typeface="Wingdings 2"/>
              <a:buChar char=""/>
              <a:defRPr/>
            </a:pPr>
            <a:r>
              <a:rPr lang="en-US" b="1" dirty="0"/>
              <a:t>Export of appointments within a certain time frame</a:t>
            </a:r>
          </a:p>
          <a:p>
            <a:pPr marL="640080" lvl="1" indent="-237744" eaLnBrk="1" fontAlgn="auto" hangingPunct="1">
              <a:spcAft>
                <a:spcPts val="0"/>
              </a:spcAft>
              <a:buFont typeface="Verdana"/>
              <a:buChar char="◦"/>
              <a:defRPr/>
            </a:pPr>
            <a:r>
              <a:rPr lang="en-US" dirty="0"/>
              <a:t>printer, spread sheet, HTML</a:t>
            </a:r>
          </a:p>
          <a:p>
            <a:pPr marL="365760" indent="-283464" eaLnBrk="1" fontAlgn="auto" hangingPunct="1">
              <a:spcAft>
                <a:spcPts val="0"/>
              </a:spcAft>
              <a:buFont typeface="Wingdings 2"/>
              <a:buChar char=""/>
              <a:defRPr/>
            </a:pPr>
            <a:r>
              <a:rPr lang="en-US" b="1" dirty="0"/>
              <a:t>Various visualization parameters may be configured by the user</a:t>
            </a:r>
          </a:p>
        </p:txBody>
      </p:sp>
      <p:sp>
        <p:nvSpPr>
          <p:cNvPr id="5" name="Slide Number Placeholder 4"/>
          <p:cNvSpPr>
            <a:spLocks noGrp="1"/>
          </p:cNvSpPr>
          <p:nvPr>
            <p:ph type="sldNum" sz="quarter" idx="10"/>
          </p:nvPr>
        </p:nvSpPr>
        <p:spPr/>
        <p:txBody>
          <a:bodyPr/>
          <a:lstStyle/>
          <a:p>
            <a:pPr>
              <a:defRPr/>
            </a:pPr>
            <a:fld id="{5E3FDFD6-324F-45B9-96A9-0A783C26A927}" type="slidenum">
              <a:rPr lang="en-US"/>
              <a:pPr>
                <a:defRPr/>
              </a:pPr>
              <a:t>12</a:t>
            </a:fld>
            <a:endParaRPr lang="en-US"/>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ChangeArrowheads="1"/>
          </p:cNvSpPr>
          <p:nvPr/>
        </p:nvSpPr>
        <p:spPr bwMode="auto">
          <a:xfrm>
            <a:off x="1282700" y="2336800"/>
            <a:ext cx="4572000" cy="431800"/>
          </a:xfrm>
          <a:prstGeom prst="rect">
            <a:avLst/>
          </a:prstGeom>
          <a:solidFill>
            <a:schemeClr val="accent1"/>
          </a:solidFill>
          <a:ln w="12700">
            <a:noFill/>
            <a:miter lim="800000"/>
            <a:headEnd type="none" w="sm" len="sm"/>
            <a:tailEnd type="none" w="sm" len="sm"/>
          </a:ln>
          <a:effectLst/>
        </p:spPr>
        <p:txBody>
          <a:bodyPr wrap="none" anchor="ctr"/>
          <a:lstStyle/>
          <a:p>
            <a:pPr>
              <a:defRPr/>
            </a:pPr>
            <a:endParaRPr lang="en-IN"/>
          </a:p>
        </p:txBody>
      </p:sp>
      <p:sp>
        <p:nvSpPr>
          <p:cNvPr id="307203" name="Rectangle 3"/>
          <p:cNvSpPr>
            <a:spLocks noGrp="1" noChangeArrowheads="1"/>
          </p:cNvSpPr>
          <p:nvPr>
            <p:ph type="title"/>
          </p:nvPr>
        </p:nvSpPr>
        <p:spPr>
          <a:xfrm>
            <a:off x="547688" y="246063"/>
            <a:ext cx="8318500" cy="1143000"/>
          </a:xfrm>
        </p:spPr>
        <p:txBody>
          <a:bodyPr/>
          <a:lstStyle/>
          <a:p>
            <a:pPr eaLnBrk="1" fontAlgn="auto" hangingPunct="1">
              <a:spcAft>
                <a:spcPts val="0"/>
              </a:spcAft>
              <a:defRPr/>
            </a:pPr>
            <a:r>
              <a:rPr lang="en-US">
                <a:solidFill>
                  <a:schemeClr val="tx2">
                    <a:satMod val="130000"/>
                  </a:schemeClr>
                </a:solidFill>
              </a:rPr>
              <a:t>Outline</a:t>
            </a:r>
            <a:r>
              <a:rPr lang="en-US" sz="3200">
                <a:solidFill>
                  <a:schemeClr val="tx2">
                    <a:satMod val="130000"/>
                  </a:schemeClr>
                </a:solidFill>
              </a:rPr>
              <a:t> </a:t>
            </a:r>
            <a:endParaRPr lang="en-US" b="1">
              <a:solidFill>
                <a:schemeClr val="tx2">
                  <a:satMod val="130000"/>
                </a:schemeClr>
              </a:solidFill>
            </a:endParaRPr>
          </a:p>
        </p:txBody>
      </p:sp>
      <p:sp>
        <p:nvSpPr>
          <p:cNvPr id="307204" name="Rectangle 4"/>
          <p:cNvSpPr>
            <a:spLocks noGrp="1" noChangeArrowheads="1"/>
          </p:cNvSpPr>
          <p:nvPr>
            <p:ph idx="1"/>
          </p:nvPr>
        </p:nvSpPr>
        <p:spPr>
          <a:xfrm>
            <a:off x="896938" y="1752600"/>
            <a:ext cx="7423150" cy="3994150"/>
          </a:xfrm>
        </p:spPr>
        <p:txBody>
          <a:bodyPr>
            <a:normAutofit lnSpcReduction="10000"/>
          </a:bodyPr>
          <a:lstStyle/>
          <a:p>
            <a:pPr marL="365760" indent="-283464" eaLnBrk="1" fontAlgn="auto" hangingPunct="1">
              <a:spcAft>
                <a:spcPts val="0"/>
              </a:spcAft>
              <a:buFont typeface="Wingdings 2"/>
              <a:buChar char=""/>
              <a:defRPr/>
            </a:pPr>
            <a:r>
              <a:rPr lang="en-US" sz="2500" dirty="0"/>
              <a:t>Introduction</a:t>
            </a:r>
          </a:p>
          <a:p>
            <a:pPr marL="365760" indent="-283464" eaLnBrk="1" fontAlgn="auto" hangingPunct="1">
              <a:spcAft>
                <a:spcPts val="0"/>
              </a:spcAft>
              <a:buFont typeface="Wingdings 2"/>
              <a:buChar char=""/>
              <a:defRPr/>
            </a:pPr>
            <a:endParaRPr lang="en-US" sz="700" dirty="0"/>
          </a:p>
          <a:p>
            <a:pPr marL="365760" indent="-283464" eaLnBrk="1" fontAlgn="auto" hangingPunct="1">
              <a:spcAft>
                <a:spcPts val="0"/>
              </a:spcAft>
              <a:buFont typeface="Wingdings 2"/>
              <a:buChar char=""/>
              <a:defRPr/>
            </a:pPr>
            <a:r>
              <a:rPr lang="en-US" sz="2500" dirty="0"/>
              <a:t>Requirements Specification</a:t>
            </a:r>
          </a:p>
          <a:p>
            <a:pPr marL="365760" indent="-283464" eaLnBrk="1" fontAlgn="auto" hangingPunct="1">
              <a:spcAft>
                <a:spcPts val="0"/>
              </a:spcAft>
              <a:buFont typeface="Wingdings 2"/>
              <a:buChar char=""/>
              <a:defRPr/>
            </a:pPr>
            <a:endParaRPr lang="en-US" sz="700" dirty="0"/>
          </a:p>
          <a:p>
            <a:pPr marL="365760" indent="-283464" eaLnBrk="1" fontAlgn="auto" hangingPunct="1">
              <a:spcAft>
                <a:spcPts val="0"/>
              </a:spcAft>
              <a:buFont typeface="Wingdings 2"/>
              <a:buChar char=""/>
              <a:defRPr/>
            </a:pPr>
            <a:r>
              <a:rPr lang="en-US" sz="2500" dirty="0"/>
              <a:t>Analysis</a:t>
            </a:r>
          </a:p>
          <a:p>
            <a:pPr marL="365760" indent="-283464" eaLnBrk="1" fontAlgn="auto" hangingPunct="1">
              <a:spcAft>
                <a:spcPts val="0"/>
              </a:spcAft>
              <a:buFont typeface="Wingdings 2"/>
              <a:buChar char=""/>
              <a:defRPr/>
            </a:pPr>
            <a:endParaRPr lang="en-US" sz="700" dirty="0"/>
          </a:p>
          <a:p>
            <a:pPr marL="365760" indent="-283464" eaLnBrk="1" fontAlgn="auto" hangingPunct="1">
              <a:spcAft>
                <a:spcPts val="0"/>
              </a:spcAft>
              <a:buFont typeface="Wingdings 2"/>
              <a:buChar char=""/>
              <a:defRPr/>
            </a:pPr>
            <a:r>
              <a:rPr lang="en-US" sz="2500" dirty="0"/>
              <a:t>Design</a:t>
            </a:r>
          </a:p>
          <a:p>
            <a:pPr marL="365760" indent="-283464" eaLnBrk="1" fontAlgn="auto" hangingPunct="1">
              <a:lnSpc>
                <a:spcPct val="170000"/>
              </a:lnSpc>
              <a:spcAft>
                <a:spcPts val="0"/>
              </a:spcAft>
              <a:buFont typeface="Wingdings 2"/>
              <a:buChar char=""/>
              <a:defRPr/>
            </a:pPr>
            <a:r>
              <a:rPr lang="en-US" sz="2500" dirty="0"/>
              <a:t>Pitfalls and Workarounds</a:t>
            </a:r>
          </a:p>
          <a:p>
            <a:pPr marL="365760" indent="-283464" eaLnBrk="1" fontAlgn="auto" hangingPunct="1">
              <a:spcAft>
                <a:spcPts val="0"/>
              </a:spcAft>
              <a:buFont typeface="Wingdings 2"/>
              <a:buChar char=""/>
              <a:defRPr/>
            </a:pPr>
            <a:r>
              <a:rPr lang="en-US" sz="2500" dirty="0"/>
              <a:t>Roadmap to UML 2.0</a:t>
            </a:r>
          </a:p>
          <a:p>
            <a:pPr marL="365760" indent="-283464" eaLnBrk="1" fontAlgn="auto" hangingPunct="1">
              <a:spcAft>
                <a:spcPts val="0"/>
              </a:spcAft>
              <a:buFont typeface="Wingdings 2"/>
              <a:buChar char=""/>
              <a:defRPr/>
            </a:pPr>
            <a:r>
              <a:rPr lang="en-US" sz="2500" dirty="0"/>
              <a:t>References</a:t>
            </a:r>
          </a:p>
          <a:p>
            <a:pPr marL="365760" indent="-283464" eaLnBrk="1" fontAlgn="auto" hangingPunct="1">
              <a:spcAft>
                <a:spcPts val="0"/>
              </a:spcAft>
              <a:buFont typeface="Wingdings 2"/>
              <a:buChar char=""/>
              <a:defRPr/>
            </a:pPr>
            <a:endParaRPr lang="en-US" sz="2500" dirty="0"/>
          </a:p>
        </p:txBody>
      </p:sp>
      <p:grpSp>
        <p:nvGrpSpPr>
          <p:cNvPr id="26629" name="Group 5"/>
          <p:cNvGrpSpPr>
            <a:grpSpLocks/>
          </p:cNvGrpSpPr>
          <p:nvPr/>
        </p:nvGrpSpPr>
        <p:grpSpPr bwMode="auto">
          <a:xfrm>
            <a:off x="5864225" y="2000250"/>
            <a:ext cx="2651125" cy="1920875"/>
            <a:chOff x="3566" y="1260"/>
            <a:chExt cx="1670" cy="1210"/>
          </a:xfrm>
        </p:grpSpPr>
        <p:sp>
          <p:nvSpPr>
            <p:cNvPr id="307206" name="Text Box 6"/>
            <p:cNvSpPr txBox="1">
              <a:spLocks noChangeArrowheads="1"/>
            </p:cNvSpPr>
            <p:nvPr/>
          </p:nvSpPr>
          <p:spPr bwMode="auto">
            <a:xfrm>
              <a:off x="3566" y="1260"/>
              <a:ext cx="437" cy="1210"/>
            </a:xfrm>
            <a:prstGeom prst="rect">
              <a:avLst/>
            </a:prstGeom>
            <a:noFill/>
            <a:ln w="12700">
              <a:noFill/>
              <a:miter lim="800000"/>
              <a:headEnd type="none" w="sm" len="sm"/>
              <a:tailEnd type="none" w="sm" len="sm"/>
            </a:ln>
            <a:effectLst/>
          </p:spPr>
          <p:txBody>
            <a:bodyPr wrap="none">
              <a:spAutoFit/>
            </a:bodyPr>
            <a:lstStyle/>
            <a:p>
              <a:pPr>
                <a:defRPr/>
              </a:pPr>
              <a:r>
                <a:rPr lang="en-US" sz="12000">
                  <a:effectLst>
                    <a:outerShdw blurRad="38100" dist="38100" dir="2700000" algn="tl">
                      <a:srgbClr val="000000"/>
                    </a:outerShdw>
                  </a:effectLst>
                  <a:latin typeface="Arial" charset="0"/>
                </a:rPr>
                <a:t>}</a:t>
              </a:r>
              <a:endParaRPr lang="en-US">
                <a:effectLst>
                  <a:outerShdw blurRad="38100" dist="38100" dir="2700000" algn="tl">
                    <a:srgbClr val="000000"/>
                  </a:outerShdw>
                </a:effectLst>
                <a:latin typeface="Arial" charset="0"/>
              </a:endParaRPr>
            </a:p>
          </p:txBody>
        </p:sp>
        <p:sp>
          <p:nvSpPr>
            <p:cNvPr id="307207" name="Text Box 7"/>
            <p:cNvSpPr txBox="1">
              <a:spLocks noChangeArrowheads="1"/>
            </p:cNvSpPr>
            <p:nvPr/>
          </p:nvSpPr>
          <p:spPr bwMode="auto">
            <a:xfrm>
              <a:off x="4009" y="1759"/>
              <a:ext cx="1227" cy="442"/>
            </a:xfrm>
            <a:prstGeom prst="rect">
              <a:avLst/>
            </a:prstGeom>
            <a:noFill/>
            <a:ln w="12700">
              <a:noFill/>
              <a:miter lim="800000"/>
              <a:headEnd type="none" w="sm" len="sm"/>
              <a:tailEnd type="none" w="sm" len="sm"/>
            </a:ln>
            <a:effectLst/>
          </p:spPr>
          <p:txBody>
            <a:bodyPr wrap="none">
              <a:spAutoFit/>
            </a:bodyPr>
            <a:lstStyle/>
            <a:p>
              <a:pPr>
                <a:defRPr/>
              </a:pPr>
              <a:r>
                <a:rPr lang="en-US">
                  <a:effectLst>
                    <a:outerShdw blurRad="38100" dist="38100" dir="2700000" algn="tl">
                      <a:srgbClr val="000000"/>
                    </a:outerShdw>
                  </a:effectLst>
                  <a:latin typeface="Arial" charset="0"/>
                </a:rPr>
                <a:t>UML-Syntax</a:t>
              </a:r>
            </a:p>
            <a:p>
              <a:pPr>
                <a:defRPr/>
              </a:pPr>
              <a:r>
                <a:rPr lang="en-US">
                  <a:effectLst>
                    <a:outerShdw blurRad="38100" dist="38100" dir="2700000" algn="tl">
                      <a:srgbClr val="000000"/>
                    </a:outerShdw>
                  </a:effectLst>
                  <a:latin typeface="Arial" charset="0"/>
                </a:rPr>
                <a:t>and -Semantics</a:t>
              </a:r>
            </a:p>
          </p:txBody>
        </p:sp>
      </p:grpSp>
      <p:sp>
        <p:nvSpPr>
          <p:cNvPr id="9" name="Slide Number Placeholder 8"/>
          <p:cNvSpPr>
            <a:spLocks noGrp="1"/>
          </p:cNvSpPr>
          <p:nvPr>
            <p:ph type="sldNum" sz="quarter" idx="10"/>
          </p:nvPr>
        </p:nvSpPr>
        <p:spPr/>
        <p:txBody>
          <a:bodyPr/>
          <a:lstStyle/>
          <a:p>
            <a:pPr>
              <a:defRPr/>
            </a:pPr>
            <a:fld id="{BAE7B758-FF88-48AD-8AD3-7C5CDCB054AE}" type="slidenum">
              <a:rPr lang="en-US"/>
              <a:pPr>
                <a:defRPr/>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normAutofit fontScale="90000"/>
          </a:bodyPr>
          <a:lstStyle/>
          <a:p>
            <a:pPr eaLnBrk="1" fontAlgn="auto" hangingPunct="1">
              <a:spcAft>
                <a:spcPts val="0"/>
              </a:spcAft>
              <a:defRPr/>
            </a:pPr>
            <a:r>
              <a:rPr lang="en-US">
                <a:solidFill>
                  <a:schemeClr val="tx2">
                    <a:satMod val="130000"/>
                  </a:schemeClr>
                </a:solidFill>
              </a:rPr>
              <a:t>Phase 1: Requirements Specification</a:t>
            </a:r>
          </a:p>
        </p:txBody>
      </p:sp>
      <p:sp>
        <p:nvSpPr>
          <p:cNvPr id="309251" name="Rectangle 3"/>
          <p:cNvSpPr>
            <a:spLocks noGrp="1" noChangeArrowheads="1"/>
          </p:cNvSpPr>
          <p:nvPr>
            <p:ph idx="1"/>
          </p:nvPr>
        </p:nvSpPr>
        <p:spPr>
          <a:xfrm>
            <a:off x="701675" y="1781175"/>
            <a:ext cx="7772400" cy="4114800"/>
          </a:xfrm>
        </p:spPr>
        <p:txBody>
          <a:bodyPr>
            <a:normAutofit fontScale="85000" lnSpcReduction="20000"/>
          </a:bodyPr>
          <a:lstStyle/>
          <a:p>
            <a:pPr marL="365760" indent="-283464" eaLnBrk="1" fontAlgn="auto" hangingPunct="1">
              <a:spcAft>
                <a:spcPts val="0"/>
              </a:spcAft>
              <a:buFont typeface="Wingdings 2"/>
              <a:buChar char=""/>
              <a:defRPr/>
            </a:pPr>
            <a:r>
              <a:rPr lang="en-US"/>
              <a:t>Goal is the description of the required system functionality from the user‘s point of view</a:t>
            </a:r>
            <a:endParaRPr lang="en-US" b="1"/>
          </a:p>
          <a:p>
            <a:pPr marL="365760" indent="-283464" eaLnBrk="1" fontAlgn="auto" hangingPunct="1">
              <a:spcAft>
                <a:spcPts val="0"/>
              </a:spcAft>
              <a:buFont typeface="Wingdings 2"/>
              <a:buChar char=""/>
              <a:defRPr/>
            </a:pPr>
            <a:endParaRPr lang="en-US" sz="1000" b="1"/>
          </a:p>
          <a:p>
            <a:pPr marL="640080" lvl="1" indent="-237744" eaLnBrk="1" fontAlgn="auto" hangingPunct="1">
              <a:spcAft>
                <a:spcPts val="0"/>
              </a:spcAft>
              <a:buFont typeface="Verdana"/>
              <a:buChar char="◦"/>
              <a:defRPr/>
            </a:pPr>
            <a:r>
              <a:rPr lang="en-US"/>
              <a:t>Description of the </a:t>
            </a:r>
            <a:r>
              <a:rPr lang="en-US" b="1"/>
              <a:t>use cases</a:t>
            </a:r>
            <a:r>
              <a:rPr lang="en-US"/>
              <a:t>  (“use case driven”)</a:t>
            </a:r>
          </a:p>
          <a:p>
            <a:pPr marL="640080" lvl="1" indent="-237744" eaLnBrk="1" fontAlgn="auto" hangingPunct="1">
              <a:spcAft>
                <a:spcPts val="0"/>
              </a:spcAft>
              <a:buFont typeface="Verdana"/>
              <a:buChar char="◦"/>
              <a:defRPr/>
            </a:pPr>
            <a:endParaRPr lang="en-US" sz="1000"/>
          </a:p>
          <a:p>
            <a:pPr marL="640080" lvl="1" indent="-237744" eaLnBrk="1" fontAlgn="auto" hangingPunct="1">
              <a:spcAft>
                <a:spcPts val="0"/>
              </a:spcAft>
              <a:buFont typeface="Verdana"/>
              <a:buChar char="◦"/>
              <a:defRPr/>
            </a:pPr>
            <a:r>
              <a:rPr lang="en-US" b="1"/>
              <a:t>conceptual model </a:t>
            </a:r>
            <a:r>
              <a:rPr lang="en-US"/>
              <a:t>of the Universe of Discourse to which the application belongs</a:t>
            </a:r>
          </a:p>
          <a:p>
            <a:pPr marL="640080" lvl="1" indent="-237744" eaLnBrk="1" fontAlgn="auto" hangingPunct="1">
              <a:spcAft>
                <a:spcPts val="0"/>
              </a:spcAft>
              <a:buFont typeface="Verdana"/>
              <a:buChar char="◦"/>
              <a:defRPr/>
            </a:pPr>
            <a:endParaRPr lang="en-US" sz="1000"/>
          </a:p>
          <a:p>
            <a:pPr marL="640080" lvl="1" indent="-237744" eaLnBrk="1" fontAlgn="auto" hangingPunct="1">
              <a:spcAft>
                <a:spcPts val="0"/>
              </a:spcAft>
              <a:buFont typeface="Verdana"/>
              <a:buChar char="◦"/>
              <a:defRPr/>
            </a:pPr>
            <a:r>
              <a:rPr lang="en-US"/>
              <a:t>defines how the system should </a:t>
            </a:r>
            <a:r>
              <a:rPr lang="en-US" b="1"/>
              <a:t>communicate</a:t>
            </a:r>
            <a:r>
              <a:rPr lang="en-US"/>
              <a:t> with its environment, represented by actors</a:t>
            </a:r>
          </a:p>
          <a:p>
            <a:pPr marL="640080" lvl="1" indent="-237744" eaLnBrk="1" fontAlgn="auto" hangingPunct="1">
              <a:spcAft>
                <a:spcPts val="0"/>
              </a:spcAft>
              <a:buFont typeface="Verdana"/>
              <a:buChar char="◦"/>
              <a:defRPr/>
            </a:pPr>
            <a:endParaRPr lang="en-US"/>
          </a:p>
          <a:p>
            <a:pPr marL="365760" indent="-283464" eaLnBrk="1" fontAlgn="auto" hangingPunct="1">
              <a:spcAft>
                <a:spcPts val="0"/>
              </a:spcAft>
              <a:buFont typeface="Wingdings 2"/>
              <a:buChar char=""/>
              <a:defRPr/>
            </a:pPr>
            <a:r>
              <a:rPr lang="en-US" b="1"/>
              <a:t>Communication medium between user and developer</a:t>
            </a:r>
            <a:endParaRPr lang="en-US"/>
          </a:p>
        </p:txBody>
      </p:sp>
      <p:sp>
        <p:nvSpPr>
          <p:cNvPr id="5" name="Slide Number Placeholder 4"/>
          <p:cNvSpPr>
            <a:spLocks noGrp="1"/>
          </p:cNvSpPr>
          <p:nvPr>
            <p:ph type="sldNum" sz="quarter" idx="10"/>
          </p:nvPr>
        </p:nvSpPr>
        <p:spPr/>
        <p:txBody>
          <a:bodyPr/>
          <a:lstStyle/>
          <a:p>
            <a:pPr>
              <a:defRPr/>
            </a:pPr>
            <a:fld id="{7A2E96BF-0240-4846-87C1-91A8BCC7B84D}" type="slidenum">
              <a:rPr lang="en-US"/>
              <a:pPr>
                <a:defRPr/>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646113" y="325438"/>
            <a:ext cx="8266112" cy="1143000"/>
          </a:xfrm>
        </p:spPr>
        <p:txBody>
          <a:bodyPr>
            <a:normAutofit fontScale="90000"/>
          </a:bodyPr>
          <a:lstStyle/>
          <a:p>
            <a:pPr eaLnBrk="1" fontAlgn="auto" hangingPunct="1">
              <a:spcAft>
                <a:spcPts val="0"/>
              </a:spcAft>
              <a:defRPr/>
            </a:pPr>
            <a:r>
              <a:rPr lang="en-US" dirty="0">
                <a:solidFill>
                  <a:schemeClr val="tx2">
                    <a:satMod val="130000"/>
                  </a:schemeClr>
                </a:solidFill>
              </a:rPr>
              <a:t>Use Case Model</a:t>
            </a:r>
            <a:br>
              <a:rPr lang="en-US" dirty="0">
                <a:solidFill>
                  <a:schemeClr val="tx2">
                    <a:satMod val="130000"/>
                  </a:schemeClr>
                </a:solidFill>
              </a:rPr>
            </a:br>
            <a:r>
              <a:rPr lang="en-US" sz="2800" dirty="0">
                <a:solidFill>
                  <a:schemeClr val="tx2">
                    <a:satMod val="130000"/>
                  </a:schemeClr>
                </a:solidFill>
              </a:rPr>
              <a:t>System</a:t>
            </a:r>
            <a:r>
              <a:rPr lang="en-US" sz="2800" dirty="0" smtClean="0">
                <a:solidFill>
                  <a:schemeClr val="tx2">
                    <a:satMod val="130000"/>
                  </a:schemeClr>
                </a:solidFill>
              </a:rPr>
              <a:t>,  </a:t>
            </a:r>
            <a:r>
              <a:rPr lang="en-US" sz="2800" dirty="0">
                <a:solidFill>
                  <a:schemeClr val="tx2">
                    <a:satMod val="130000"/>
                  </a:schemeClr>
                </a:solidFill>
              </a:rPr>
              <a:t>Actor and Use Case</a:t>
            </a:r>
            <a:endParaRPr lang="en-US" dirty="0">
              <a:solidFill>
                <a:schemeClr val="tx2">
                  <a:satMod val="130000"/>
                </a:schemeClr>
              </a:solidFill>
            </a:endParaRPr>
          </a:p>
        </p:txBody>
      </p:sp>
      <p:sp>
        <p:nvSpPr>
          <p:cNvPr id="312323" name="Rectangle 3"/>
          <p:cNvSpPr>
            <a:spLocks noGrp="1" noChangeArrowheads="1"/>
          </p:cNvSpPr>
          <p:nvPr>
            <p:ph idx="1"/>
          </p:nvPr>
        </p:nvSpPr>
        <p:spPr>
          <a:xfrm>
            <a:off x="701675" y="1908175"/>
            <a:ext cx="7772400" cy="4114800"/>
          </a:xfrm>
        </p:spPr>
        <p:txBody>
          <a:bodyPr>
            <a:normAutofit fontScale="92500"/>
          </a:bodyPr>
          <a:lstStyle/>
          <a:p>
            <a:pPr marL="365760" indent="-283464" eaLnBrk="1" fontAlgn="auto" hangingPunct="1">
              <a:spcAft>
                <a:spcPts val="0"/>
              </a:spcAft>
              <a:buFont typeface="Wingdings 2"/>
              <a:buChar char=""/>
              <a:defRPr/>
            </a:pPr>
            <a:r>
              <a:rPr lang="en-US"/>
              <a:t>Functional decomposition of the system into use cases and actors interacting with them</a:t>
            </a:r>
          </a:p>
          <a:p>
            <a:pPr marL="640080" lvl="1" indent="-237744" eaLnBrk="1" fontAlgn="auto" hangingPunct="1">
              <a:spcAft>
                <a:spcPts val="0"/>
              </a:spcAft>
              <a:buFont typeface="Verdana"/>
              <a:buChar char="◦"/>
              <a:defRPr/>
            </a:pPr>
            <a:r>
              <a:rPr lang="en-US"/>
              <a:t>use cases represent the requirements of the customers</a:t>
            </a:r>
          </a:p>
          <a:p>
            <a:pPr marL="365760" indent="-283464" eaLnBrk="1" fontAlgn="auto" hangingPunct="1">
              <a:spcAft>
                <a:spcPts val="0"/>
              </a:spcAft>
              <a:buFont typeface="Wingdings 2"/>
              <a:buChar char=""/>
              <a:defRPr/>
            </a:pPr>
            <a:endParaRPr lang="en-US" b="1"/>
          </a:p>
          <a:p>
            <a:pPr marL="365760" indent="-283464" eaLnBrk="1" fontAlgn="auto" hangingPunct="1">
              <a:spcAft>
                <a:spcPts val="0"/>
              </a:spcAft>
              <a:buFont typeface="Wingdings 2"/>
              <a:buChar char=""/>
              <a:defRPr/>
            </a:pPr>
            <a:r>
              <a:rPr lang="en-US"/>
              <a:t>Results of constructing the use case model: </a:t>
            </a:r>
          </a:p>
          <a:p>
            <a:pPr marL="640080" lvl="1" indent="-237744" eaLnBrk="1" fontAlgn="auto" hangingPunct="1">
              <a:spcAft>
                <a:spcPts val="0"/>
              </a:spcAft>
              <a:buFont typeface="Verdana"/>
              <a:buChar char="◦"/>
              <a:defRPr/>
            </a:pPr>
            <a:r>
              <a:rPr lang="en-US"/>
              <a:t>global use case diagram</a:t>
            </a:r>
          </a:p>
          <a:p>
            <a:pPr marL="640080" lvl="1" indent="-237744" eaLnBrk="1" fontAlgn="auto" hangingPunct="1">
              <a:spcAft>
                <a:spcPts val="0"/>
              </a:spcAft>
              <a:buFont typeface="Verdana"/>
              <a:buChar char="◦"/>
              <a:defRPr/>
            </a:pPr>
            <a:r>
              <a:rPr lang="en-US"/>
              <a:t>a detailed textual description for each use case</a:t>
            </a:r>
          </a:p>
        </p:txBody>
      </p:sp>
      <p:sp>
        <p:nvSpPr>
          <p:cNvPr id="5" name="Slide Number Placeholder 4"/>
          <p:cNvSpPr>
            <a:spLocks noGrp="1"/>
          </p:cNvSpPr>
          <p:nvPr>
            <p:ph type="sldNum" sz="quarter" idx="10"/>
          </p:nvPr>
        </p:nvSpPr>
        <p:spPr/>
        <p:txBody>
          <a:bodyPr/>
          <a:lstStyle/>
          <a:p>
            <a:pPr>
              <a:defRPr/>
            </a:pPr>
            <a:fld id="{F59AD79A-3E02-43EC-B70A-7A3C5A5A1426}" type="slidenum">
              <a:rPr lang="en-US"/>
              <a:pPr>
                <a:defRPr/>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646113" y="325438"/>
            <a:ext cx="8266112" cy="1143000"/>
          </a:xfrm>
        </p:spPr>
        <p:txBody>
          <a:bodyPr>
            <a:normAutofit fontScale="90000"/>
          </a:bodyPr>
          <a:lstStyle/>
          <a:p>
            <a:pPr eaLnBrk="1" fontAlgn="auto" hangingPunct="1">
              <a:spcAft>
                <a:spcPts val="0"/>
              </a:spcAft>
              <a:defRPr/>
            </a:pPr>
            <a:r>
              <a:rPr lang="en-US">
                <a:solidFill>
                  <a:schemeClr val="tx2">
                    <a:satMod val="130000"/>
                  </a:schemeClr>
                </a:solidFill>
              </a:rPr>
              <a:t>Use Case Diagram </a:t>
            </a:r>
            <a:br>
              <a:rPr lang="en-US">
                <a:solidFill>
                  <a:schemeClr val="tx2">
                    <a:satMod val="130000"/>
                  </a:schemeClr>
                </a:solidFill>
              </a:rPr>
            </a:br>
            <a:r>
              <a:rPr lang="en-US" sz="2800">
                <a:solidFill>
                  <a:schemeClr val="tx2">
                    <a:satMod val="130000"/>
                  </a:schemeClr>
                </a:solidFill>
              </a:rPr>
              <a:t>CALENDARIUM</a:t>
            </a:r>
            <a:endParaRPr lang="en-US">
              <a:solidFill>
                <a:schemeClr val="tx2">
                  <a:satMod val="130000"/>
                </a:schemeClr>
              </a:solidFill>
            </a:endParaRPr>
          </a:p>
        </p:txBody>
      </p:sp>
      <p:sp>
        <p:nvSpPr>
          <p:cNvPr id="316419" name="Oval 3"/>
          <p:cNvSpPr>
            <a:spLocks noChangeArrowheads="1"/>
          </p:cNvSpPr>
          <p:nvPr/>
        </p:nvSpPr>
        <p:spPr bwMode="auto">
          <a:xfrm>
            <a:off x="2952750" y="2470150"/>
            <a:ext cx="1657350" cy="7747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b="1">
                <a:effectLst>
                  <a:outerShdw blurRad="38100" dist="38100" dir="2700000" algn="tl">
                    <a:srgbClr val="000000"/>
                  </a:outerShdw>
                </a:effectLst>
                <a:latin typeface="Helvetica" pitchFamily="34" charset="0"/>
              </a:rPr>
              <a:t>query</a:t>
            </a:r>
          </a:p>
          <a:p>
            <a:pPr algn="ctr">
              <a:defRPr/>
            </a:pPr>
            <a:r>
              <a:rPr lang="en-US" sz="1800" b="1">
                <a:effectLst>
                  <a:outerShdw blurRad="38100" dist="38100" dir="2700000" algn="tl">
                    <a:srgbClr val="000000"/>
                  </a:outerShdw>
                </a:effectLst>
                <a:latin typeface="Helvetica" pitchFamily="34" charset="0"/>
              </a:rPr>
              <a:t>appointment</a:t>
            </a:r>
          </a:p>
        </p:txBody>
      </p:sp>
      <p:sp>
        <p:nvSpPr>
          <p:cNvPr id="316420" name="Oval 4"/>
          <p:cNvSpPr>
            <a:spLocks noChangeArrowheads="1"/>
          </p:cNvSpPr>
          <p:nvPr/>
        </p:nvSpPr>
        <p:spPr bwMode="auto">
          <a:xfrm>
            <a:off x="4514850" y="2901950"/>
            <a:ext cx="1817688" cy="7747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b="1">
                <a:effectLst>
                  <a:outerShdw blurRad="38100" dist="38100" dir="2700000" algn="tl">
                    <a:srgbClr val="000000"/>
                  </a:outerShdw>
                </a:effectLst>
                <a:latin typeface="Helvetica" pitchFamily="34" charset="0"/>
              </a:rPr>
              <a:t>export</a:t>
            </a:r>
          </a:p>
          <a:p>
            <a:pPr algn="ctr">
              <a:defRPr/>
            </a:pPr>
            <a:r>
              <a:rPr lang="en-US" sz="1800" b="1">
                <a:effectLst>
                  <a:outerShdw blurRad="38100" dist="38100" dir="2700000" algn="tl">
                    <a:srgbClr val="000000"/>
                  </a:outerShdw>
                </a:effectLst>
                <a:latin typeface="Helvetica" pitchFamily="34" charset="0"/>
              </a:rPr>
              <a:t>appointments</a:t>
            </a:r>
          </a:p>
        </p:txBody>
      </p:sp>
      <p:sp>
        <p:nvSpPr>
          <p:cNvPr id="316421" name="Oval 5"/>
          <p:cNvSpPr>
            <a:spLocks noChangeArrowheads="1"/>
          </p:cNvSpPr>
          <p:nvPr/>
        </p:nvSpPr>
        <p:spPr bwMode="auto">
          <a:xfrm>
            <a:off x="5975350" y="3486150"/>
            <a:ext cx="1746250" cy="7747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b="1">
                <a:effectLst>
                  <a:outerShdw blurRad="38100" dist="38100" dir="2700000" algn="tl">
                    <a:srgbClr val="000000"/>
                  </a:outerShdw>
                </a:effectLst>
                <a:latin typeface="Helvetica" pitchFamily="34" charset="0"/>
              </a:rPr>
              <a:t>delete</a:t>
            </a:r>
          </a:p>
          <a:p>
            <a:pPr algn="ctr">
              <a:defRPr/>
            </a:pPr>
            <a:r>
              <a:rPr lang="en-US" sz="1800" b="1">
                <a:effectLst>
                  <a:outerShdw blurRad="38100" dist="38100" dir="2700000" algn="tl">
                    <a:srgbClr val="000000"/>
                  </a:outerShdw>
                </a:effectLst>
                <a:latin typeface="Helvetica" pitchFamily="34" charset="0"/>
              </a:rPr>
              <a:t>appointment</a:t>
            </a:r>
          </a:p>
        </p:txBody>
      </p:sp>
      <p:sp>
        <p:nvSpPr>
          <p:cNvPr id="316422" name="Oval 6"/>
          <p:cNvSpPr>
            <a:spLocks noChangeArrowheads="1"/>
          </p:cNvSpPr>
          <p:nvPr/>
        </p:nvSpPr>
        <p:spPr bwMode="auto">
          <a:xfrm>
            <a:off x="4514850" y="4171950"/>
            <a:ext cx="1717675" cy="7747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b="1">
                <a:effectLst>
                  <a:outerShdw blurRad="38100" dist="38100" dir="2700000" algn="tl">
                    <a:srgbClr val="000000"/>
                  </a:outerShdw>
                </a:effectLst>
                <a:latin typeface="Helvetica" pitchFamily="34" charset="0"/>
              </a:rPr>
              <a:t>change</a:t>
            </a:r>
          </a:p>
          <a:p>
            <a:pPr algn="ctr">
              <a:defRPr/>
            </a:pPr>
            <a:r>
              <a:rPr lang="en-US" sz="1800" b="1">
                <a:effectLst>
                  <a:outerShdw blurRad="38100" dist="38100" dir="2700000" algn="tl">
                    <a:srgbClr val="000000"/>
                  </a:outerShdw>
                </a:effectLst>
                <a:latin typeface="Helvetica" pitchFamily="34" charset="0"/>
              </a:rPr>
              <a:t>appointment</a:t>
            </a:r>
          </a:p>
        </p:txBody>
      </p:sp>
      <p:sp>
        <p:nvSpPr>
          <p:cNvPr id="316423" name="Oval 7"/>
          <p:cNvSpPr>
            <a:spLocks noChangeArrowheads="1"/>
          </p:cNvSpPr>
          <p:nvPr/>
        </p:nvSpPr>
        <p:spPr bwMode="auto">
          <a:xfrm>
            <a:off x="2952750" y="4692650"/>
            <a:ext cx="1862138" cy="7747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b="1">
                <a:effectLst>
                  <a:outerShdw blurRad="38100" dist="38100" dir="2700000" algn="tl">
                    <a:srgbClr val="000000"/>
                  </a:outerShdw>
                </a:effectLst>
                <a:latin typeface="Helvetica" pitchFamily="34" charset="0"/>
              </a:rPr>
              <a:t>insert</a:t>
            </a:r>
          </a:p>
          <a:p>
            <a:pPr algn="ctr">
              <a:defRPr/>
            </a:pPr>
            <a:r>
              <a:rPr lang="en-US" sz="1800" b="1">
                <a:effectLst>
                  <a:outerShdw blurRad="38100" dist="38100" dir="2700000" algn="tl">
                    <a:srgbClr val="000000"/>
                  </a:outerShdw>
                </a:effectLst>
                <a:latin typeface="Helvetica" pitchFamily="34" charset="0"/>
              </a:rPr>
              <a:t>appointment</a:t>
            </a:r>
          </a:p>
        </p:txBody>
      </p:sp>
      <p:grpSp>
        <p:nvGrpSpPr>
          <p:cNvPr id="29704" name="Group 8"/>
          <p:cNvGrpSpPr>
            <a:grpSpLocks/>
          </p:cNvGrpSpPr>
          <p:nvPr/>
        </p:nvGrpSpPr>
        <p:grpSpPr bwMode="auto">
          <a:xfrm>
            <a:off x="1397000" y="3381375"/>
            <a:ext cx="419100" cy="1038225"/>
            <a:chOff x="776" y="1754"/>
            <a:chExt cx="264" cy="654"/>
          </a:xfrm>
        </p:grpSpPr>
        <p:sp>
          <p:nvSpPr>
            <p:cNvPr id="316425" name="Oval 9"/>
            <p:cNvSpPr>
              <a:spLocks noChangeArrowheads="1"/>
            </p:cNvSpPr>
            <p:nvPr/>
          </p:nvSpPr>
          <p:spPr bwMode="auto">
            <a:xfrm>
              <a:off x="816" y="1754"/>
              <a:ext cx="177" cy="161"/>
            </a:xfrm>
            <a:prstGeom prst="ellipse">
              <a:avLst/>
            </a:prstGeom>
            <a:noFill/>
            <a:ln w="12700">
              <a:solidFill>
                <a:schemeClr val="tx1"/>
              </a:solidFill>
              <a:round/>
              <a:headEnd/>
              <a:tailEnd/>
            </a:ln>
            <a:effectLst/>
          </p:spPr>
          <p:txBody>
            <a:bodyPr wrap="none" anchor="ctr"/>
            <a:lstStyle/>
            <a:p>
              <a:pPr>
                <a:defRPr/>
              </a:pPr>
              <a:endParaRPr lang="en-IN"/>
            </a:p>
          </p:txBody>
        </p:sp>
        <p:sp>
          <p:nvSpPr>
            <p:cNvPr id="316426" name="Line 10"/>
            <p:cNvSpPr>
              <a:spLocks noChangeShapeType="1"/>
            </p:cNvSpPr>
            <p:nvPr/>
          </p:nvSpPr>
          <p:spPr bwMode="auto">
            <a:xfrm>
              <a:off x="904" y="1926"/>
              <a:ext cx="0" cy="293"/>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16427" name="Line 11"/>
            <p:cNvSpPr>
              <a:spLocks noChangeShapeType="1"/>
            </p:cNvSpPr>
            <p:nvPr/>
          </p:nvSpPr>
          <p:spPr bwMode="auto">
            <a:xfrm flipH="1">
              <a:off x="776" y="2226"/>
              <a:ext cx="128" cy="175"/>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16428" name="Line 12"/>
            <p:cNvSpPr>
              <a:spLocks noChangeShapeType="1"/>
            </p:cNvSpPr>
            <p:nvPr/>
          </p:nvSpPr>
          <p:spPr bwMode="auto">
            <a:xfrm>
              <a:off x="912" y="2232"/>
              <a:ext cx="128" cy="17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16429" name="Line 13"/>
            <p:cNvSpPr>
              <a:spLocks noChangeShapeType="1"/>
            </p:cNvSpPr>
            <p:nvPr/>
          </p:nvSpPr>
          <p:spPr bwMode="auto">
            <a:xfrm>
              <a:off x="776" y="2017"/>
              <a:ext cx="264" cy="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sp>
        <p:nvSpPr>
          <p:cNvPr id="316430" name="Rectangle 14"/>
          <p:cNvSpPr>
            <a:spLocks noChangeArrowheads="1"/>
          </p:cNvSpPr>
          <p:nvPr/>
        </p:nvSpPr>
        <p:spPr bwMode="auto">
          <a:xfrm>
            <a:off x="2368550" y="2012950"/>
            <a:ext cx="5613400" cy="3619500"/>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16431" name="Line 15"/>
          <p:cNvSpPr>
            <a:spLocks noChangeShapeType="1"/>
          </p:cNvSpPr>
          <p:nvPr/>
        </p:nvSpPr>
        <p:spPr bwMode="auto">
          <a:xfrm flipH="1">
            <a:off x="2006600" y="3898900"/>
            <a:ext cx="3898900" cy="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16432" name="Line 16"/>
          <p:cNvSpPr>
            <a:spLocks noChangeShapeType="1"/>
          </p:cNvSpPr>
          <p:nvPr/>
        </p:nvSpPr>
        <p:spPr bwMode="auto">
          <a:xfrm flipH="1">
            <a:off x="2019300" y="3543300"/>
            <a:ext cx="2527300" cy="2667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16433" name="Line 17"/>
          <p:cNvSpPr>
            <a:spLocks noChangeShapeType="1"/>
          </p:cNvSpPr>
          <p:nvPr/>
        </p:nvSpPr>
        <p:spPr bwMode="auto">
          <a:xfrm flipH="1" flipV="1">
            <a:off x="1968500" y="4000500"/>
            <a:ext cx="2527300" cy="2667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16434" name="Line 18"/>
          <p:cNvSpPr>
            <a:spLocks noChangeShapeType="1"/>
          </p:cNvSpPr>
          <p:nvPr/>
        </p:nvSpPr>
        <p:spPr bwMode="auto">
          <a:xfrm flipV="1">
            <a:off x="2006600" y="3251200"/>
            <a:ext cx="1193800" cy="4572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16435" name="Line 19"/>
          <p:cNvSpPr>
            <a:spLocks noChangeShapeType="1"/>
          </p:cNvSpPr>
          <p:nvPr/>
        </p:nvSpPr>
        <p:spPr bwMode="auto">
          <a:xfrm>
            <a:off x="1968500" y="4203700"/>
            <a:ext cx="1193800" cy="4572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16436" name="Rectangle 20"/>
          <p:cNvSpPr>
            <a:spLocks noChangeArrowheads="1"/>
          </p:cNvSpPr>
          <p:nvPr/>
        </p:nvSpPr>
        <p:spPr bwMode="auto">
          <a:xfrm>
            <a:off x="4479925" y="2147888"/>
            <a:ext cx="1885950" cy="366712"/>
          </a:xfrm>
          <a:prstGeom prst="rect">
            <a:avLst/>
          </a:prstGeom>
          <a:noFill/>
          <a:ln w="9525">
            <a:noFill/>
            <a:miter lim="800000"/>
            <a:headEnd/>
            <a:tailEnd/>
          </a:ln>
          <a:effectLst/>
        </p:spPr>
        <p:txBody>
          <a:bodyPr wrap="none" lIns="92075" tIns="46038" rIns="92075" bIns="46038">
            <a:spAutoFit/>
          </a:bodyPr>
          <a:lstStyle/>
          <a:p>
            <a:pPr>
              <a:defRPr/>
            </a:pPr>
            <a:r>
              <a:rPr lang="en-US" sz="1800" b="1">
                <a:effectLst>
                  <a:outerShdw blurRad="38100" dist="38100" dir="2700000" algn="tl">
                    <a:srgbClr val="000000"/>
                  </a:outerShdw>
                </a:effectLst>
                <a:latin typeface="Helvetica" pitchFamily="34" charset="0"/>
              </a:rPr>
              <a:t>CALENDARIUM</a:t>
            </a:r>
          </a:p>
        </p:txBody>
      </p:sp>
      <p:sp>
        <p:nvSpPr>
          <p:cNvPr id="316437" name="Rectangle 21"/>
          <p:cNvSpPr>
            <a:spLocks noChangeArrowheads="1"/>
          </p:cNvSpPr>
          <p:nvPr/>
        </p:nvSpPr>
        <p:spPr bwMode="auto">
          <a:xfrm>
            <a:off x="1252538" y="4395788"/>
            <a:ext cx="692150" cy="366712"/>
          </a:xfrm>
          <a:prstGeom prst="rect">
            <a:avLst/>
          </a:prstGeom>
          <a:noFill/>
          <a:ln w="9525">
            <a:noFill/>
            <a:miter lim="800000"/>
            <a:headEnd/>
            <a:tailEnd/>
          </a:ln>
          <a:effectLst/>
        </p:spPr>
        <p:txBody>
          <a:bodyPr wrap="none" lIns="92075" tIns="46038" rIns="92075" bIns="46038">
            <a:spAutoFit/>
          </a:bodyPr>
          <a:lstStyle/>
          <a:p>
            <a:pPr>
              <a:defRPr/>
            </a:pPr>
            <a:r>
              <a:rPr lang="en-US" sz="1800" b="1">
                <a:effectLst>
                  <a:outerShdw blurRad="38100" dist="38100" dir="2700000" algn="tl">
                    <a:srgbClr val="000000"/>
                  </a:outerShdw>
                </a:effectLst>
                <a:latin typeface="Helvetica" pitchFamily="34" charset="0"/>
              </a:rPr>
              <a:t>User</a:t>
            </a:r>
            <a:endParaRPr lang="en-US" sz="1800">
              <a:effectLst>
                <a:outerShdw blurRad="38100" dist="38100" dir="2700000" algn="tl">
                  <a:srgbClr val="000000"/>
                </a:outerShdw>
              </a:effectLst>
              <a:latin typeface="Helvetica" pitchFamily="34" charset="0"/>
            </a:endParaRPr>
          </a:p>
        </p:txBody>
      </p:sp>
      <p:sp>
        <p:nvSpPr>
          <p:cNvPr id="23" name="Slide Number Placeholder 22"/>
          <p:cNvSpPr>
            <a:spLocks noGrp="1"/>
          </p:cNvSpPr>
          <p:nvPr>
            <p:ph type="sldNum" sz="quarter" idx="10"/>
          </p:nvPr>
        </p:nvSpPr>
        <p:spPr/>
        <p:txBody>
          <a:bodyPr/>
          <a:lstStyle/>
          <a:p>
            <a:pPr>
              <a:defRPr/>
            </a:pPr>
            <a:fld id="{D9D0F1DA-B1F3-423B-864C-748CA779080C}" type="slidenum">
              <a:rPr lang="en-US"/>
              <a:pPr>
                <a:defRPr/>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646113" y="325438"/>
            <a:ext cx="8266112" cy="1143000"/>
          </a:xfrm>
        </p:spPr>
        <p:txBody>
          <a:bodyPr/>
          <a:lstStyle/>
          <a:p>
            <a:pPr eaLnBrk="1" fontAlgn="auto" hangingPunct="1">
              <a:spcAft>
                <a:spcPts val="0"/>
              </a:spcAft>
              <a:defRPr/>
            </a:pPr>
            <a:r>
              <a:rPr lang="en-US">
                <a:solidFill>
                  <a:schemeClr val="tx2">
                    <a:satMod val="130000"/>
                  </a:schemeClr>
                </a:solidFill>
              </a:rPr>
              <a:t>Use Case</a:t>
            </a:r>
            <a:endParaRPr lang="en-US" sz="2800">
              <a:solidFill>
                <a:schemeClr val="tx2">
                  <a:satMod val="130000"/>
                </a:schemeClr>
              </a:solidFill>
            </a:endParaRPr>
          </a:p>
        </p:txBody>
      </p:sp>
      <p:sp>
        <p:nvSpPr>
          <p:cNvPr id="315395" name="Rectangle 3"/>
          <p:cNvSpPr>
            <a:spLocks noGrp="1" noChangeArrowheads="1"/>
          </p:cNvSpPr>
          <p:nvPr>
            <p:ph idx="1"/>
          </p:nvPr>
        </p:nvSpPr>
        <p:spPr>
          <a:xfrm>
            <a:off x="1004888" y="1495425"/>
            <a:ext cx="7913687" cy="1371600"/>
          </a:xfrm>
        </p:spPr>
        <p:txBody>
          <a:bodyPr>
            <a:normAutofit fontScale="70000" lnSpcReduction="20000"/>
          </a:bodyPr>
          <a:lstStyle/>
          <a:p>
            <a:pPr marL="365760" indent="-283464" eaLnBrk="1" fontAlgn="auto" hangingPunct="1">
              <a:spcAft>
                <a:spcPts val="0"/>
              </a:spcAft>
              <a:buFont typeface="Wingdings 2"/>
              <a:buChar char=""/>
              <a:defRPr/>
            </a:pPr>
            <a:r>
              <a:rPr lang="en-US" dirty="0"/>
              <a:t>Use cases represent the functionality expected by the system under development</a:t>
            </a:r>
          </a:p>
          <a:p>
            <a:pPr marL="365760" indent="-283464" eaLnBrk="1" fontAlgn="auto" hangingPunct="1">
              <a:spcAft>
                <a:spcPts val="0"/>
              </a:spcAft>
              <a:buFont typeface="Wingdings 2"/>
              <a:buChar char=""/>
              <a:defRPr/>
            </a:pPr>
            <a:r>
              <a:rPr lang="en-US" dirty="0"/>
              <a:t>Identification of use cases can be done by collecting user requirements and by analyzing the problem description</a:t>
            </a:r>
          </a:p>
        </p:txBody>
      </p:sp>
      <p:sp>
        <p:nvSpPr>
          <p:cNvPr id="315396" name="Oval 4"/>
          <p:cNvSpPr>
            <a:spLocks noChangeArrowheads="1"/>
          </p:cNvSpPr>
          <p:nvPr/>
        </p:nvSpPr>
        <p:spPr bwMode="auto">
          <a:xfrm>
            <a:off x="527050" y="4108450"/>
            <a:ext cx="2057400" cy="7874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b="1">
                <a:effectLst>
                  <a:outerShdw blurRad="38100" dist="38100" dir="2700000" algn="tl">
                    <a:srgbClr val="000000"/>
                  </a:outerShdw>
                </a:effectLst>
                <a:latin typeface="Helvetica" pitchFamily="34" charset="0"/>
              </a:rPr>
              <a:t>insert</a:t>
            </a:r>
            <a:endParaRPr lang="en-US" sz="1800">
              <a:effectLst>
                <a:outerShdw blurRad="38100" dist="38100" dir="2700000" algn="tl">
                  <a:srgbClr val="000000"/>
                </a:outerShdw>
              </a:effectLst>
              <a:latin typeface="Helvetica" pitchFamily="34" charset="0"/>
            </a:endParaRPr>
          </a:p>
          <a:p>
            <a:pPr algn="ctr">
              <a:defRPr/>
            </a:pPr>
            <a:r>
              <a:rPr lang="en-US" sz="1800" b="1">
                <a:effectLst>
                  <a:outerShdw blurRad="38100" dist="38100" dir="2700000" algn="tl">
                    <a:srgbClr val="000000"/>
                  </a:outerShdw>
                </a:effectLst>
                <a:latin typeface="Helvetica" pitchFamily="34" charset="0"/>
              </a:rPr>
              <a:t>appointment</a:t>
            </a:r>
            <a:endParaRPr lang="en-US" sz="1800">
              <a:effectLst>
                <a:outerShdw blurRad="38100" dist="38100" dir="2700000" algn="tl">
                  <a:srgbClr val="000000"/>
                </a:outerShdw>
              </a:effectLst>
              <a:latin typeface="Helvetica" pitchFamily="34" charset="0"/>
            </a:endParaRPr>
          </a:p>
        </p:txBody>
      </p:sp>
      <p:sp>
        <p:nvSpPr>
          <p:cNvPr id="315398" name="Text Box 6"/>
          <p:cNvSpPr txBox="1">
            <a:spLocks noChangeArrowheads="1"/>
          </p:cNvSpPr>
          <p:nvPr/>
        </p:nvSpPr>
        <p:spPr bwMode="auto">
          <a:xfrm>
            <a:off x="2755900" y="3073400"/>
            <a:ext cx="3086100" cy="396875"/>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b="1">
                <a:effectLst>
                  <a:outerShdw blurRad="38100" dist="38100" dir="2700000" algn="tl">
                    <a:srgbClr val="000000"/>
                  </a:outerShdw>
                </a:effectLst>
                <a:latin typeface="Helvetica" pitchFamily="34" charset="0"/>
              </a:rPr>
              <a:t>Short Description</a:t>
            </a:r>
            <a:r>
              <a:rPr lang="en-US">
                <a:effectLst>
                  <a:outerShdw blurRad="38100" dist="38100" dir="2700000" algn="tl">
                    <a:srgbClr val="000000"/>
                  </a:outerShdw>
                </a:effectLst>
                <a:latin typeface="Helvetica" pitchFamily="34" charset="0"/>
              </a:rPr>
              <a:t>:</a:t>
            </a:r>
          </a:p>
        </p:txBody>
      </p:sp>
      <p:sp>
        <p:nvSpPr>
          <p:cNvPr id="315399" name="AutoShape 7"/>
          <p:cNvSpPr>
            <a:spLocks noChangeArrowheads="1"/>
          </p:cNvSpPr>
          <p:nvPr/>
        </p:nvSpPr>
        <p:spPr bwMode="auto">
          <a:xfrm flipV="1">
            <a:off x="2833688" y="3621088"/>
            <a:ext cx="5818187" cy="2227262"/>
          </a:xfrm>
          <a:prstGeom prst="foldedCorner">
            <a:avLst>
              <a:gd name="adj" fmla="val 12500"/>
            </a:avLst>
          </a:prstGeom>
          <a:noFill/>
          <a:ln w="12700">
            <a:solidFill>
              <a:schemeClr val="tx1"/>
            </a:solidFill>
            <a:round/>
            <a:headEnd type="none" w="sm" len="sm"/>
            <a:tailEnd type="none" w="sm" len="sm"/>
          </a:ln>
          <a:effectLst/>
        </p:spPr>
        <p:txBody>
          <a:bodyPr rot="10800000"/>
          <a:lstStyle/>
          <a:p>
            <a:pPr>
              <a:defRPr/>
            </a:pPr>
            <a:r>
              <a:rPr lang="en-US" sz="1800">
                <a:effectLst>
                  <a:outerShdw blurRad="38100" dist="38100" dir="2700000" algn="tl">
                    <a:srgbClr val="000000"/>
                  </a:outerShdw>
                </a:effectLst>
                <a:latin typeface="Helvetica" pitchFamily="34" charset="0"/>
              </a:rPr>
              <a:t>»An appointment can be inserted for one or more participants by an authorized user, who does not need to be one of the participants. All participants must be notified of this new appointment. New appointments must be visualized immediately in all open calendars of the respective participants.«</a:t>
            </a:r>
          </a:p>
        </p:txBody>
      </p:sp>
      <p:sp>
        <p:nvSpPr>
          <p:cNvPr id="315400" name="Line 8"/>
          <p:cNvSpPr>
            <a:spLocks noChangeShapeType="1"/>
          </p:cNvSpPr>
          <p:nvPr/>
        </p:nvSpPr>
        <p:spPr bwMode="auto">
          <a:xfrm flipV="1">
            <a:off x="1860550" y="3692525"/>
            <a:ext cx="982663" cy="425450"/>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15401" name="Text Box 9"/>
          <p:cNvSpPr txBox="1">
            <a:spLocks noChangeArrowheads="1"/>
          </p:cNvSpPr>
          <p:nvPr/>
        </p:nvSpPr>
        <p:spPr bwMode="auto">
          <a:xfrm>
            <a:off x="1004888" y="5583238"/>
            <a:ext cx="720725" cy="396875"/>
          </a:xfrm>
          <a:prstGeom prst="rect">
            <a:avLst/>
          </a:prstGeom>
          <a:noFill/>
          <a:ln w="12700">
            <a:noFill/>
            <a:miter lim="800000"/>
            <a:headEnd type="none" w="sm" len="sm"/>
            <a:tailEnd type="none" w="sm" len="sm"/>
          </a:ln>
          <a:effectLst/>
        </p:spPr>
        <p:txBody>
          <a:bodyPr wrap="none">
            <a:spAutoFit/>
          </a:bodyPr>
          <a:lstStyle/>
          <a:p>
            <a:pPr>
              <a:defRPr/>
            </a:pPr>
            <a:r>
              <a:rPr lang="en-US">
                <a:effectLst>
                  <a:outerShdw blurRad="38100" dist="38100" dir="2700000" algn="tl">
                    <a:srgbClr val="000000"/>
                  </a:outerShdw>
                </a:effectLst>
                <a:latin typeface="Helvetica" pitchFamily="34" charset="0"/>
              </a:rPr>
              <a:t>Note</a:t>
            </a:r>
            <a:endParaRPr lang="en-US">
              <a:effectLst>
                <a:outerShdw blurRad="38100" dist="38100" dir="2700000" algn="tl">
                  <a:srgbClr val="000000"/>
                </a:outerShdw>
              </a:effectLst>
            </a:endParaRPr>
          </a:p>
        </p:txBody>
      </p:sp>
      <p:sp>
        <p:nvSpPr>
          <p:cNvPr id="315402" name="Line 10"/>
          <p:cNvSpPr>
            <a:spLocks noChangeShapeType="1"/>
          </p:cNvSpPr>
          <p:nvPr/>
        </p:nvSpPr>
        <p:spPr bwMode="auto">
          <a:xfrm flipV="1">
            <a:off x="1758950" y="5187950"/>
            <a:ext cx="966788" cy="498475"/>
          </a:xfrm>
          <a:prstGeom prst="line">
            <a:avLst/>
          </a:prstGeom>
          <a:noFill/>
          <a:ln w="12700">
            <a:solidFill>
              <a:schemeClr val="accent1"/>
            </a:solidFill>
            <a:round/>
            <a:headEnd type="none" w="sm" len="sm"/>
            <a:tailEnd type="triangle" w="med" len="med"/>
          </a:ln>
          <a:effectLst/>
        </p:spPr>
        <p:txBody>
          <a:bodyPr wrap="none" anchor="ctr"/>
          <a:lstStyle/>
          <a:p>
            <a:pPr>
              <a:defRPr/>
            </a:pPr>
            <a:endParaRPr lang="en-IN"/>
          </a:p>
        </p:txBody>
      </p:sp>
      <p:sp>
        <p:nvSpPr>
          <p:cNvPr id="11" name="Slide Number Placeholder 10"/>
          <p:cNvSpPr>
            <a:spLocks noGrp="1"/>
          </p:cNvSpPr>
          <p:nvPr>
            <p:ph type="sldNum" sz="quarter" idx="10"/>
          </p:nvPr>
        </p:nvSpPr>
        <p:spPr/>
        <p:txBody>
          <a:bodyPr/>
          <a:lstStyle/>
          <a:p>
            <a:pPr>
              <a:defRPr/>
            </a:pPr>
            <a:fld id="{335DE489-7AC4-44A5-A61D-CE48D8D0D86D}" type="slidenum">
              <a:rPr lang="en-US"/>
              <a:pPr>
                <a:defRPr/>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646113" y="325438"/>
            <a:ext cx="8266112" cy="1143000"/>
          </a:xfrm>
        </p:spPr>
        <p:txBody>
          <a:bodyPr>
            <a:normAutofit fontScale="90000"/>
          </a:bodyPr>
          <a:lstStyle/>
          <a:p>
            <a:pPr eaLnBrk="1" fontAlgn="auto" hangingPunct="1">
              <a:spcAft>
                <a:spcPts val="0"/>
              </a:spcAft>
              <a:defRPr/>
            </a:pPr>
            <a:r>
              <a:rPr lang="en-US">
                <a:solidFill>
                  <a:schemeClr val="tx2">
                    <a:satMod val="130000"/>
                  </a:schemeClr>
                </a:solidFill>
              </a:rPr>
              <a:t>Excursion (1/4)</a:t>
            </a:r>
            <a:br>
              <a:rPr lang="en-US">
                <a:solidFill>
                  <a:schemeClr val="tx2">
                    <a:satMod val="130000"/>
                  </a:schemeClr>
                </a:solidFill>
              </a:rPr>
            </a:br>
            <a:r>
              <a:rPr lang="en-US" sz="2800">
                <a:solidFill>
                  <a:schemeClr val="tx2">
                    <a:satMod val="130000"/>
                  </a:schemeClr>
                </a:solidFill>
              </a:rPr>
              <a:t>Description of Use Case</a:t>
            </a:r>
          </a:p>
        </p:txBody>
      </p:sp>
      <p:sp>
        <p:nvSpPr>
          <p:cNvPr id="45059" name="Rectangle 3"/>
          <p:cNvSpPr>
            <a:spLocks noGrp="1" noChangeArrowheads="1"/>
          </p:cNvSpPr>
          <p:nvPr>
            <p:ph idx="1"/>
          </p:nvPr>
        </p:nvSpPr>
        <p:spPr>
          <a:xfrm>
            <a:off x="701675" y="1511300"/>
            <a:ext cx="8442325" cy="4794250"/>
          </a:xfrm>
        </p:spPr>
        <p:txBody>
          <a:bodyPr/>
          <a:lstStyle/>
          <a:p>
            <a:pPr eaLnBrk="1" hangingPunct="1"/>
            <a:r>
              <a:rPr lang="en-US" sz="2400" b="1" smtClean="0"/>
              <a:t>Name/Short Description</a:t>
            </a:r>
            <a:endParaRPr lang="en-US" sz="2400" smtClean="0"/>
          </a:p>
          <a:p>
            <a:pPr eaLnBrk="1" hangingPunct="1"/>
            <a:r>
              <a:rPr lang="en-US" sz="2400" b="1" smtClean="0"/>
              <a:t>Preconditions</a:t>
            </a:r>
            <a:r>
              <a:rPr lang="en-US" sz="2400" smtClean="0"/>
              <a:t>: prerequisites for successful execution</a:t>
            </a:r>
          </a:p>
          <a:p>
            <a:pPr eaLnBrk="1" hangingPunct="1"/>
            <a:r>
              <a:rPr lang="en-US" sz="2400" b="1" smtClean="0"/>
              <a:t>Postcondition</a:t>
            </a:r>
            <a:r>
              <a:rPr lang="en-US" sz="2400" smtClean="0"/>
              <a:t>: system state upon successful completion</a:t>
            </a:r>
          </a:p>
          <a:p>
            <a:pPr eaLnBrk="1" hangingPunct="1"/>
            <a:r>
              <a:rPr lang="en-US" sz="2400" b="1" smtClean="0"/>
              <a:t>Failure Situations</a:t>
            </a:r>
            <a:r>
              <a:rPr lang="en-US" sz="2400" smtClean="0"/>
              <a:t>: only domain-related failures</a:t>
            </a:r>
          </a:p>
          <a:p>
            <a:pPr eaLnBrk="1" hangingPunct="1"/>
            <a:r>
              <a:rPr lang="en-US" sz="2400" b="1" smtClean="0"/>
              <a:t>Postcondition in case of failure</a:t>
            </a:r>
            <a:endParaRPr lang="en-US" sz="2400" smtClean="0"/>
          </a:p>
          <a:p>
            <a:pPr eaLnBrk="1" hangingPunct="1"/>
            <a:r>
              <a:rPr lang="en-US" sz="2400" b="1" smtClean="0"/>
              <a:t>Actors</a:t>
            </a:r>
            <a:r>
              <a:rPr lang="en-US" sz="2400" smtClean="0"/>
              <a:t>: communicating with the use case</a:t>
            </a:r>
          </a:p>
          <a:p>
            <a:pPr eaLnBrk="1" hangingPunct="1"/>
            <a:r>
              <a:rPr lang="en-US" sz="2400" b="1" smtClean="0"/>
              <a:t>Trigger</a:t>
            </a:r>
            <a:r>
              <a:rPr lang="en-US" sz="2400" smtClean="0"/>
              <a:t>: initiating event for the use case</a:t>
            </a:r>
          </a:p>
          <a:p>
            <a:pPr eaLnBrk="1" hangingPunct="1"/>
            <a:r>
              <a:rPr lang="en-US" sz="2400" b="1" smtClean="0"/>
              <a:t>Main Success Scenario</a:t>
            </a:r>
            <a:r>
              <a:rPr lang="en-US" sz="2400" smtClean="0"/>
              <a:t>: single (atomic) steps/other use cases</a:t>
            </a:r>
          </a:p>
          <a:p>
            <a:pPr eaLnBrk="1" hangingPunct="1"/>
            <a:r>
              <a:rPr lang="en-US" sz="2400" b="1" smtClean="0"/>
              <a:t>Extensions/Variations</a:t>
            </a:r>
            <a:r>
              <a:rPr lang="en-US" sz="2400" smtClean="0"/>
              <a:t>: deviations from main success scenario</a:t>
            </a:r>
          </a:p>
        </p:txBody>
      </p:sp>
      <p:sp>
        <p:nvSpPr>
          <p:cNvPr id="329732" name="Text Box 4"/>
          <p:cNvSpPr txBox="1">
            <a:spLocks noChangeArrowheads="1"/>
          </p:cNvSpPr>
          <p:nvPr/>
        </p:nvSpPr>
        <p:spPr bwMode="auto">
          <a:xfrm>
            <a:off x="2819400" y="5715000"/>
            <a:ext cx="5981700" cy="336550"/>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sz="1600">
                <a:effectLst>
                  <a:outerShdw blurRad="38100" dist="38100" dir="2700000" algn="tl">
                    <a:srgbClr val="000000"/>
                  </a:outerShdw>
                </a:effectLst>
                <a:latin typeface="Arial" charset="0"/>
              </a:rPr>
              <a:t>[cf.: A. Cockburn, Goals and Use Cases. JOOP, Sept. 1997]</a:t>
            </a:r>
            <a:endParaRPr lang="en-US">
              <a:effectLst>
                <a:outerShdw blurRad="38100" dist="38100" dir="2700000" algn="tl">
                  <a:srgbClr val="000000"/>
                </a:outerShdw>
              </a:effectLst>
              <a:latin typeface="Times New Roman" charset="0"/>
            </a:endParaRPr>
          </a:p>
        </p:txBody>
      </p:sp>
      <p:sp>
        <p:nvSpPr>
          <p:cNvPr id="6" name="Slide Number Placeholder 5"/>
          <p:cNvSpPr>
            <a:spLocks noGrp="1"/>
          </p:cNvSpPr>
          <p:nvPr>
            <p:ph type="sldNum" sz="quarter" idx="10"/>
          </p:nvPr>
        </p:nvSpPr>
        <p:spPr/>
        <p:txBody>
          <a:bodyPr/>
          <a:lstStyle/>
          <a:p>
            <a:pPr>
              <a:defRPr/>
            </a:pPr>
            <a:fld id="{8E908658-0372-4415-9914-E66F0485AC87}" type="slidenum">
              <a:rPr lang="en-US"/>
              <a:pPr>
                <a:defRPr/>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646113" y="325438"/>
            <a:ext cx="8266112" cy="1143000"/>
          </a:xfrm>
        </p:spPr>
        <p:txBody>
          <a:bodyPr>
            <a:normAutofit fontScale="90000"/>
          </a:bodyPr>
          <a:lstStyle/>
          <a:p>
            <a:pPr eaLnBrk="1" fontAlgn="auto" hangingPunct="1">
              <a:spcAft>
                <a:spcPts val="0"/>
              </a:spcAft>
              <a:defRPr/>
            </a:pPr>
            <a:r>
              <a:rPr lang="en-US">
                <a:solidFill>
                  <a:schemeClr val="tx2">
                    <a:satMod val="130000"/>
                  </a:schemeClr>
                </a:solidFill>
              </a:rPr>
              <a:t>Excursion (2/4)</a:t>
            </a:r>
            <a:br>
              <a:rPr lang="en-US">
                <a:solidFill>
                  <a:schemeClr val="tx2">
                    <a:satMod val="130000"/>
                  </a:schemeClr>
                </a:solidFill>
              </a:rPr>
            </a:br>
            <a:r>
              <a:rPr lang="en-US" sz="2800">
                <a:solidFill>
                  <a:schemeClr val="tx2">
                    <a:satMod val="130000"/>
                  </a:schemeClr>
                </a:solidFill>
              </a:rPr>
              <a:t>Description of Use Case - “Insert Appointment”</a:t>
            </a:r>
          </a:p>
        </p:txBody>
      </p:sp>
      <p:sp>
        <p:nvSpPr>
          <p:cNvPr id="46083" name="Rectangle 3"/>
          <p:cNvSpPr>
            <a:spLocks noGrp="1" noChangeArrowheads="1"/>
          </p:cNvSpPr>
          <p:nvPr>
            <p:ph idx="1"/>
          </p:nvPr>
        </p:nvSpPr>
        <p:spPr>
          <a:xfrm>
            <a:off x="701675" y="1647825"/>
            <a:ext cx="8242300" cy="4114800"/>
          </a:xfrm>
        </p:spPr>
        <p:txBody>
          <a:bodyPr/>
          <a:lstStyle/>
          <a:p>
            <a:pPr eaLnBrk="1" hangingPunct="1">
              <a:spcBef>
                <a:spcPts val="1200"/>
              </a:spcBef>
            </a:pPr>
            <a:r>
              <a:rPr lang="en-US" sz="1600" b="1" smtClean="0">
                <a:latin typeface="Helvetica" pitchFamily="34" charset="0"/>
              </a:rPr>
              <a:t>Name and Short Description</a:t>
            </a:r>
            <a:r>
              <a:rPr lang="en-US" sz="1600" smtClean="0">
                <a:latin typeface="Helvetica" pitchFamily="34" charset="0"/>
              </a:rPr>
              <a:t>: Insert appointment</a:t>
            </a:r>
            <a:br>
              <a:rPr lang="en-US" sz="1600" smtClean="0">
                <a:latin typeface="Helvetica" pitchFamily="34" charset="0"/>
              </a:rPr>
            </a:br>
            <a:r>
              <a:rPr lang="en-US" sz="1600" smtClean="0">
                <a:latin typeface="Helvetica" pitchFamily="34" charset="0"/>
              </a:rPr>
              <a:t> </a:t>
            </a:r>
            <a:r>
              <a:rPr lang="en-US" sz="1700" smtClean="0">
                <a:latin typeface="Helvetica" pitchFamily="34" charset="0"/>
              </a:rPr>
              <a:t>»An appointment can be inserted for one or more participants by an authorized user, who does not need to be one of the participants. All participants must be notified of this new appointment. New appointments must be visualized immediately in all open calendars of the respective participants.«</a:t>
            </a:r>
            <a:endParaRPr lang="en-US" sz="1600" smtClean="0">
              <a:latin typeface="Helvetica" pitchFamily="34" charset="0"/>
            </a:endParaRPr>
          </a:p>
          <a:p>
            <a:pPr eaLnBrk="1" hangingPunct="1">
              <a:spcBef>
                <a:spcPts val="1200"/>
              </a:spcBef>
            </a:pPr>
            <a:r>
              <a:rPr lang="en-US" sz="1600" b="1" smtClean="0">
                <a:latin typeface="Helvetica" pitchFamily="34" charset="0"/>
              </a:rPr>
              <a:t>Precondition</a:t>
            </a:r>
            <a:r>
              <a:rPr lang="en-US" sz="1600" smtClean="0">
                <a:latin typeface="Helvetica" pitchFamily="34" charset="0"/>
              </a:rPr>
              <a:t>: User is known by the system.</a:t>
            </a:r>
            <a:endParaRPr lang="en-US" sz="1600" b="1" smtClean="0">
              <a:latin typeface="Helvetica" pitchFamily="34" charset="0"/>
            </a:endParaRPr>
          </a:p>
          <a:p>
            <a:pPr eaLnBrk="1" hangingPunct="1">
              <a:spcBef>
                <a:spcPts val="1200"/>
              </a:spcBef>
            </a:pPr>
            <a:r>
              <a:rPr lang="en-US" sz="1600" b="1" smtClean="0">
                <a:latin typeface="Helvetica" pitchFamily="34" charset="0"/>
              </a:rPr>
              <a:t>Postcondition</a:t>
            </a:r>
            <a:r>
              <a:rPr lang="en-US" sz="1600" smtClean="0">
                <a:latin typeface="Helvetica" pitchFamily="34" charset="0"/>
              </a:rPr>
              <a:t>: </a:t>
            </a:r>
          </a:p>
          <a:p>
            <a:pPr lvl="1" eaLnBrk="1" hangingPunct="1">
              <a:spcBef>
                <a:spcPts val="650"/>
              </a:spcBef>
            </a:pPr>
            <a:r>
              <a:rPr lang="en-US" sz="1600" smtClean="0">
                <a:latin typeface="Helvetica" pitchFamily="34" charset="0"/>
              </a:rPr>
              <a:t>New appointment is inserted.</a:t>
            </a:r>
          </a:p>
          <a:p>
            <a:pPr lvl="1" eaLnBrk="1" hangingPunct="1">
              <a:spcBef>
                <a:spcPts val="650"/>
              </a:spcBef>
            </a:pPr>
            <a:r>
              <a:rPr lang="en-US" sz="1600" smtClean="0">
                <a:latin typeface="Helvetica" pitchFamily="34" charset="0"/>
              </a:rPr>
              <a:t>All participants are notified either about the new appointment or that due to authorization problems it was not possible to change their calendar.</a:t>
            </a:r>
          </a:p>
          <a:p>
            <a:pPr lvl="1" eaLnBrk="1" hangingPunct="1">
              <a:lnSpc>
                <a:spcPct val="90000"/>
              </a:lnSpc>
              <a:spcBef>
                <a:spcPts val="1200"/>
              </a:spcBef>
            </a:pPr>
            <a:r>
              <a:rPr lang="en-US" sz="1600" smtClean="0">
                <a:latin typeface="Helvetica" pitchFamily="34" charset="0"/>
              </a:rPr>
              <a:t>All calendar views are updated.</a:t>
            </a:r>
            <a:endParaRPr lang="en-US" sz="1600" b="1" smtClean="0">
              <a:latin typeface="Helvetica" pitchFamily="34" charset="0"/>
            </a:endParaRPr>
          </a:p>
          <a:p>
            <a:pPr eaLnBrk="1" hangingPunct="1">
              <a:spcBef>
                <a:spcPts val="1200"/>
              </a:spcBef>
            </a:pPr>
            <a:r>
              <a:rPr lang="en-US" sz="1600" b="1" smtClean="0">
                <a:latin typeface="Helvetica" pitchFamily="34" charset="0"/>
              </a:rPr>
              <a:t>Failure Situations</a:t>
            </a:r>
            <a:r>
              <a:rPr lang="en-US" sz="1600" smtClean="0">
                <a:latin typeface="Helvetica" pitchFamily="34" charset="0"/>
              </a:rPr>
              <a:t>: The user lacks proper authorization for </a:t>
            </a:r>
            <a:r>
              <a:rPr lang="en-US" sz="1600" i="1" smtClean="0">
                <a:latin typeface="Helvetica" pitchFamily="34" charset="0"/>
              </a:rPr>
              <a:t>every</a:t>
            </a:r>
            <a:r>
              <a:rPr lang="en-US" sz="1600" smtClean="0">
                <a:latin typeface="Helvetica" pitchFamily="34" charset="0"/>
              </a:rPr>
              <a:t> participant in order to insert the new appointment into their calendars.</a:t>
            </a:r>
          </a:p>
        </p:txBody>
      </p:sp>
      <p:sp>
        <p:nvSpPr>
          <p:cNvPr id="4" name="Date Placeholder 3"/>
          <p:cNvSpPr>
            <a:spLocks noGrp="1"/>
          </p:cNvSpPr>
          <p:nvPr>
            <p:ph type="dt" sz="quarter" idx="4294967295"/>
          </p:nvPr>
        </p:nvSpPr>
        <p:spPr>
          <a:xfrm>
            <a:off x="22225" y="6305550"/>
            <a:ext cx="2133600" cy="476250"/>
          </a:xfrm>
        </p:spPr>
        <p:txBody>
          <a:bodyPr/>
          <a:lstStyle/>
          <a:p>
            <a:pPr>
              <a:defRPr/>
            </a:pPr>
            <a:r>
              <a:rPr lang="en-US"/>
              <a:t>03-Sep-11</a:t>
            </a:r>
          </a:p>
        </p:txBody>
      </p:sp>
      <p:sp>
        <p:nvSpPr>
          <p:cNvPr id="5" name="Slide Number Placeholder 4"/>
          <p:cNvSpPr>
            <a:spLocks noGrp="1"/>
          </p:cNvSpPr>
          <p:nvPr>
            <p:ph type="sldNum" sz="quarter" idx="10"/>
          </p:nvPr>
        </p:nvSpPr>
        <p:spPr/>
        <p:txBody>
          <a:bodyPr/>
          <a:lstStyle/>
          <a:p>
            <a:pPr>
              <a:defRPr/>
            </a:pPr>
            <a:fld id="{2E9C82DE-99D0-4E4E-815E-10B33510D1EF}" type="slidenum">
              <a:rPr lang="en-US"/>
              <a:pPr>
                <a:defRPr/>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Source &amp; Credit</a:t>
            </a:r>
            <a:endParaRPr lang="en-IN" dirty="0">
              <a:solidFill>
                <a:schemeClr val="tx2">
                  <a:satMod val="130000"/>
                </a:schemeClr>
              </a:solidFill>
            </a:endParaRPr>
          </a:p>
        </p:txBody>
      </p:sp>
      <p:sp>
        <p:nvSpPr>
          <p:cNvPr id="15363" name="Content Placeholder 2"/>
          <p:cNvSpPr>
            <a:spLocks noGrp="1"/>
          </p:cNvSpPr>
          <p:nvPr>
            <p:ph idx="1"/>
          </p:nvPr>
        </p:nvSpPr>
        <p:spPr/>
        <p:txBody>
          <a:bodyPr/>
          <a:lstStyle/>
          <a:p>
            <a:pPr eaLnBrk="1" hangingPunct="1"/>
            <a:r>
              <a:rPr lang="en-US" smtClean="0"/>
              <a:t>This presentation is adopted from:</a:t>
            </a:r>
          </a:p>
          <a:p>
            <a:pPr lvl="1" eaLnBrk="1" hangingPunct="1"/>
            <a:r>
              <a:rPr lang="en-IN" i="1" smtClean="0">
                <a:hlinkClick r:id="rId2"/>
              </a:rPr>
              <a:t>ftp://ftp.ifs.uni-linz.ac.at/pub/wieland/</a:t>
            </a:r>
            <a:r>
              <a:rPr lang="en-IN" b="1" i="1" smtClean="0">
                <a:hlinkClick r:id="rId2"/>
              </a:rPr>
              <a:t>uml</a:t>
            </a:r>
            <a:r>
              <a:rPr lang="en-IN" i="1" smtClean="0">
                <a:hlinkClick r:id="rId2"/>
              </a:rPr>
              <a:t>.</a:t>
            </a:r>
            <a:r>
              <a:rPr lang="en-IN" b="1" i="1" smtClean="0">
                <a:hlinkClick r:id="rId2"/>
              </a:rPr>
              <a:t>ppt</a:t>
            </a:r>
            <a:r>
              <a:rPr lang="en-IN" b="1" i="1" smtClean="0"/>
              <a:t> </a:t>
            </a:r>
          </a:p>
          <a:p>
            <a:pPr lvl="1" eaLnBrk="1" hangingPunct="1"/>
            <a:r>
              <a:rPr lang="en-US" b="1" i="1" smtClean="0"/>
              <a:t>© Hitz, Kappel, Retschitzegger;  Information Systems Group (IFS), </a:t>
            </a:r>
            <a:r>
              <a:rPr lang="en-US" b="1" i="1" smtClean="0">
                <a:hlinkClick r:id="rId3"/>
              </a:rPr>
              <a:t>http://www.ifs.uni-linz.ac.at/</a:t>
            </a:r>
            <a:r>
              <a:rPr lang="en-US" b="1" i="1" smtClean="0"/>
              <a:t> </a:t>
            </a:r>
          </a:p>
          <a:p>
            <a:pPr lvl="1" eaLnBrk="1" hangingPunct="1"/>
            <a:r>
              <a:rPr lang="en-US" b="1" i="1" smtClean="0"/>
              <a:t>@ Johannes Kepler Universitat Linz, Germany, </a:t>
            </a:r>
            <a:endParaRPr lang="en-IN" smtClean="0"/>
          </a:p>
          <a:p>
            <a:pPr eaLnBrk="1" hangingPunct="1"/>
            <a:endParaRPr lang="en-US" smtClean="0"/>
          </a:p>
          <a:p>
            <a:pPr eaLnBrk="1" hangingPunct="1"/>
            <a:endParaRPr lang="en-IN" smtClean="0"/>
          </a:p>
        </p:txBody>
      </p:sp>
      <p:sp>
        <p:nvSpPr>
          <p:cNvPr id="5" name="Slide Number Placeholder 4"/>
          <p:cNvSpPr>
            <a:spLocks noGrp="1"/>
          </p:cNvSpPr>
          <p:nvPr>
            <p:ph type="sldNum" sz="quarter" idx="10"/>
          </p:nvPr>
        </p:nvSpPr>
        <p:spPr/>
        <p:txBody>
          <a:bodyPr/>
          <a:lstStyle/>
          <a:p>
            <a:pPr>
              <a:defRPr/>
            </a:pPr>
            <a:fld id="{7F2CC54A-3981-4B22-B131-999D2C6A790D}" type="slidenum">
              <a:rPr lang="en-US"/>
              <a:pPr>
                <a:defRPr/>
              </a:pPr>
              <a:t>2</a:t>
            </a:fld>
            <a:endParaRPr lang="en-US"/>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646113" y="325438"/>
            <a:ext cx="8266112" cy="1143000"/>
          </a:xfrm>
        </p:spPr>
        <p:txBody>
          <a:bodyPr>
            <a:normAutofit fontScale="90000"/>
          </a:bodyPr>
          <a:lstStyle/>
          <a:p>
            <a:pPr eaLnBrk="1" fontAlgn="auto" hangingPunct="1">
              <a:spcAft>
                <a:spcPts val="0"/>
              </a:spcAft>
              <a:defRPr/>
            </a:pPr>
            <a:r>
              <a:rPr lang="en-US">
                <a:solidFill>
                  <a:schemeClr val="tx2">
                    <a:satMod val="130000"/>
                  </a:schemeClr>
                </a:solidFill>
              </a:rPr>
              <a:t>Excursion (3/4)</a:t>
            </a:r>
            <a:br>
              <a:rPr lang="en-US">
                <a:solidFill>
                  <a:schemeClr val="tx2">
                    <a:satMod val="130000"/>
                  </a:schemeClr>
                </a:solidFill>
              </a:rPr>
            </a:br>
            <a:r>
              <a:rPr lang="en-US" sz="2800">
                <a:solidFill>
                  <a:schemeClr val="tx2">
                    <a:satMod val="130000"/>
                  </a:schemeClr>
                </a:solidFill>
              </a:rPr>
              <a:t>Description of Use Case - “Insert appointment”</a:t>
            </a:r>
          </a:p>
        </p:txBody>
      </p:sp>
      <p:sp>
        <p:nvSpPr>
          <p:cNvPr id="47107" name="Rectangle 3"/>
          <p:cNvSpPr>
            <a:spLocks noGrp="1" noChangeArrowheads="1"/>
          </p:cNvSpPr>
          <p:nvPr>
            <p:ph idx="1"/>
          </p:nvPr>
        </p:nvSpPr>
        <p:spPr>
          <a:xfrm>
            <a:off x="701675" y="1647825"/>
            <a:ext cx="8280400" cy="4114800"/>
          </a:xfrm>
        </p:spPr>
        <p:txBody>
          <a:bodyPr/>
          <a:lstStyle/>
          <a:p>
            <a:pPr eaLnBrk="1" hangingPunct="1">
              <a:spcBef>
                <a:spcPts val="1200"/>
              </a:spcBef>
            </a:pPr>
            <a:r>
              <a:rPr lang="en-US" sz="1600" b="1" smtClean="0">
                <a:latin typeface="Helvetica" pitchFamily="34" charset="0"/>
              </a:rPr>
              <a:t>Postcondition in case of failure:</a:t>
            </a:r>
          </a:p>
          <a:p>
            <a:pPr lvl="1" eaLnBrk="1" hangingPunct="1">
              <a:spcBef>
                <a:spcPts val="650"/>
              </a:spcBef>
            </a:pPr>
            <a:r>
              <a:rPr lang="en-US" sz="1600" smtClean="0">
                <a:latin typeface="Helvetica" pitchFamily="34" charset="0"/>
              </a:rPr>
              <a:t>appointment could not be inserted.</a:t>
            </a:r>
          </a:p>
          <a:p>
            <a:pPr lvl="1" eaLnBrk="1" hangingPunct="1">
              <a:spcBef>
                <a:spcPts val="650"/>
              </a:spcBef>
            </a:pPr>
            <a:r>
              <a:rPr lang="en-US" sz="1600" smtClean="0">
                <a:latin typeface="Helvetica" pitchFamily="34" charset="0"/>
              </a:rPr>
              <a:t>The calendars of all participants as well as their views haven‘t been changed by the use case.  </a:t>
            </a:r>
            <a:endParaRPr lang="en-US" sz="1600" b="1" smtClean="0">
              <a:latin typeface="Helvetica" pitchFamily="34" charset="0"/>
            </a:endParaRPr>
          </a:p>
          <a:p>
            <a:pPr eaLnBrk="1" hangingPunct="1">
              <a:spcBef>
                <a:spcPts val="1200"/>
              </a:spcBef>
            </a:pPr>
            <a:r>
              <a:rPr lang="en-US" sz="1600" b="1" smtClean="0">
                <a:latin typeface="Helvetica" pitchFamily="34" charset="0"/>
              </a:rPr>
              <a:t>Actors</a:t>
            </a:r>
            <a:r>
              <a:rPr lang="en-US" sz="1600" smtClean="0">
                <a:latin typeface="Helvetica" pitchFamily="34" charset="0"/>
              </a:rPr>
              <a:t>: User (primary actor), E-Mail-System (secondary actor), Fax-System (secondary actor).</a:t>
            </a:r>
            <a:endParaRPr lang="en-US" sz="1600" b="1" smtClean="0">
              <a:latin typeface="Helvetica" pitchFamily="34" charset="0"/>
            </a:endParaRPr>
          </a:p>
          <a:p>
            <a:pPr eaLnBrk="1" hangingPunct="1">
              <a:spcBef>
                <a:spcPts val="1200"/>
              </a:spcBef>
            </a:pPr>
            <a:r>
              <a:rPr lang="en-US" sz="1600" b="1" smtClean="0">
                <a:latin typeface="Helvetica" pitchFamily="34" charset="0"/>
              </a:rPr>
              <a:t>Trigger</a:t>
            </a:r>
            <a:r>
              <a:rPr lang="en-US" sz="1600" smtClean="0">
                <a:latin typeface="Helvetica" pitchFamily="34" charset="0"/>
              </a:rPr>
              <a:t>: -</a:t>
            </a:r>
            <a:endParaRPr lang="en-US" sz="1600" b="1" smtClean="0">
              <a:latin typeface="Helvetica" pitchFamily="34" charset="0"/>
            </a:endParaRPr>
          </a:p>
          <a:p>
            <a:pPr eaLnBrk="1" hangingPunct="1">
              <a:spcBef>
                <a:spcPts val="1200"/>
              </a:spcBef>
            </a:pPr>
            <a:r>
              <a:rPr lang="en-US" sz="1600" b="1" smtClean="0">
                <a:latin typeface="Helvetica" pitchFamily="34" charset="0"/>
              </a:rPr>
              <a:t>Main Success Scenario:</a:t>
            </a:r>
            <a:endParaRPr lang="en-US" sz="1600" smtClean="0">
              <a:latin typeface="Helvetica" pitchFamily="34" charset="0"/>
            </a:endParaRPr>
          </a:p>
          <a:p>
            <a:pPr lvl="1" eaLnBrk="1" hangingPunct="1">
              <a:spcBef>
                <a:spcPts val="650"/>
              </a:spcBef>
              <a:buFont typeface="Monotype Sorts" pitchFamily="2" charset="2"/>
              <a:buNone/>
            </a:pPr>
            <a:r>
              <a:rPr lang="en-US" sz="1600" smtClean="0">
                <a:latin typeface="Helvetica" pitchFamily="34" charset="0"/>
              </a:rPr>
              <a:t>(1) User identifies him/herself.</a:t>
            </a:r>
            <a:endParaRPr lang="en-US" sz="1600" b="1" smtClean="0">
              <a:latin typeface="Helvetica" pitchFamily="34" charset="0"/>
            </a:endParaRPr>
          </a:p>
          <a:p>
            <a:pPr lvl="1" eaLnBrk="1" hangingPunct="1">
              <a:buFont typeface="Monotype Sorts" pitchFamily="2" charset="2"/>
              <a:buNone/>
            </a:pPr>
            <a:r>
              <a:rPr lang="en-US" sz="1600" smtClean="0">
                <a:latin typeface="Helvetica" pitchFamily="34" charset="0"/>
              </a:rPr>
              <a:t>(2) The details of the new appointment (time, location, duration, participants, etc.) are being  recorded.</a:t>
            </a:r>
            <a:endParaRPr lang="en-US" sz="1600" b="1" smtClean="0">
              <a:latin typeface="Helvetica" pitchFamily="34" charset="0"/>
            </a:endParaRPr>
          </a:p>
          <a:p>
            <a:pPr lvl="1" eaLnBrk="1" hangingPunct="1">
              <a:buFont typeface="Monotype Sorts" pitchFamily="2" charset="2"/>
              <a:buNone/>
            </a:pPr>
            <a:r>
              <a:rPr lang="en-US" sz="1600" smtClean="0">
                <a:latin typeface="Helvetica" pitchFamily="34" charset="0"/>
              </a:rPr>
              <a:t>(3) User is authorized to insert the appointment for all participants.</a:t>
            </a:r>
            <a:endParaRPr lang="en-US" sz="1600" b="1" smtClean="0">
              <a:latin typeface="Helvetica" pitchFamily="34" charset="0"/>
            </a:endParaRPr>
          </a:p>
          <a:p>
            <a:pPr lvl="1" eaLnBrk="1" hangingPunct="1">
              <a:buFont typeface="Monotype Sorts" pitchFamily="2" charset="2"/>
              <a:buNone/>
            </a:pPr>
            <a:r>
              <a:rPr lang="en-US" sz="1600" smtClean="0">
                <a:latin typeface="Helvetica" pitchFamily="34" charset="0"/>
              </a:rPr>
              <a:t>(4) appointment does not cause any collisions and is inserted.</a:t>
            </a:r>
          </a:p>
        </p:txBody>
      </p:sp>
      <p:sp>
        <p:nvSpPr>
          <p:cNvPr id="5" name="Slide Number Placeholder 4"/>
          <p:cNvSpPr>
            <a:spLocks noGrp="1"/>
          </p:cNvSpPr>
          <p:nvPr>
            <p:ph type="sldNum" sz="quarter" idx="10"/>
          </p:nvPr>
        </p:nvSpPr>
        <p:spPr/>
        <p:txBody>
          <a:bodyPr/>
          <a:lstStyle/>
          <a:p>
            <a:pPr>
              <a:defRPr/>
            </a:pPr>
            <a:fld id="{D5E0B1A6-824F-41B4-87C4-7C66F8354484}" type="slidenum">
              <a:rPr lang="en-US"/>
              <a:pPr>
                <a:defRPr/>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646113" y="325438"/>
            <a:ext cx="8266112" cy="1143000"/>
          </a:xfrm>
        </p:spPr>
        <p:txBody>
          <a:bodyPr>
            <a:normAutofit fontScale="90000"/>
          </a:bodyPr>
          <a:lstStyle/>
          <a:p>
            <a:pPr eaLnBrk="1" fontAlgn="auto" hangingPunct="1">
              <a:spcAft>
                <a:spcPts val="0"/>
              </a:spcAft>
              <a:defRPr/>
            </a:pPr>
            <a:r>
              <a:rPr lang="en-US">
                <a:solidFill>
                  <a:schemeClr val="tx2">
                    <a:satMod val="130000"/>
                  </a:schemeClr>
                </a:solidFill>
              </a:rPr>
              <a:t>Excursion (4/4)</a:t>
            </a:r>
            <a:br>
              <a:rPr lang="en-US">
                <a:solidFill>
                  <a:schemeClr val="tx2">
                    <a:satMod val="130000"/>
                  </a:schemeClr>
                </a:solidFill>
              </a:rPr>
            </a:br>
            <a:r>
              <a:rPr lang="en-US" sz="2800">
                <a:solidFill>
                  <a:schemeClr val="tx2">
                    <a:satMod val="130000"/>
                  </a:schemeClr>
                </a:solidFill>
              </a:rPr>
              <a:t>Description of Use Case - “Insert appointment”</a:t>
            </a:r>
          </a:p>
        </p:txBody>
      </p:sp>
      <p:sp>
        <p:nvSpPr>
          <p:cNvPr id="48131" name="Rectangle 3"/>
          <p:cNvSpPr>
            <a:spLocks noGrp="1" noChangeArrowheads="1"/>
          </p:cNvSpPr>
          <p:nvPr>
            <p:ph idx="1"/>
          </p:nvPr>
        </p:nvSpPr>
        <p:spPr>
          <a:xfrm>
            <a:off x="701675" y="1647825"/>
            <a:ext cx="7921625" cy="4114800"/>
          </a:xfrm>
        </p:spPr>
        <p:txBody>
          <a:bodyPr/>
          <a:lstStyle/>
          <a:p>
            <a:pPr marL="952500" lvl="1" indent="-419100" eaLnBrk="1" hangingPunct="1">
              <a:buFont typeface="Monotype Sorts" pitchFamily="2" charset="2"/>
              <a:buNone/>
            </a:pPr>
            <a:r>
              <a:rPr lang="en-US" sz="1600" smtClean="0">
                <a:latin typeface="Helvetica" pitchFamily="34" charset="0"/>
              </a:rPr>
              <a:t>(5)   All participants (except the user in case (s)he is a participant too) are notified according to their preferred type of communication (</a:t>
            </a:r>
            <a:r>
              <a:rPr lang="en-US" sz="1400" smtClean="0">
                <a:latin typeface="Helvetica" pitchFamily="34" charset="0"/>
              </a:rPr>
              <a:t>«include» notify participants)</a:t>
            </a:r>
            <a:endParaRPr lang="en-US" sz="1600" b="1" smtClean="0">
              <a:latin typeface="Helvetica" pitchFamily="34" charset="0"/>
            </a:endParaRPr>
          </a:p>
          <a:p>
            <a:pPr marL="952500" lvl="1" indent="-419100" eaLnBrk="1" hangingPunct="1">
              <a:buFont typeface="Monotype Sorts" pitchFamily="2" charset="2"/>
              <a:buNone/>
            </a:pPr>
            <a:r>
              <a:rPr lang="en-US" sz="1600" smtClean="0">
                <a:latin typeface="Helvetica" pitchFamily="34" charset="0"/>
              </a:rPr>
              <a:t>(6)   All currently open calendars of participants are updated. (</a:t>
            </a:r>
            <a:r>
              <a:rPr lang="en-US" sz="1400" smtClean="0">
                <a:latin typeface="Helvetica" pitchFamily="34" charset="0"/>
              </a:rPr>
              <a:t>«include» update calendar)</a:t>
            </a:r>
            <a:endParaRPr lang="en-US" sz="1100" b="1" smtClean="0">
              <a:latin typeface="Helvetica" pitchFamily="34" charset="0"/>
            </a:endParaRPr>
          </a:p>
          <a:p>
            <a:pPr eaLnBrk="1" hangingPunct="1">
              <a:spcBef>
                <a:spcPts val="1200"/>
              </a:spcBef>
            </a:pPr>
            <a:r>
              <a:rPr lang="en-US" sz="1600" b="1" smtClean="0">
                <a:latin typeface="Helvetica" pitchFamily="34" charset="0"/>
              </a:rPr>
              <a:t>Extensions/Variations:</a:t>
            </a:r>
            <a:endParaRPr lang="en-US" sz="1600" smtClean="0">
              <a:latin typeface="Helvetica" pitchFamily="34" charset="0"/>
            </a:endParaRPr>
          </a:p>
          <a:p>
            <a:pPr marL="952500" lvl="1" indent="-419100" eaLnBrk="1" hangingPunct="1">
              <a:buFont typeface="Monotype Sorts" pitchFamily="2" charset="2"/>
              <a:buNone/>
            </a:pPr>
            <a:r>
              <a:rPr lang="en-US" sz="1600" smtClean="0">
                <a:latin typeface="Helvetica" pitchFamily="34" charset="0"/>
              </a:rPr>
              <a:t>(3’)  For at least one participant, the user is not authorized to insert a appointment.</a:t>
            </a:r>
            <a:endParaRPr lang="en-US" sz="1600" b="1" smtClean="0">
              <a:latin typeface="Helvetica" pitchFamily="34" charset="0"/>
            </a:endParaRPr>
          </a:p>
          <a:p>
            <a:pPr marL="952500" lvl="1" indent="-419100" eaLnBrk="1" hangingPunct="1">
              <a:buFont typeface="Monotype Sorts" pitchFamily="2" charset="2"/>
              <a:buNone/>
            </a:pPr>
            <a:r>
              <a:rPr lang="en-US" sz="1600" smtClean="0">
                <a:latin typeface="Helvetica" pitchFamily="34" charset="0"/>
              </a:rPr>
              <a:t>(4’)  Analogous to (4)</a:t>
            </a:r>
          </a:p>
          <a:p>
            <a:pPr marL="952500" lvl="1" indent="-419100" eaLnBrk="1" hangingPunct="1">
              <a:buFont typeface="Monotype Sorts" pitchFamily="2" charset="2"/>
              <a:buNone/>
            </a:pPr>
            <a:r>
              <a:rPr lang="en-US" sz="1600" smtClean="0">
                <a:latin typeface="Helvetica" pitchFamily="34" charset="0"/>
              </a:rPr>
              <a:t>(5’)	Analogous to 5, whereas each participant whose calendar could not be changed is notified about this authorization problem.</a:t>
            </a:r>
          </a:p>
          <a:p>
            <a:pPr marL="952500" lvl="1" indent="-419100" eaLnBrk="1" hangingPunct="1">
              <a:buFont typeface="Monotype Sorts" pitchFamily="2" charset="2"/>
              <a:buNone/>
            </a:pPr>
            <a:r>
              <a:rPr lang="en-US" sz="1600" smtClean="0">
                <a:latin typeface="Helvetica" pitchFamily="34" charset="0"/>
              </a:rPr>
              <a:t>(6’)  All calendars of participants without authorization problems are updated, where proper authorization exists.</a:t>
            </a:r>
          </a:p>
          <a:p>
            <a:pPr eaLnBrk="1" hangingPunct="1"/>
            <a:endParaRPr lang="en-US" sz="1600" smtClean="0"/>
          </a:p>
          <a:p>
            <a:pPr eaLnBrk="1" hangingPunct="1"/>
            <a:endParaRPr lang="en-US" sz="1600" smtClean="0"/>
          </a:p>
        </p:txBody>
      </p:sp>
      <p:sp>
        <p:nvSpPr>
          <p:cNvPr id="5" name="Slide Number Placeholder 4"/>
          <p:cNvSpPr>
            <a:spLocks noGrp="1"/>
          </p:cNvSpPr>
          <p:nvPr>
            <p:ph type="sldNum" sz="quarter" idx="10"/>
          </p:nvPr>
        </p:nvSpPr>
        <p:spPr/>
        <p:txBody>
          <a:bodyPr/>
          <a:lstStyle/>
          <a:p>
            <a:pPr>
              <a:defRPr/>
            </a:pPr>
            <a:fld id="{EE746C26-0EC4-43D9-A3CF-1083201DF904}" type="slidenum">
              <a:rPr lang="en-US"/>
              <a:pPr>
                <a:defRPr/>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fontScale="90000"/>
          </a:bodyPr>
          <a:lstStyle/>
          <a:p>
            <a:pPr>
              <a:defRPr/>
            </a:pPr>
            <a:r>
              <a:rPr lang="en-US"/>
              <a:t>Flow of events in a use case</a:t>
            </a:r>
          </a:p>
        </p:txBody>
      </p:sp>
      <p:sp>
        <p:nvSpPr>
          <p:cNvPr id="49155" name="Rectangle 3"/>
          <p:cNvSpPr>
            <a:spLocks noGrp="1" noChangeArrowheads="1"/>
          </p:cNvSpPr>
          <p:nvPr>
            <p:ph type="body" sz="half" idx="1"/>
          </p:nvPr>
        </p:nvSpPr>
        <p:spPr>
          <a:xfrm>
            <a:off x="762000" y="1295400"/>
            <a:ext cx="3997325" cy="4800600"/>
          </a:xfrm>
        </p:spPr>
        <p:txBody>
          <a:bodyPr/>
          <a:lstStyle/>
          <a:p>
            <a:r>
              <a:rPr lang="en-US" sz="2400" smtClean="0"/>
              <a:t>Has one normal, basic flow </a:t>
            </a:r>
            <a:br>
              <a:rPr lang="en-US" sz="2400" smtClean="0"/>
            </a:br>
            <a:r>
              <a:rPr lang="en-US" sz="2400" smtClean="0"/>
              <a:t>(</a:t>
            </a:r>
            <a:r>
              <a:rPr lang="en-US" sz="2400" smtClean="0">
                <a:solidFill>
                  <a:srgbClr val="33CC33"/>
                </a:solidFill>
              </a:rPr>
              <a:t>“Happy Path”</a:t>
            </a:r>
            <a:r>
              <a:rPr lang="en-US" sz="2400" smtClean="0"/>
              <a:t>)</a:t>
            </a:r>
          </a:p>
          <a:p>
            <a:r>
              <a:rPr lang="en-US" sz="2400" smtClean="0"/>
              <a:t>Several alternative flows</a:t>
            </a:r>
          </a:p>
          <a:p>
            <a:pPr lvl="1"/>
            <a:r>
              <a:rPr lang="en-US" sz="2000" smtClean="0"/>
              <a:t>Regular variants</a:t>
            </a:r>
          </a:p>
          <a:p>
            <a:pPr lvl="1"/>
            <a:r>
              <a:rPr lang="en-US" sz="2000" smtClean="0">
                <a:solidFill>
                  <a:schemeClr val="accent2"/>
                </a:solidFill>
              </a:rPr>
              <a:t>Odd cases</a:t>
            </a:r>
            <a:endParaRPr lang="en-US" sz="2000" smtClean="0"/>
          </a:p>
          <a:p>
            <a:pPr lvl="1"/>
            <a:r>
              <a:rPr lang="en-US" sz="2000" smtClean="0">
                <a:solidFill>
                  <a:srgbClr val="FF0000"/>
                </a:solidFill>
              </a:rPr>
              <a:t>Exceptional flows handling error situations</a:t>
            </a:r>
            <a:endParaRPr lang="en-US" smtClean="0"/>
          </a:p>
        </p:txBody>
      </p:sp>
      <p:sp>
        <p:nvSpPr>
          <p:cNvPr id="217092" name="Line 4"/>
          <p:cNvSpPr>
            <a:spLocks noChangeShapeType="1"/>
          </p:cNvSpPr>
          <p:nvPr/>
        </p:nvSpPr>
        <p:spPr bwMode="auto">
          <a:xfrm>
            <a:off x="7543800" y="2895600"/>
            <a:ext cx="0" cy="2590800"/>
          </a:xfrm>
          <a:prstGeom prst="line">
            <a:avLst/>
          </a:prstGeom>
          <a:noFill/>
          <a:ln w="76200">
            <a:solidFill>
              <a:srgbClr val="00FF00"/>
            </a:solidFill>
            <a:round/>
            <a:headEnd type="none" w="sm" len="sm"/>
            <a:tailEnd type="stealth" w="med" len="lg"/>
          </a:ln>
          <a:effectLst/>
        </p:spPr>
        <p:txBody>
          <a:bodyPr wrap="none" anchor="ctr"/>
          <a:lstStyle/>
          <a:p>
            <a:pPr>
              <a:defRPr/>
            </a:pPr>
            <a:endParaRPr lang="en-US"/>
          </a:p>
        </p:txBody>
      </p:sp>
      <p:grpSp>
        <p:nvGrpSpPr>
          <p:cNvPr id="49157" name="Group 5"/>
          <p:cNvGrpSpPr>
            <a:grpSpLocks/>
          </p:cNvGrpSpPr>
          <p:nvPr/>
        </p:nvGrpSpPr>
        <p:grpSpPr bwMode="auto">
          <a:xfrm>
            <a:off x="7543800" y="3430588"/>
            <a:ext cx="534988" cy="533400"/>
            <a:chOff x="4176" y="1537"/>
            <a:chExt cx="337" cy="336"/>
          </a:xfrm>
        </p:grpSpPr>
        <p:sp>
          <p:nvSpPr>
            <p:cNvPr id="217094" name="Arc 6"/>
            <p:cNvSpPr>
              <a:spLocks/>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ffectLst/>
          </p:spPr>
          <p:txBody>
            <a:bodyPr wrap="none" anchor="ctr"/>
            <a:lstStyle/>
            <a:p>
              <a:pPr>
                <a:defRPr/>
              </a:pPr>
              <a:endParaRPr lang="en-US"/>
            </a:p>
          </p:txBody>
        </p:sp>
        <p:sp>
          <p:nvSpPr>
            <p:cNvPr id="217095" name="Arc 7"/>
            <p:cNvSpPr>
              <a:spLocks/>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lg"/>
            </a:ln>
            <a:effectLst/>
          </p:spPr>
          <p:txBody>
            <a:bodyPr wrap="none" anchor="ctr"/>
            <a:lstStyle/>
            <a:p>
              <a:pPr>
                <a:defRPr/>
              </a:pPr>
              <a:endParaRPr lang="en-US"/>
            </a:p>
          </p:txBody>
        </p:sp>
      </p:grpSp>
      <p:grpSp>
        <p:nvGrpSpPr>
          <p:cNvPr id="49158" name="Group 8"/>
          <p:cNvGrpSpPr>
            <a:grpSpLocks/>
          </p:cNvGrpSpPr>
          <p:nvPr/>
        </p:nvGrpSpPr>
        <p:grpSpPr bwMode="auto">
          <a:xfrm>
            <a:off x="6934200" y="3125788"/>
            <a:ext cx="534988" cy="682625"/>
            <a:chOff x="3792" y="1345"/>
            <a:chExt cx="337" cy="430"/>
          </a:xfrm>
        </p:grpSpPr>
        <p:sp>
          <p:nvSpPr>
            <p:cNvPr id="217097" name="Arc 9"/>
            <p:cNvSpPr>
              <a:spLocks/>
            </p:cNvSpPr>
            <p:nvPr/>
          </p:nvSpPr>
          <p:spPr bwMode="auto">
            <a:xfrm rot="10800000">
              <a:off x="3792" y="1556"/>
              <a:ext cx="336" cy="2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accent2"/>
              </a:solidFill>
              <a:round/>
              <a:headEnd type="none" w="sm" len="sm"/>
              <a:tailEnd type="none" w="sm" len="sm"/>
            </a:ln>
            <a:effectLst/>
          </p:spPr>
          <p:txBody>
            <a:bodyPr wrap="none" anchor="ctr"/>
            <a:lstStyle/>
            <a:p>
              <a:pPr>
                <a:defRPr/>
              </a:pPr>
              <a:endParaRPr lang="en-US"/>
            </a:p>
          </p:txBody>
        </p:sp>
        <p:sp>
          <p:nvSpPr>
            <p:cNvPr id="217098" name="Arc 10"/>
            <p:cNvSpPr>
              <a:spLocks/>
            </p:cNvSpPr>
            <p:nvPr/>
          </p:nvSpPr>
          <p:spPr bwMode="auto">
            <a:xfrm>
              <a:off x="3793" y="1345"/>
              <a:ext cx="336" cy="218"/>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lg"/>
            </a:ln>
            <a:effectLst/>
          </p:spPr>
          <p:txBody>
            <a:bodyPr wrap="none" anchor="ctr"/>
            <a:lstStyle/>
            <a:p>
              <a:pPr>
                <a:defRPr/>
              </a:pPr>
              <a:endParaRPr lang="en-US"/>
            </a:p>
          </p:txBody>
        </p:sp>
      </p:grpSp>
      <p:grpSp>
        <p:nvGrpSpPr>
          <p:cNvPr id="49159" name="Group 11"/>
          <p:cNvGrpSpPr>
            <a:grpSpLocks/>
          </p:cNvGrpSpPr>
          <p:nvPr/>
        </p:nvGrpSpPr>
        <p:grpSpPr bwMode="auto">
          <a:xfrm>
            <a:off x="8077200" y="3735388"/>
            <a:ext cx="838200" cy="760412"/>
            <a:chOff x="4512" y="1729"/>
            <a:chExt cx="528" cy="479"/>
          </a:xfrm>
        </p:grpSpPr>
        <p:sp>
          <p:nvSpPr>
            <p:cNvPr id="217100" name="Arc 12"/>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50800" cap="rnd">
              <a:solidFill>
                <a:srgbClr val="FF0000"/>
              </a:solidFill>
              <a:round/>
              <a:headEnd type="none" w="sm" len="sm"/>
              <a:tailEnd type="none" w="sm" len="sm"/>
            </a:ln>
            <a:effectLst/>
          </p:spPr>
          <p:txBody>
            <a:bodyPr wrap="none" anchor="ctr"/>
            <a:lstStyle/>
            <a:p>
              <a:pPr>
                <a:defRPr/>
              </a:pPr>
              <a:endParaRPr lang="en-US"/>
            </a:p>
          </p:txBody>
        </p:sp>
        <p:sp>
          <p:nvSpPr>
            <p:cNvPr id="217101" name="Line 13"/>
            <p:cNvSpPr>
              <a:spLocks noChangeShapeType="1"/>
            </p:cNvSpPr>
            <p:nvPr/>
          </p:nvSpPr>
          <p:spPr bwMode="auto">
            <a:xfrm>
              <a:off x="4800" y="2112"/>
              <a:ext cx="240" cy="0"/>
            </a:xfrm>
            <a:prstGeom prst="line">
              <a:avLst/>
            </a:prstGeom>
            <a:noFill/>
            <a:ln w="50800">
              <a:solidFill>
                <a:srgbClr val="FF0000"/>
              </a:solidFill>
              <a:round/>
              <a:headEnd type="none" w="sm" len="sm"/>
              <a:tailEnd type="none" w="sm" len="sm"/>
            </a:ln>
            <a:effectLst/>
          </p:spPr>
          <p:txBody>
            <a:bodyPr wrap="none" anchor="ctr"/>
            <a:lstStyle/>
            <a:p>
              <a:pPr>
                <a:defRPr/>
              </a:pPr>
              <a:endParaRPr lang="en-US"/>
            </a:p>
          </p:txBody>
        </p:sp>
        <p:sp>
          <p:nvSpPr>
            <p:cNvPr id="217102" name="Line 14"/>
            <p:cNvSpPr>
              <a:spLocks noChangeShapeType="1"/>
            </p:cNvSpPr>
            <p:nvPr/>
          </p:nvSpPr>
          <p:spPr bwMode="auto">
            <a:xfrm>
              <a:off x="4848" y="2160"/>
              <a:ext cx="144" cy="0"/>
            </a:xfrm>
            <a:prstGeom prst="line">
              <a:avLst/>
            </a:prstGeom>
            <a:noFill/>
            <a:ln w="50800">
              <a:solidFill>
                <a:srgbClr val="FF0000"/>
              </a:solidFill>
              <a:round/>
              <a:headEnd type="none" w="sm" len="sm"/>
              <a:tailEnd type="none" w="sm" len="sm"/>
            </a:ln>
            <a:effectLst/>
          </p:spPr>
          <p:txBody>
            <a:bodyPr wrap="none" anchor="ctr"/>
            <a:lstStyle/>
            <a:p>
              <a:pPr>
                <a:defRPr/>
              </a:pPr>
              <a:endParaRPr lang="en-US"/>
            </a:p>
          </p:txBody>
        </p:sp>
        <p:sp>
          <p:nvSpPr>
            <p:cNvPr id="217103" name="Line 15"/>
            <p:cNvSpPr>
              <a:spLocks noChangeShapeType="1"/>
            </p:cNvSpPr>
            <p:nvPr/>
          </p:nvSpPr>
          <p:spPr bwMode="auto">
            <a:xfrm>
              <a:off x="4896" y="2208"/>
              <a:ext cx="48" cy="0"/>
            </a:xfrm>
            <a:prstGeom prst="line">
              <a:avLst/>
            </a:prstGeom>
            <a:noFill/>
            <a:ln w="50800">
              <a:solidFill>
                <a:srgbClr val="FF0000"/>
              </a:solidFill>
              <a:round/>
              <a:headEnd type="none" w="sm" len="sm"/>
              <a:tailEnd type="none" w="sm" len="sm"/>
            </a:ln>
            <a:effectLst/>
          </p:spPr>
          <p:txBody>
            <a:bodyPr wrap="none" anchor="ctr"/>
            <a:lstStyle/>
            <a:p>
              <a:pPr>
                <a:defRPr/>
              </a:pPr>
              <a:endParaRPr lang="en-US"/>
            </a:p>
          </p:txBody>
        </p:sp>
      </p:grpSp>
      <p:grpSp>
        <p:nvGrpSpPr>
          <p:cNvPr id="49160" name="Group 16"/>
          <p:cNvGrpSpPr>
            <a:grpSpLocks/>
          </p:cNvGrpSpPr>
          <p:nvPr/>
        </p:nvGrpSpPr>
        <p:grpSpPr bwMode="auto">
          <a:xfrm>
            <a:off x="6629400" y="4116388"/>
            <a:ext cx="839788" cy="760412"/>
            <a:chOff x="3600" y="1969"/>
            <a:chExt cx="529" cy="479"/>
          </a:xfrm>
        </p:grpSpPr>
        <p:sp>
          <p:nvSpPr>
            <p:cNvPr id="217105" name="Arc 17"/>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ffectLst/>
          </p:spPr>
          <p:txBody>
            <a:bodyPr wrap="none" anchor="ctr"/>
            <a:lstStyle/>
            <a:p>
              <a:pPr>
                <a:defRPr/>
              </a:pPr>
              <a:endParaRPr lang="en-US"/>
            </a:p>
          </p:txBody>
        </p:sp>
        <p:sp>
          <p:nvSpPr>
            <p:cNvPr id="217106" name="Line 18"/>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p:spPr>
          <p:txBody>
            <a:bodyPr wrap="none" anchor="ctr"/>
            <a:lstStyle/>
            <a:p>
              <a:pPr>
                <a:defRPr/>
              </a:pPr>
              <a:endParaRPr lang="en-US"/>
            </a:p>
          </p:txBody>
        </p:sp>
        <p:sp>
          <p:nvSpPr>
            <p:cNvPr id="217107" name="Line 19"/>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p:spPr>
          <p:txBody>
            <a:bodyPr wrap="none" anchor="ctr"/>
            <a:lstStyle/>
            <a:p>
              <a:pPr>
                <a:defRPr/>
              </a:pPr>
              <a:endParaRPr lang="en-US"/>
            </a:p>
          </p:txBody>
        </p:sp>
        <p:sp>
          <p:nvSpPr>
            <p:cNvPr id="217108" name="Line 20"/>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p:spPr>
          <p:txBody>
            <a:bodyPr wrap="none" anchor="ctr"/>
            <a:lstStyle/>
            <a:p>
              <a:pPr>
                <a:defRPr/>
              </a:pPr>
              <a:endParaRPr lang="en-US"/>
            </a:p>
          </p:txBody>
        </p:sp>
      </p:grpSp>
      <p:grpSp>
        <p:nvGrpSpPr>
          <p:cNvPr id="49161" name="Group 21"/>
          <p:cNvGrpSpPr>
            <a:grpSpLocks/>
          </p:cNvGrpSpPr>
          <p:nvPr/>
        </p:nvGrpSpPr>
        <p:grpSpPr bwMode="auto">
          <a:xfrm>
            <a:off x="6096000" y="3430588"/>
            <a:ext cx="839788" cy="760412"/>
            <a:chOff x="3264" y="1537"/>
            <a:chExt cx="529" cy="479"/>
          </a:xfrm>
        </p:grpSpPr>
        <p:sp>
          <p:nvSpPr>
            <p:cNvPr id="217110" name="Arc 22"/>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FF0000"/>
              </a:solidFill>
              <a:round/>
              <a:headEnd type="none" w="sm" len="sm"/>
              <a:tailEnd type="none" w="sm" len="sm"/>
            </a:ln>
            <a:effectLst/>
          </p:spPr>
          <p:txBody>
            <a:bodyPr wrap="none" anchor="ctr"/>
            <a:lstStyle/>
            <a:p>
              <a:pPr>
                <a:defRPr/>
              </a:pPr>
              <a:endParaRPr lang="en-US"/>
            </a:p>
          </p:txBody>
        </p:sp>
        <p:sp>
          <p:nvSpPr>
            <p:cNvPr id="217111" name="Line 23"/>
            <p:cNvSpPr>
              <a:spLocks noChangeShapeType="1"/>
            </p:cNvSpPr>
            <p:nvPr/>
          </p:nvSpPr>
          <p:spPr bwMode="auto">
            <a:xfrm flipH="1">
              <a:off x="3264" y="1920"/>
              <a:ext cx="240" cy="0"/>
            </a:xfrm>
            <a:prstGeom prst="line">
              <a:avLst/>
            </a:prstGeom>
            <a:noFill/>
            <a:ln w="50800">
              <a:solidFill>
                <a:srgbClr val="FF0000"/>
              </a:solidFill>
              <a:round/>
              <a:headEnd type="none" w="sm" len="sm"/>
              <a:tailEnd type="none" w="sm" len="sm"/>
            </a:ln>
            <a:effectLst/>
          </p:spPr>
          <p:txBody>
            <a:bodyPr wrap="none" anchor="ctr"/>
            <a:lstStyle/>
            <a:p>
              <a:pPr>
                <a:defRPr/>
              </a:pPr>
              <a:endParaRPr lang="en-US"/>
            </a:p>
          </p:txBody>
        </p:sp>
        <p:sp>
          <p:nvSpPr>
            <p:cNvPr id="217112" name="Line 24"/>
            <p:cNvSpPr>
              <a:spLocks noChangeShapeType="1"/>
            </p:cNvSpPr>
            <p:nvPr/>
          </p:nvSpPr>
          <p:spPr bwMode="auto">
            <a:xfrm flipH="1">
              <a:off x="3312" y="1968"/>
              <a:ext cx="144" cy="0"/>
            </a:xfrm>
            <a:prstGeom prst="line">
              <a:avLst/>
            </a:prstGeom>
            <a:noFill/>
            <a:ln w="50800">
              <a:solidFill>
                <a:srgbClr val="FF0000"/>
              </a:solidFill>
              <a:round/>
              <a:headEnd type="none" w="sm" len="sm"/>
              <a:tailEnd type="none" w="sm" len="sm"/>
            </a:ln>
            <a:effectLst/>
          </p:spPr>
          <p:txBody>
            <a:bodyPr wrap="none" anchor="ctr"/>
            <a:lstStyle/>
            <a:p>
              <a:pPr>
                <a:defRPr/>
              </a:pPr>
              <a:endParaRPr lang="en-US"/>
            </a:p>
          </p:txBody>
        </p:sp>
        <p:sp>
          <p:nvSpPr>
            <p:cNvPr id="217113" name="Line 25"/>
            <p:cNvSpPr>
              <a:spLocks noChangeShapeType="1"/>
            </p:cNvSpPr>
            <p:nvPr/>
          </p:nvSpPr>
          <p:spPr bwMode="auto">
            <a:xfrm flipH="1">
              <a:off x="3360" y="2016"/>
              <a:ext cx="48" cy="0"/>
            </a:xfrm>
            <a:prstGeom prst="line">
              <a:avLst/>
            </a:prstGeom>
            <a:noFill/>
            <a:ln w="50800">
              <a:solidFill>
                <a:srgbClr val="FF0000"/>
              </a:solidFill>
              <a:round/>
              <a:headEnd type="none" w="sm" len="sm"/>
              <a:tailEnd type="none" w="sm" len="sm"/>
            </a:ln>
            <a:effectLst/>
          </p:spPr>
          <p:txBody>
            <a:bodyPr wrap="none" anchor="ctr"/>
            <a:lstStyle/>
            <a:p>
              <a:pPr>
                <a:defRPr/>
              </a:pPr>
              <a:endParaRPr lang="en-US"/>
            </a:p>
          </p:txBody>
        </p:sp>
      </p:grpSp>
      <p:sp>
        <p:nvSpPr>
          <p:cNvPr id="217114" name="Text Box 26"/>
          <p:cNvSpPr txBox="1">
            <a:spLocks noChangeArrowheads="1"/>
          </p:cNvSpPr>
          <p:nvPr/>
        </p:nvSpPr>
        <p:spPr bwMode="auto">
          <a:xfrm>
            <a:off x="3962400" y="2819400"/>
            <a:ext cx="2819400" cy="366713"/>
          </a:xfrm>
          <a:prstGeom prst="rect">
            <a:avLst/>
          </a:prstGeom>
          <a:noFill/>
          <a:ln w="9525">
            <a:noFill/>
            <a:miter lim="800000"/>
            <a:headEnd/>
            <a:tailEnd/>
          </a:ln>
          <a:effectLst/>
        </p:spPr>
        <p:txBody>
          <a:bodyPr>
            <a:spAutoFit/>
          </a:bodyPr>
          <a:lstStyle/>
          <a:p>
            <a:pPr algn="ctr">
              <a:spcBef>
                <a:spcPct val="50000"/>
              </a:spcBef>
              <a:defRPr/>
            </a:pPr>
            <a:r>
              <a:rPr lang="en-US" sz="1800" b="1">
                <a:solidFill>
                  <a:srgbClr val="00FF00"/>
                </a:solidFill>
              </a:rPr>
              <a:t>“Happy Path”</a:t>
            </a:r>
          </a:p>
        </p:txBody>
      </p:sp>
      <p:sp>
        <p:nvSpPr>
          <p:cNvPr id="217115" name="Line 27"/>
          <p:cNvSpPr>
            <a:spLocks noChangeShapeType="1"/>
          </p:cNvSpPr>
          <p:nvPr/>
        </p:nvSpPr>
        <p:spPr bwMode="auto">
          <a:xfrm flipH="1">
            <a:off x="6248400" y="2971800"/>
            <a:ext cx="1295400" cy="0"/>
          </a:xfrm>
          <a:prstGeom prst="line">
            <a:avLst/>
          </a:prstGeom>
          <a:noFill/>
          <a:ln w="38100">
            <a:solidFill>
              <a:srgbClr val="00FF00"/>
            </a:solidFill>
            <a:round/>
            <a:headEnd type="triangle" w="med" len="med"/>
            <a:tailEnd/>
          </a:ln>
          <a:effectLst/>
        </p:spPr>
        <p:txBody>
          <a:bodyPr wrap="none" anchor="ctr"/>
          <a:lstStyle/>
          <a:p>
            <a:pPr>
              <a:defRPr/>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a:defRPr/>
            </a:pPr>
            <a:r>
              <a:rPr lang="en-US" sz="3200"/>
              <a:t>Use Case Description: Change Flight</a:t>
            </a:r>
            <a:endParaRPr lang="en-US"/>
          </a:p>
        </p:txBody>
      </p:sp>
      <p:sp>
        <p:nvSpPr>
          <p:cNvPr id="50179" name="Rectangle 3"/>
          <p:cNvSpPr>
            <a:spLocks noGrp="1" noChangeArrowheads="1"/>
          </p:cNvSpPr>
          <p:nvPr>
            <p:ph idx="1"/>
          </p:nvPr>
        </p:nvSpPr>
        <p:spPr/>
        <p:txBody>
          <a:bodyPr/>
          <a:lstStyle/>
          <a:p>
            <a:r>
              <a:rPr lang="en-US" sz="1600" smtClean="0"/>
              <a:t>Actors: traveler, client account db, airline reservation system</a:t>
            </a:r>
          </a:p>
          <a:p>
            <a:r>
              <a:rPr lang="en-US" sz="1600" smtClean="0"/>
              <a:t>Preconditions:</a:t>
            </a:r>
          </a:p>
          <a:p>
            <a:pPr lvl="1"/>
            <a:r>
              <a:rPr lang="en-US" sz="1400" smtClean="0"/>
              <a:t>Traveler has logged on to the system and selected ‘change flight itinerary’ option</a:t>
            </a:r>
          </a:p>
          <a:p>
            <a:r>
              <a:rPr lang="en-US" sz="1600" smtClean="0"/>
              <a:t>Basic course	</a:t>
            </a:r>
          </a:p>
          <a:p>
            <a:pPr lvl="1"/>
            <a:r>
              <a:rPr lang="en-US" sz="1400" smtClean="0"/>
              <a:t>System retrieves traveler’s account and flight itinerary from client account database</a:t>
            </a:r>
          </a:p>
          <a:p>
            <a:pPr lvl="1"/>
            <a:r>
              <a:rPr lang="en-US" sz="1400" smtClean="0"/>
              <a:t>System asks traveler to select itinerary segment she wants to change; traveler selects itinerary segment.</a:t>
            </a:r>
          </a:p>
          <a:p>
            <a:pPr lvl="1"/>
            <a:r>
              <a:rPr lang="en-US" sz="1400" smtClean="0"/>
              <a:t>System asks traveler for new departure and destination information; traveler provides information.</a:t>
            </a:r>
          </a:p>
          <a:p>
            <a:pPr lvl="1"/>
            <a:r>
              <a:rPr lang="en-US" sz="1400" smtClean="0"/>
              <a:t>If flights are available then</a:t>
            </a:r>
          </a:p>
          <a:p>
            <a:pPr lvl="1"/>
            <a:r>
              <a:rPr lang="en-US" sz="1400" smtClean="0"/>
              <a:t>…</a:t>
            </a:r>
          </a:p>
          <a:p>
            <a:pPr lvl="1"/>
            <a:r>
              <a:rPr lang="en-US" sz="1400" smtClean="0"/>
              <a:t>System displays transaction summary.</a:t>
            </a:r>
          </a:p>
          <a:p>
            <a:r>
              <a:rPr lang="en-US" sz="1600" smtClean="0"/>
              <a:t>Alternative courses</a:t>
            </a:r>
          </a:p>
          <a:p>
            <a:pPr lvl="1"/>
            <a:r>
              <a:rPr lang="en-US" sz="1400" smtClean="0"/>
              <a:t> If no flights are available then …</a:t>
            </a: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688975" y="1616075"/>
            <a:ext cx="7772400" cy="4114800"/>
          </a:xfrm>
        </p:spPr>
        <p:txBody>
          <a:bodyPr/>
          <a:lstStyle/>
          <a:p>
            <a:pPr eaLnBrk="1" hangingPunct="1"/>
            <a:r>
              <a:rPr lang="en-US" smtClean="0"/>
              <a:t>«</a:t>
            </a:r>
            <a:r>
              <a:rPr lang="en-US" b="1" smtClean="0"/>
              <a:t>include</a:t>
            </a:r>
            <a:r>
              <a:rPr lang="en-US" smtClean="0"/>
              <a:t>»</a:t>
            </a:r>
            <a:r>
              <a:rPr lang="en-US" b="1" smtClean="0"/>
              <a:t> -Relationship</a:t>
            </a:r>
          </a:p>
          <a:p>
            <a:pPr marL="819150" lvl="1" eaLnBrk="1" hangingPunct="1"/>
            <a:r>
              <a:rPr lang="en-US" smtClean="0"/>
              <a:t>the behavior of </a:t>
            </a:r>
            <a:r>
              <a:rPr lang="en-US" b="1" smtClean="0"/>
              <a:t>B</a:t>
            </a:r>
            <a:r>
              <a:rPr lang="en-US" smtClean="0"/>
              <a:t> </a:t>
            </a:r>
            <a:r>
              <a:rPr lang="en-US" b="1" smtClean="0"/>
              <a:t>is</a:t>
            </a:r>
            <a:r>
              <a:rPr lang="en-US" smtClean="0"/>
              <a:t> included into </a:t>
            </a:r>
            <a:r>
              <a:rPr lang="en-US" b="1" smtClean="0"/>
              <a:t>A</a:t>
            </a:r>
            <a:endParaRPr lang="en-US" smtClean="0"/>
          </a:p>
          <a:p>
            <a:pPr marL="819150" lvl="1" eaLnBrk="1" hangingPunct="1"/>
            <a:r>
              <a:rPr lang="en-US" smtClean="0"/>
              <a:t>the included use case B is </a:t>
            </a:r>
            <a:r>
              <a:rPr lang="en-US" b="1" smtClean="0"/>
              <a:t>necessary</a:t>
            </a:r>
            <a:r>
              <a:rPr lang="en-US" smtClean="0"/>
              <a:t> to ensure the functionality of the base use case A</a:t>
            </a:r>
          </a:p>
          <a:p>
            <a:pPr marL="819150" lvl="1" eaLnBrk="1" hangingPunct="1"/>
            <a:r>
              <a:rPr lang="en-US" smtClean="0"/>
              <a:t>formerly called «</a:t>
            </a:r>
            <a:r>
              <a:rPr lang="en-US" b="1" smtClean="0"/>
              <a:t>uses</a:t>
            </a:r>
            <a:r>
              <a:rPr lang="en-US" smtClean="0"/>
              <a:t>»</a:t>
            </a:r>
            <a:r>
              <a:rPr lang="en-US" b="1" smtClean="0"/>
              <a:t> -relationship</a:t>
            </a:r>
            <a:r>
              <a:rPr lang="en-US" smtClean="0"/>
              <a:t> </a:t>
            </a:r>
            <a:endParaRPr lang="en-US" sz="1000" smtClean="0"/>
          </a:p>
        </p:txBody>
      </p:sp>
      <p:sp>
        <p:nvSpPr>
          <p:cNvPr id="317442" name="Rectangle 2"/>
          <p:cNvSpPr>
            <a:spLocks noGrp="1" noChangeArrowheads="1"/>
          </p:cNvSpPr>
          <p:nvPr>
            <p:ph type="title"/>
          </p:nvPr>
        </p:nvSpPr>
        <p:spPr>
          <a:xfrm>
            <a:off x="646113" y="325438"/>
            <a:ext cx="8266112" cy="1143000"/>
          </a:xfrm>
        </p:spPr>
        <p:txBody>
          <a:bodyPr>
            <a:normAutofit fontScale="90000"/>
          </a:bodyPr>
          <a:lstStyle/>
          <a:p>
            <a:pPr eaLnBrk="1" fontAlgn="auto" hangingPunct="1">
              <a:lnSpc>
                <a:spcPct val="90000"/>
              </a:lnSpc>
              <a:spcAft>
                <a:spcPts val="0"/>
              </a:spcAft>
              <a:defRPr/>
            </a:pPr>
            <a:r>
              <a:rPr lang="en-US">
                <a:solidFill>
                  <a:schemeClr val="tx2">
                    <a:satMod val="130000"/>
                  </a:schemeClr>
                </a:solidFill>
              </a:rPr>
              <a:t>Relationships Between Use Cases (1/4)</a:t>
            </a:r>
            <a:endParaRPr lang="en-US" sz="2800">
              <a:solidFill>
                <a:schemeClr val="tx2">
                  <a:satMod val="130000"/>
                </a:schemeClr>
              </a:solidFill>
            </a:endParaRPr>
          </a:p>
        </p:txBody>
      </p:sp>
      <p:grpSp>
        <p:nvGrpSpPr>
          <p:cNvPr id="33796" name="Group 15"/>
          <p:cNvGrpSpPr>
            <a:grpSpLocks/>
          </p:cNvGrpSpPr>
          <p:nvPr/>
        </p:nvGrpSpPr>
        <p:grpSpPr bwMode="auto">
          <a:xfrm>
            <a:off x="1838325" y="4395788"/>
            <a:ext cx="5683250" cy="1844675"/>
            <a:chOff x="1838325" y="3862388"/>
            <a:chExt cx="5683250" cy="1844675"/>
          </a:xfrm>
        </p:grpSpPr>
        <p:grpSp>
          <p:nvGrpSpPr>
            <p:cNvPr id="33798" name="Group 18"/>
            <p:cNvGrpSpPr>
              <a:grpSpLocks/>
            </p:cNvGrpSpPr>
            <p:nvPr/>
          </p:nvGrpSpPr>
          <p:grpSpPr bwMode="auto">
            <a:xfrm>
              <a:off x="2579688" y="3862388"/>
              <a:ext cx="3781425" cy="649287"/>
              <a:chOff x="2721" y="1089"/>
              <a:chExt cx="2382" cy="409"/>
            </a:xfrm>
          </p:grpSpPr>
          <p:sp>
            <p:nvSpPr>
              <p:cNvPr id="317459" name="Oval 19"/>
              <p:cNvSpPr>
                <a:spLocks noChangeArrowheads="1"/>
              </p:cNvSpPr>
              <p:nvPr/>
            </p:nvSpPr>
            <p:spPr bwMode="auto">
              <a:xfrm>
                <a:off x="2721" y="1121"/>
                <a:ext cx="648" cy="377"/>
              </a:xfrm>
              <a:prstGeom prst="ellipse">
                <a:avLst/>
              </a:prstGeom>
              <a:noFill/>
              <a:ln w="12700">
                <a:solidFill>
                  <a:schemeClr val="tx1"/>
                </a:solidFill>
                <a:round/>
                <a:headEnd/>
                <a:tailEnd/>
              </a:ln>
              <a:effectLst/>
            </p:spPr>
            <p:txBody>
              <a:bodyPr wrap="none" lIns="92075" tIns="46038" rIns="92075" bIns="46038" anchor="ctr"/>
              <a:lstStyle/>
              <a:p>
                <a:pPr algn="ctr" defTabSz="762000">
                  <a:lnSpc>
                    <a:spcPct val="90000"/>
                  </a:lnSpc>
                  <a:defRPr/>
                </a:pPr>
                <a:r>
                  <a:rPr lang="en-US" sz="1800" b="1" dirty="0">
                    <a:effectLst>
                      <a:outerShdw blurRad="38100" dist="38100" dir="2700000" algn="tl">
                        <a:srgbClr val="000000"/>
                      </a:outerShdw>
                    </a:effectLst>
                    <a:latin typeface="Arial" charset="0"/>
                  </a:rPr>
                  <a:t>A</a:t>
                </a:r>
              </a:p>
            </p:txBody>
          </p:sp>
          <p:sp>
            <p:nvSpPr>
              <p:cNvPr id="317460" name="Oval 20"/>
              <p:cNvSpPr>
                <a:spLocks noChangeArrowheads="1"/>
              </p:cNvSpPr>
              <p:nvPr/>
            </p:nvSpPr>
            <p:spPr bwMode="auto">
              <a:xfrm>
                <a:off x="4407" y="1095"/>
                <a:ext cx="696" cy="367"/>
              </a:xfrm>
              <a:prstGeom prst="ellipse">
                <a:avLst/>
              </a:prstGeom>
              <a:noFill/>
              <a:ln w="12700">
                <a:solidFill>
                  <a:schemeClr val="tx1"/>
                </a:solidFill>
                <a:round/>
                <a:headEnd/>
                <a:tailEnd/>
              </a:ln>
              <a:effectLst/>
            </p:spPr>
            <p:txBody>
              <a:bodyPr wrap="none" lIns="92075" tIns="46038" rIns="92075" bIns="46038" anchor="ctr"/>
              <a:lstStyle/>
              <a:p>
                <a:pPr algn="ctr" defTabSz="762000">
                  <a:lnSpc>
                    <a:spcPct val="90000"/>
                  </a:lnSpc>
                  <a:defRPr/>
                </a:pPr>
                <a:r>
                  <a:rPr lang="en-US" sz="1800" b="1">
                    <a:effectLst>
                      <a:outerShdw blurRad="38100" dist="38100" dir="2700000" algn="tl">
                        <a:srgbClr val="000000"/>
                      </a:outerShdw>
                    </a:effectLst>
                    <a:latin typeface="Arial" charset="0"/>
                  </a:rPr>
                  <a:t>B</a:t>
                </a:r>
              </a:p>
            </p:txBody>
          </p:sp>
          <p:sp>
            <p:nvSpPr>
              <p:cNvPr id="317461" name="Line 21"/>
              <p:cNvSpPr>
                <a:spLocks noChangeShapeType="1"/>
              </p:cNvSpPr>
              <p:nvPr/>
            </p:nvSpPr>
            <p:spPr bwMode="auto">
              <a:xfrm flipV="1">
                <a:off x="3386" y="1288"/>
                <a:ext cx="1012" cy="0"/>
              </a:xfrm>
              <a:prstGeom prst="line">
                <a:avLst/>
              </a:prstGeom>
              <a:noFill/>
              <a:ln w="12700">
                <a:solidFill>
                  <a:schemeClr val="tx1"/>
                </a:solidFill>
                <a:prstDash val="dash"/>
                <a:round/>
                <a:headEnd type="none" w="sm" len="sm"/>
                <a:tailEnd type="arrow" w="med" len="med"/>
              </a:ln>
              <a:effectLst/>
            </p:spPr>
            <p:txBody>
              <a:bodyPr wrap="none" anchor="ctr"/>
              <a:lstStyle/>
              <a:p>
                <a:pPr>
                  <a:defRPr/>
                </a:pPr>
                <a:endParaRPr lang="en-IN"/>
              </a:p>
            </p:txBody>
          </p:sp>
          <p:sp>
            <p:nvSpPr>
              <p:cNvPr id="317462" name="Rectangle 22"/>
              <p:cNvSpPr>
                <a:spLocks noChangeArrowheads="1"/>
              </p:cNvSpPr>
              <p:nvPr/>
            </p:nvSpPr>
            <p:spPr bwMode="auto">
              <a:xfrm>
                <a:off x="3445" y="1089"/>
                <a:ext cx="780" cy="214"/>
              </a:xfrm>
              <a:prstGeom prst="rect">
                <a:avLst/>
              </a:prstGeom>
              <a:noFill/>
              <a:ln w="9525">
                <a:noFill/>
                <a:miter lim="800000"/>
                <a:headEnd/>
                <a:tailEnd/>
              </a:ln>
              <a:effectLst/>
            </p:spPr>
            <p:txBody>
              <a:bodyPr wrap="none" lIns="92075" tIns="46038" rIns="92075" bIns="46038">
                <a:spAutoFit/>
              </a:bodyPr>
              <a:lstStyle/>
              <a:p>
                <a:pPr defTabSz="762000">
                  <a:lnSpc>
                    <a:spcPct val="90000"/>
                  </a:lnSpc>
                  <a:defRPr/>
                </a:pPr>
                <a:r>
                  <a:rPr lang="en-US" sz="1800" b="1">
                    <a:effectLst>
                      <a:outerShdw blurRad="38100" dist="38100" dir="2700000" algn="tl">
                        <a:srgbClr val="000000"/>
                      </a:outerShdw>
                    </a:effectLst>
                    <a:latin typeface="Arial" charset="0"/>
                  </a:rPr>
                  <a:t>«include»</a:t>
                </a:r>
              </a:p>
            </p:txBody>
          </p:sp>
        </p:grpSp>
        <p:sp>
          <p:nvSpPr>
            <p:cNvPr id="317464" name="Text Box 24"/>
            <p:cNvSpPr txBox="1">
              <a:spLocks noChangeArrowheads="1"/>
            </p:cNvSpPr>
            <p:nvPr/>
          </p:nvSpPr>
          <p:spPr bwMode="auto">
            <a:xfrm>
              <a:off x="1838325" y="5065713"/>
              <a:ext cx="1720850" cy="641350"/>
            </a:xfrm>
            <a:prstGeom prst="rect">
              <a:avLst/>
            </a:prstGeom>
            <a:noFill/>
            <a:ln w="12700">
              <a:noFill/>
              <a:miter lim="800000"/>
              <a:headEnd type="none" w="sm" len="sm"/>
              <a:tailEnd type="none" w="sm" len="sm"/>
            </a:ln>
            <a:effectLst/>
          </p:spPr>
          <p:txBody>
            <a:bodyPr wrap="none">
              <a:spAutoFit/>
            </a:bodyPr>
            <a:lstStyle/>
            <a:p>
              <a:pPr>
                <a:defRPr/>
              </a:pPr>
              <a:r>
                <a:rPr lang="de-DE" sz="1800" i="1" dirty="0">
                  <a:effectLst>
                    <a:outerShdw blurRad="38100" dist="38100" dir="2700000" algn="tl">
                      <a:srgbClr val="000000"/>
                    </a:outerShdw>
                  </a:effectLst>
                  <a:latin typeface="Arial" charset="0"/>
                </a:rPr>
                <a:t>base</a:t>
              </a:r>
              <a:r>
                <a:rPr lang="de-DE" sz="1800" dirty="0">
                  <a:effectLst>
                    <a:outerShdw blurRad="38100" dist="38100" dir="2700000" algn="tl">
                      <a:srgbClr val="000000"/>
                    </a:outerShdw>
                  </a:effectLst>
                  <a:latin typeface="Arial" charset="0"/>
                </a:rPr>
                <a:t> use case;</a:t>
              </a:r>
            </a:p>
            <a:p>
              <a:pPr>
                <a:defRPr/>
              </a:pPr>
              <a:r>
                <a:rPr lang="de-DE" sz="1800" dirty="0">
                  <a:effectLst>
                    <a:outerShdw blurRad="38100" dist="38100" dir="2700000" algn="tl">
                      <a:srgbClr val="000000"/>
                    </a:outerShdw>
                  </a:effectLst>
                  <a:latin typeface="Arial" charset="0"/>
                </a:rPr>
                <a:t>needs B</a:t>
              </a:r>
            </a:p>
          </p:txBody>
        </p:sp>
        <p:sp>
          <p:nvSpPr>
            <p:cNvPr id="317465" name="Line 25"/>
            <p:cNvSpPr>
              <a:spLocks noChangeShapeType="1"/>
            </p:cNvSpPr>
            <p:nvPr/>
          </p:nvSpPr>
          <p:spPr bwMode="auto">
            <a:xfrm flipV="1">
              <a:off x="2540000" y="4572000"/>
              <a:ext cx="457200" cy="469900"/>
            </a:xfrm>
            <a:prstGeom prst="line">
              <a:avLst/>
            </a:prstGeom>
            <a:noFill/>
            <a:ln w="12700">
              <a:solidFill>
                <a:schemeClr val="accent1"/>
              </a:solidFill>
              <a:round/>
              <a:headEnd type="none" w="sm" len="sm"/>
              <a:tailEnd type="triangle" w="sm" len="sm"/>
            </a:ln>
            <a:effectLst/>
          </p:spPr>
          <p:txBody>
            <a:bodyPr wrap="none" anchor="ctr"/>
            <a:lstStyle/>
            <a:p>
              <a:pPr>
                <a:defRPr/>
              </a:pPr>
              <a:endParaRPr lang="en-IN"/>
            </a:p>
          </p:txBody>
        </p:sp>
        <p:sp>
          <p:nvSpPr>
            <p:cNvPr id="317466" name="Text Box 26"/>
            <p:cNvSpPr txBox="1">
              <a:spLocks noChangeArrowheads="1"/>
            </p:cNvSpPr>
            <p:nvPr/>
          </p:nvSpPr>
          <p:spPr bwMode="auto">
            <a:xfrm>
              <a:off x="5445125" y="5053013"/>
              <a:ext cx="2076450" cy="641350"/>
            </a:xfrm>
            <a:prstGeom prst="rect">
              <a:avLst/>
            </a:prstGeom>
            <a:noFill/>
            <a:ln w="12700">
              <a:noFill/>
              <a:miter lim="800000"/>
              <a:headEnd type="none" w="sm" len="sm"/>
              <a:tailEnd type="none" w="sm" len="sm"/>
            </a:ln>
            <a:effectLst/>
          </p:spPr>
          <p:txBody>
            <a:bodyPr wrap="none">
              <a:spAutoFit/>
            </a:bodyPr>
            <a:lstStyle/>
            <a:p>
              <a:pPr>
                <a:defRPr/>
              </a:pPr>
              <a:r>
                <a:rPr lang="de-DE" sz="1800" i="1" dirty="0">
                  <a:effectLst>
                    <a:outerShdw blurRad="38100" dist="38100" dir="2700000" algn="tl">
                      <a:srgbClr val="000000"/>
                    </a:outerShdw>
                  </a:effectLst>
                  <a:latin typeface="Arial" charset="0"/>
                </a:rPr>
                <a:t>included</a:t>
              </a:r>
              <a:r>
                <a:rPr lang="de-DE" sz="1800" dirty="0">
                  <a:effectLst>
                    <a:outerShdw blurRad="38100" dist="38100" dir="2700000" algn="tl">
                      <a:srgbClr val="000000"/>
                    </a:outerShdw>
                  </a:effectLst>
                  <a:latin typeface="Arial" charset="0"/>
                </a:rPr>
                <a:t> use case;</a:t>
              </a:r>
            </a:p>
            <a:p>
              <a:pPr>
                <a:defRPr/>
              </a:pPr>
              <a:r>
                <a:rPr lang="de-DE" sz="1800" dirty="0">
                  <a:effectLst>
                    <a:outerShdw blurRad="38100" dist="38100" dir="2700000" algn="tl">
                      <a:srgbClr val="000000"/>
                    </a:outerShdw>
                  </a:effectLst>
                  <a:latin typeface="Arial" charset="0"/>
                </a:rPr>
                <a:t>is self-contained</a:t>
              </a:r>
            </a:p>
          </p:txBody>
        </p:sp>
        <p:sp>
          <p:nvSpPr>
            <p:cNvPr id="317467" name="Line 27"/>
            <p:cNvSpPr>
              <a:spLocks noChangeShapeType="1"/>
            </p:cNvSpPr>
            <p:nvPr/>
          </p:nvSpPr>
          <p:spPr bwMode="auto">
            <a:xfrm flipH="1" flipV="1">
              <a:off x="6045200" y="4533900"/>
              <a:ext cx="355600" cy="520700"/>
            </a:xfrm>
            <a:prstGeom prst="line">
              <a:avLst/>
            </a:prstGeom>
            <a:noFill/>
            <a:ln w="12700">
              <a:solidFill>
                <a:schemeClr val="accent1"/>
              </a:solidFill>
              <a:round/>
              <a:headEnd type="none" w="sm" len="sm"/>
              <a:tailEnd type="triangle" w="sm" len="sm"/>
            </a:ln>
            <a:effectLst/>
          </p:spPr>
          <p:txBody>
            <a:bodyPr wrap="none" anchor="ctr"/>
            <a:lstStyle/>
            <a:p>
              <a:pPr>
                <a:defRPr/>
              </a:pPr>
              <a:endParaRPr lang="en-IN"/>
            </a:p>
          </p:txBody>
        </p:sp>
      </p:grpSp>
      <p:sp>
        <p:nvSpPr>
          <p:cNvPr id="14" name="Slide Number Placeholder 13"/>
          <p:cNvSpPr>
            <a:spLocks noGrp="1"/>
          </p:cNvSpPr>
          <p:nvPr>
            <p:ph type="sldNum" sz="quarter" idx="10"/>
          </p:nvPr>
        </p:nvSpPr>
        <p:spPr/>
        <p:txBody>
          <a:bodyPr/>
          <a:lstStyle/>
          <a:p>
            <a:pPr>
              <a:defRPr/>
            </a:pPr>
            <a:fld id="{B22FA113-45A5-411D-A1C2-56F583EA0396}" type="slidenum">
              <a:rPr lang="en-US"/>
              <a:pPr>
                <a:defRPr/>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933450" y="1616075"/>
            <a:ext cx="8137525" cy="4114800"/>
          </a:xfrm>
        </p:spPr>
        <p:txBody>
          <a:bodyPr/>
          <a:lstStyle/>
          <a:p>
            <a:pPr eaLnBrk="1" hangingPunct="1"/>
            <a:r>
              <a:rPr lang="en-US" smtClean="0"/>
              <a:t>«</a:t>
            </a:r>
            <a:r>
              <a:rPr lang="en-US" b="1" smtClean="0"/>
              <a:t>extend</a:t>
            </a:r>
            <a:r>
              <a:rPr lang="en-US" smtClean="0"/>
              <a:t>»</a:t>
            </a:r>
            <a:r>
              <a:rPr lang="en-US" b="1" smtClean="0"/>
              <a:t> -Relationship</a:t>
            </a:r>
          </a:p>
          <a:p>
            <a:pPr marL="819150" lvl="1" eaLnBrk="1" hangingPunct="1"/>
            <a:r>
              <a:rPr lang="en-US" smtClean="0"/>
              <a:t>the behavior of </a:t>
            </a:r>
            <a:r>
              <a:rPr lang="en-US" b="1" smtClean="0"/>
              <a:t>B</a:t>
            </a:r>
            <a:r>
              <a:rPr lang="en-US" smtClean="0"/>
              <a:t> </a:t>
            </a:r>
            <a:r>
              <a:rPr lang="en-US" b="1" smtClean="0"/>
              <a:t>may be</a:t>
            </a:r>
            <a:r>
              <a:rPr lang="en-US" smtClean="0"/>
              <a:t> incorporated into </a:t>
            </a:r>
            <a:r>
              <a:rPr lang="en-US" b="1" smtClean="0"/>
              <a:t>A</a:t>
            </a:r>
            <a:endParaRPr lang="en-US" smtClean="0"/>
          </a:p>
          <a:p>
            <a:pPr marL="819150" lvl="1" eaLnBrk="1" hangingPunct="1"/>
            <a:r>
              <a:rPr lang="en-US" smtClean="0"/>
              <a:t>the extending use case </a:t>
            </a:r>
            <a:r>
              <a:rPr lang="de-DE" b="1" smtClean="0"/>
              <a:t>B</a:t>
            </a:r>
            <a:r>
              <a:rPr lang="de-DE" smtClean="0"/>
              <a:t> </a:t>
            </a:r>
            <a:r>
              <a:rPr lang="en-US" smtClean="0"/>
              <a:t>may be </a:t>
            </a:r>
            <a:r>
              <a:rPr lang="de-DE" smtClean="0"/>
              <a:t>(</a:t>
            </a:r>
            <a:r>
              <a:rPr lang="en-US" smtClean="0"/>
              <a:t>but need not be</a:t>
            </a:r>
            <a:r>
              <a:rPr lang="de-DE" smtClean="0"/>
              <a:t>)</a:t>
            </a:r>
            <a:r>
              <a:rPr lang="en-US" smtClean="0"/>
              <a:t> </a:t>
            </a:r>
            <a:r>
              <a:rPr lang="de-DE" smtClean="0"/>
              <a:t>activated</a:t>
            </a:r>
            <a:r>
              <a:rPr lang="en-US" smtClean="0"/>
              <a:t> by the base use case </a:t>
            </a:r>
            <a:r>
              <a:rPr lang="de-DE" b="1" smtClean="0"/>
              <a:t>A</a:t>
            </a:r>
            <a:endParaRPr lang="en-US" b="1" smtClean="0"/>
          </a:p>
          <a:p>
            <a:pPr marL="819150" lvl="1" eaLnBrk="1" hangingPunct="1"/>
            <a:r>
              <a:rPr lang="en-US" b="1" smtClean="0"/>
              <a:t>extension points</a:t>
            </a:r>
            <a:r>
              <a:rPr lang="en-US" smtClean="0"/>
              <a:t> specify the location </a:t>
            </a:r>
            <a:r>
              <a:rPr lang="en-US" b="1" smtClean="0"/>
              <a:t>where</a:t>
            </a:r>
            <a:r>
              <a:rPr lang="en-US" smtClean="0"/>
              <a:t> the extending use case extends the base use case</a:t>
            </a:r>
          </a:p>
        </p:txBody>
      </p:sp>
      <p:sp>
        <p:nvSpPr>
          <p:cNvPr id="595970" name="Rectangle 2"/>
          <p:cNvSpPr>
            <a:spLocks noGrp="1" noChangeArrowheads="1"/>
          </p:cNvSpPr>
          <p:nvPr>
            <p:ph type="title"/>
          </p:nvPr>
        </p:nvSpPr>
        <p:spPr>
          <a:xfrm>
            <a:off x="646113" y="325438"/>
            <a:ext cx="8266112" cy="1143000"/>
          </a:xfrm>
        </p:spPr>
        <p:txBody>
          <a:bodyPr>
            <a:normAutofit fontScale="90000"/>
          </a:bodyPr>
          <a:lstStyle/>
          <a:p>
            <a:pPr eaLnBrk="1" fontAlgn="auto" hangingPunct="1">
              <a:lnSpc>
                <a:spcPct val="90000"/>
              </a:lnSpc>
              <a:spcAft>
                <a:spcPts val="0"/>
              </a:spcAft>
              <a:defRPr/>
            </a:pPr>
            <a:r>
              <a:rPr lang="en-US">
                <a:solidFill>
                  <a:schemeClr val="tx2">
                    <a:satMod val="130000"/>
                  </a:schemeClr>
                </a:solidFill>
              </a:rPr>
              <a:t>Relationships Between Use Cases (2/4)</a:t>
            </a:r>
            <a:endParaRPr lang="en-US" sz="2800">
              <a:solidFill>
                <a:schemeClr val="tx2">
                  <a:satMod val="130000"/>
                </a:schemeClr>
              </a:solidFill>
            </a:endParaRPr>
          </a:p>
        </p:txBody>
      </p:sp>
      <p:grpSp>
        <p:nvGrpSpPr>
          <p:cNvPr id="34820" name="Group 16"/>
          <p:cNvGrpSpPr>
            <a:grpSpLocks/>
          </p:cNvGrpSpPr>
          <p:nvPr/>
        </p:nvGrpSpPr>
        <p:grpSpPr bwMode="auto">
          <a:xfrm>
            <a:off x="1843088" y="4518025"/>
            <a:ext cx="6381750" cy="1916113"/>
            <a:chOff x="1279525" y="4014788"/>
            <a:chExt cx="6381750" cy="1916112"/>
          </a:xfrm>
        </p:grpSpPr>
        <p:grpSp>
          <p:nvGrpSpPr>
            <p:cNvPr id="34822" name="Group 13"/>
            <p:cNvGrpSpPr>
              <a:grpSpLocks/>
            </p:cNvGrpSpPr>
            <p:nvPr/>
          </p:nvGrpSpPr>
          <p:grpSpPr bwMode="auto">
            <a:xfrm>
              <a:off x="2552700" y="4014788"/>
              <a:ext cx="3781425" cy="639762"/>
              <a:chOff x="1632" y="2817"/>
              <a:chExt cx="2382" cy="403"/>
            </a:xfrm>
          </p:grpSpPr>
          <p:sp>
            <p:nvSpPr>
              <p:cNvPr id="595976" name="Oval 8"/>
              <p:cNvSpPr>
                <a:spLocks noChangeArrowheads="1"/>
              </p:cNvSpPr>
              <p:nvPr/>
            </p:nvSpPr>
            <p:spPr bwMode="auto">
              <a:xfrm>
                <a:off x="1632" y="2843"/>
                <a:ext cx="648" cy="377"/>
              </a:xfrm>
              <a:prstGeom prst="ellipse">
                <a:avLst/>
              </a:prstGeom>
              <a:noFill/>
              <a:ln w="12700">
                <a:solidFill>
                  <a:schemeClr val="tx1"/>
                </a:solidFill>
                <a:round/>
                <a:headEnd/>
                <a:tailEnd/>
              </a:ln>
              <a:effectLst/>
            </p:spPr>
            <p:txBody>
              <a:bodyPr wrap="none" lIns="92075" tIns="46038" rIns="92075" bIns="46038" anchor="ctr"/>
              <a:lstStyle/>
              <a:p>
                <a:pPr algn="ctr" defTabSz="762000">
                  <a:lnSpc>
                    <a:spcPct val="90000"/>
                  </a:lnSpc>
                  <a:defRPr/>
                </a:pPr>
                <a:r>
                  <a:rPr lang="en-US" sz="1800" b="1">
                    <a:effectLst>
                      <a:outerShdw blurRad="38100" dist="38100" dir="2700000" algn="tl">
                        <a:srgbClr val="000000"/>
                      </a:outerShdw>
                    </a:effectLst>
                    <a:latin typeface="Arial" charset="0"/>
                  </a:rPr>
                  <a:t>A</a:t>
                </a:r>
              </a:p>
            </p:txBody>
          </p:sp>
          <p:sp>
            <p:nvSpPr>
              <p:cNvPr id="595977" name="Oval 9"/>
              <p:cNvSpPr>
                <a:spLocks noChangeArrowheads="1"/>
              </p:cNvSpPr>
              <p:nvPr/>
            </p:nvSpPr>
            <p:spPr bwMode="auto">
              <a:xfrm>
                <a:off x="3318" y="2817"/>
                <a:ext cx="696" cy="367"/>
              </a:xfrm>
              <a:prstGeom prst="ellipse">
                <a:avLst/>
              </a:prstGeom>
              <a:noFill/>
              <a:ln w="12700">
                <a:solidFill>
                  <a:schemeClr val="tx1"/>
                </a:solidFill>
                <a:round/>
                <a:headEnd/>
                <a:tailEnd/>
              </a:ln>
              <a:effectLst/>
            </p:spPr>
            <p:txBody>
              <a:bodyPr wrap="none" lIns="92075" tIns="46038" rIns="92075" bIns="46038" anchor="ctr"/>
              <a:lstStyle/>
              <a:p>
                <a:pPr algn="ctr" defTabSz="762000">
                  <a:lnSpc>
                    <a:spcPct val="90000"/>
                  </a:lnSpc>
                  <a:defRPr/>
                </a:pPr>
                <a:r>
                  <a:rPr lang="en-US" sz="1800" b="1">
                    <a:effectLst>
                      <a:outerShdw blurRad="38100" dist="38100" dir="2700000" algn="tl">
                        <a:srgbClr val="000000"/>
                      </a:outerShdw>
                    </a:effectLst>
                    <a:latin typeface="Arial" charset="0"/>
                  </a:rPr>
                  <a:t>B</a:t>
                </a:r>
              </a:p>
            </p:txBody>
          </p:sp>
          <p:sp>
            <p:nvSpPr>
              <p:cNvPr id="595978" name="Line 10"/>
              <p:cNvSpPr>
                <a:spLocks noChangeShapeType="1"/>
              </p:cNvSpPr>
              <p:nvPr/>
            </p:nvSpPr>
            <p:spPr bwMode="auto">
              <a:xfrm>
                <a:off x="2297" y="3018"/>
                <a:ext cx="986" cy="0"/>
              </a:xfrm>
              <a:prstGeom prst="line">
                <a:avLst/>
              </a:prstGeom>
              <a:noFill/>
              <a:ln w="12700">
                <a:solidFill>
                  <a:schemeClr val="tx1"/>
                </a:solidFill>
                <a:prstDash val="dash"/>
                <a:round/>
                <a:headEnd type="arrow" w="med" len="med"/>
                <a:tailEnd/>
              </a:ln>
              <a:effectLst/>
            </p:spPr>
            <p:txBody>
              <a:bodyPr wrap="none" anchor="ctr"/>
              <a:lstStyle/>
              <a:p>
                <a:pPr>
                  <a:defRPr/>
                </a:pPr>
                <a:endParaRPr lang="en-IN"/>
              </a:p>
            </p:txBody>
          </p:sp>
          <p:sp>
            <p:nvSpPr>
              <p:cNvPr id="595979" name="Rectangle 11"/>
              <p:cNvSpPr>
                <a:spLocks noChangeArrowheads="1"/>
              </p:cNvSpPr>
              <p:nvPr/>
            </p:nvSpPr>
            <p:spPr bwMode="auto">
              <a:xfrm>
                <a:off x="2426" y="2819"/>
                <a:ext cx="740" cy="214"/>
              </a:xfrm>
              <a:prstGeom prst="rect">
                <a:avLst/>
              </a:prstGeom>
              <a:noFill/>
              <a:ln w="9525">
                <a:noFill/>
                <a:miter lim="800000"/>
                <a:headEnd/>
                <a:tailEnd/>
              </a:ln>
              <a:effectLst/>
            </p:spPr>
            <p:txBody>
              <a:bodyPr wrap="none" lIns="92075" tIns="46038" rIns="92075" bIns="46038">
                <a:spAutoFit/>
              </a:bodyPr>
              <a:lstStyle/>
              <a:p>
                <a:pPr defTabSz="762000">
                  <a:lnSpc>
                    <a:spcPct val="90000"/>
                  </a:lnSpc>
                  <a:defRPr/>
                </a:pPr>
                <a:r>
                  <a:rPr lang="en-US" sz="1800" b="1">
                    <a:effectLst>
                      <a:outerShdw blurRad="38100" dist="38100" dir="2700000" algn="tl">
                        <a:srgbClr val="000000"/>
                      </a:outerShdw>
                    </a:effectLst>
                    <a:latin typeface="Arial" charset="0"/>
                  </a:rPr>
                  <a:t>«extend»</a:t>
                </a:r>
              </a:p>
            </p:txBody>
          </p:sp>
        </p:grpSp>
        <p:grpSp>
          <p:nvGrpSpPr>
            <p:cNvPr id="34823" name="Group 18"/>
            <p:cNvGrpSpPr>
              <a:grpSpLocks/>
            </p:cNvGrpSpPr>
            <p:nvPr/>
          </p:nvGrpSpPr>
          <p:grpSpPr bwMode="auto">
            <a:xfrm>
              <a:off x="1279525" y="4610100"/>
              <a:ext cx="6381750" cy="1320800"/>
              <a:chOff x="806" y="2904"/>
              <a:chExt cx="4020" cy="832"/>
            </a:xfrm>
          </p:grpSpPr>
          <p:sp>
            <p:nvSpPr>
              <p:cNvPr id="595982" name="Text Box 14"/>
              <p:cNvSpPr txBox="1">
                <a:spLocks noChangeArrowheads="1"/>
              </p:cNvSpPr>
              <p:nvPr/>
            </p:nvSpPr>
            <p:spPr bwMode="auto">
              <a:xfrm>
                <a:off x="806" y="3159"/>
                <a:ext cx="2084" cy="577"/>
              </a:xfrm>
              <a:prstGeom prst="rect">
                <a:avLst/>
              </a:prstGeom>
              <a:noFill/>
              <a:ln w="12700">
                <a:noFill/>
                <a:miter lim="800000"/>
                <a:headEnd type="none" w="sm" len="sm"/>
                <a:tailEnd type="none" w="sm" len="sm"/>
              </a:ln>
              <a:effectLst/>
            </p:spPr>
            <p:txBody>
              <a:bodyPr wrap="none">
                <a:spAutoFit/>
              </a:bodyPr>
              <a:lstStyle/>
              <a:p>
                <a:pPr>
                  <a:defRPr/>
                </a:pPr>
                <a:r>
                  <a:rPr lang="de-DE" sz="1800" i="1" dirty="0">
                    <a:effectLst>
                      <a:outerShdw blurRad="38100" dist="38100" dir="2700000" algn="tl">
                        <a:srgbClr val="000000"/>
                      </a:outerShdw>
                    </a:effectLst>
                    <a:latin typeface="Arial" charset="0"/>
                  </a:rPr>
                  <a:t>base</a:t>
                </a:r>
                <a:r>
                  <a:rPr lang="de-DE" sz="1800" dirty="0">
                    <a:effectLst>
                      <a:outerShdw blurRad="38100" dist="38100" dir="2700000" algn="tl">
                        <a:srgbClr val="000000"/>
                      </a:outerShdw>
                    </a:effectLst>
                    <a:latin typeface="Arial" charset="0"/>
                  </a:rPr>
                  <a:t> use case;</a:t>
                </a:r>
              </a:p>
              <a:p>
                <a:pPr>
                  <a:defRPr/>
                </a:pPr>
                <a:r>
                  <a:rPr lang="de-DE" sz="1800" dirty="0">
                    <a:effectLst>
                      <a:outerShdw blurRad="38100" dist="38100" dir="2700000" algn="tl">
                        <a:srgbClr val="000000"/>
                      </a:outerShdw>
                    </a:effectLst>
                    <a:latin typeface="Arial" charset="0"/>
                  </a:rPr>
                  <a:t>is self-contained;</a:t>
                </a:r>
              </a:p>
              <a:p>
                <a:pPr>
                  <a:defRPr/>
                </a:pPr>
                <a:r>
                  <a:rPr lang="de-DE" sz="1800" dirty="0">
                    <a:effectLst>
                      <a:outerShdw blurRad="38100" dist="38100" dir="2700000" algn="tl">
                        <a:srgbClr val="000000"/>
                      </a:outerShdw>
                    </a:effectLst>
                    <a:latin typeface="Arial" charset="0"/>
                  </a:rPr>
                  <a:t>controls, if B is executed or not</a:t>
                </a:r>
              </a:p>
            </p:txBody>
          </p:sp>
          <p:sp>
            <p:nvSpPr>
              <p:cNvPr id="595983" name="Line 15"/>
              <p:cNvSpPr>
                <a:spLocks noChangeShapeType="1"/>
              </p:cNvSpPr>
              <p:nvPr/>
            </p:nvSpPr>
            <p:spPr bwMode="auto">
              <a:xfrm flipV="1">
                <a:off x="1256" y="2904"/>
                <a:ext cx="400" cy="256"/>
              </a:xfrm>
              <a:prstGeom prst="line">
                <a:avLst/>
              </a:prstGeom>
              <a:noFill/>
              <a:ln w="12700">
                <a:solidFill>
                  <a:schemeClr val="accent1"/>
                </a:solidFill>
                <a:round/>
                <a:headEnd type="none" w="sm" len="sm"/>
                <a:tailEnd type="triangle" w="sm" len="sm"/>
              </a:ln>
              <a:effectLst/>
            </p:spPr>
            <p:txBody>
              <a:bodyPr wrap="none" anchor="ctr"/>
              <a:lstStyle/>
              <a:p>
                <a:pPr>
                  <a:defRPr/>
                </a:pPr>
                <a:endParaRPr lang="en-IN"/>
              </a:p>
            </p:txBody>
          </p:sp>
          <p:sp>
            <p:nvSpPr>
              <p:cNvPr id="595984" name="Text Box 16"/>
              <p:cNvSpPr txBox="1">
                <a:spLocks noChangeArrowheads="1"/>
              </p:cNvSpPr>
              <p:nvPr/>
            </p:nvSpPr>
            <p:spPr bwMode="auto">
              <a:xfrm>
                <a:off x="3430" y="3183"/>
                <a:ext cx="1396" cy="404"/>
              </a:xfrm>
              <a:prstGeom prst="rect">
                <a:avLst/>
              </a:prstGeom>
              <a:noFill/>
              <a:ln w="12700">
                <a:noFill/>
                <a:miter lim="800000"/>
                <a:headEnd type="none" w="sm" len="sm"/>
                <a:tailEnd type="none" w="sm" len="sm"/>
              </a:ln>
              <a:effectLst/>
            </p:spPr>
            <p:txBody>
              <a:bodyPr wrap="none">
                <a:spAutoFit/>
              </a:bodyPr>
              <a:lstStyle/>
              <a:p>
                <a:pPr>
                  <a:defRPr/>
                </a:pPr>
                <a:r>
                  <a:rPr lang="de-DE" sz="1800" i="1">
                    <a:effectLst>
                      <a:outerShdw blurRad="38100" dist="38100" dir="2700000" algn="tl">
                        <a:srgbClr val="000000"/>
                      </a:outerShdw>
                    </a:effectLst>
                    <a:latin typeface="Arial" charset="0"/>
                  </a:rPr>
                  <a:t>extending</a:t>
                </a:r>
                <a:r>
                  <a:rPr lang="de-DE" sz="1800">
                    <a:effectLst>
                      <a:outerShdw blurRad="38100" dist="38100" dir="2700000" algn="tl">
                        <a:srgbClr val="000000"/>
                      </a:outerShdw>
                    </a:effectLst>
                    <a:latin typeface="Arial" charset="0"/>
                  </a:rPr>
                  <a:t> use case;</a:t>
                </a:r>
              </a:p>
              <a:p>
                <a:pPr>
                  <a:defRPr/>
                </a:pPr>
                <a:r>
                  <a:rPr lang="de-DE" sz="1800">
                    <a:effectLst>
                      <a:outerShdw blurRad="38100" dist="38100" dir="2700000" algn="tl">
                        <a:srgbClr val="000000"/>
                      </a:outerShdw>
                    </a:effectLst>
                    <a:latin typeface="Arial" charset="0"/>
                  </a:rPr>
                  <a:t>is self-contained</a:t>
                </a:r>
              </a:p>
            </p:txBody>
          </p:sp>
          <p:sp>
            <p:nvSpPr>
              <p:cNvPr id="595985" name="Line 17"/>
              <p:cNvSpPr>
                <a:spLocks noChangeShapeType="1"/>
              </p:cNvSpPr>
              <p:nvPr/>
            </p:nvSpPr>
            <p:spPr bwMode="auto">
              <a:xfrm flipH="1" flipV="1">
                <a:off x="3664" y="2936"/>
                <a:ext cx="368" cy="248"/>
              </a:xfrm>
              <a:prstGeom prst="line">
                <a:avLst/>
              </a:prstGeom>
              <a:noFill/>
              <a:ln w="12700">
                <a:solidFill>
                  <a:schemeClr val="accent1"/>
                </a:solidFill>
                <a:round/>
                <a:headEnd type="none" w="sm" len="sm"/>
                <a:tailEnd type="triangle" w="sm" len="sm"/>
              </a:ln>
              <a:effectLst/>
            </p:spPr>
            <p:txBody>
              <a:bodyPr wrap="none" anchor="ctr"/>
              <a:lstStyle/>
              <a:p>
                <a:pPr>
                  <a:defRPr/>
                </a:pPr>
                <a:endParaRPr lang="en-IN"/>
              </a:p>
            </p:txBody>
          </p:sp>
        </p:grpSp>
      </p:grpSp>
      <p:sp>
        <p:nvSpPr>
          <p:cNvPr id="15" name="Slide Number Placeholder 14"/>
          <p:cNvSpPr>
            <a:spLocks noGrp="1"/>
          </p:cNvSpPr>
          <p:nvPr>
            <p:ph type="sldNum" sz="quarter" idx="10"/>
          </p:nvPr>
        </p:nvSpPr>
        <p:spPr/>
        <p:txBody>
          <a:bodyPr/>
          <a:lstStyle/>
          <a:p>
            <a:pPr>
              <a:defRPr/>
            </a:pPr>
            <a:fld id="{92356B73-FFA4-4352-9C9F-F84F5B945E2F}" type="slidenum">
              <a:rPr lang="en-US"/>
              <a:pPr>
                <a:defRPr/>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6" name="Rectangle 12"/>
          <p:cNvSpPr>
            <a:spLocks noGrp="1" noChangeArrowheads="1"/>
          </p:cNvSpPr>
          <p:nvPr>
            <p:ph type="title"/>
          </p:nvPr>
        </p:nvSpPr>
        <p:spPr>
          <a:xfrm>
            <a:off x="646113" y="325438"/>
            <a:ext cx="8266112" cy="1143000"/>
          </a:xfrm>
        </p:spPr>
        <p:txBody>
          <a:bodyPr>
            <a:normAutofit fontScale="90000"/>
          </a:bodyPr>
          <a:lstStyle/>
          <a:p>
            <a:pPr eaLnBrk="1" fontAlgn="auto" hangingPunct="1">
              <a:lnSpc>
                <a:spcPct val="90000"/>
              </a:lnSpc>
              <a:spcAft>
                <a:spcPts val="0"/>
              </a:spcAft>
              <a:defRPr/>
            </a:pPr>
            <a:r>
              <a:rPr lang="en-US">
                <a:solidFill>
                  <a:schemeClr val="tx2">
                    <a:satMod val="130000"/>
                  </a:schemeClr>
                </a:solidFill>
              </a:rPr>
              <a:t>Relationships Between Use Cases (3/4)</a:t>
            </a:r>
          </a:p>
        </p:txBody>
      </p:sp>
      <p:sp>
        <p:nvSpPr>
          <p:cNvPr id="318466" name="Rectangle 2"/>
          <p:cNvSpPr>
            <a:spLocks noGrp="1" noChangeArrowheads="1"/>
          </p:cNvSpPr>
          <p:nvPr>
            <p:ph idx="1"/>
          </p:nvPr>
        </p:nvSpPr>
        <p:spPr>
          <a:xfrm>
            <a:off x="1069975" y="3698875"/>
            <a:ext cx="7772400" cy="2606675"/>
          </a:xfrm>
        </p:spPr>
        <p:txBody>
          <a:bodyPr>
            <a:normAutofit fontScale="77500" lnSpcReduction="20000"/>
          </a:bodyPr>
          <a:lstStyle/>
          <a:p>
            <a:pPr marL="365442" indent="-237744" eaLnBrk="1" fontAlgn="auto" hangingPunct="1">
              <a:spcAft>
                <a:spcPts val="0"/>
              </a:spcAft>
              <a:buFont typeface="Verdana"/>
              <a:buChar char="◦"/>
              <a:defRPr/>
            </a:pPr>
            <a:r>
              <a:rPr lang="en-US" dirty="0"/>
              <a:t>the </a:t>
            </a:r>
            <a:r>
              <a:rPr lang="en-US" b="1" dirty="0"/>
              <a:t>condition</a:t>
            </a:r>
            <a:r>
              <a:rPr lang="en-US" dirty="0"/>
              <a:t> under which the extending use case is incorporated has to be specified</a:t>
            </a:r>
          </a:p>
          <a:p>
            <a:pPr marL="365442" indent="-237744" eaLnBrk="1" fontAlgn="auto" hangingPunct="1">
              <a:spcAft>
                <a:spcPts val="0"/>
              </a:spcAft>
              <a:buFont typeface="Verdana"/>
              <a:buChar char="◦"/>
              <a:defRPr/>
            </a:pPr>
            <a:r>
              <a:rPr lang="en-US" dirty="0"/>
              <a:t>more than one </a:t>
            </a:r>
            <a:r>
              <a:rPr lang="en-US" b="1" dirty="0"/>
              <a:t>extension point</a:t>
            </a:r>
            <a:r>
              <a:rPr lang="en-US" dirty="0"/>
              <a:t> can be specified for each use case</a:t>
            </a:r>
          </a:p>
          <a:p>
            <a:pPr marL="365442" indent="-237744" eaLnBrk="1" fontAlgn="auto" hangingPunct="1">
              <a:spcAft>
                <a:spcPts val="0"/>
              </a:spcAft>
              <a:buFont typeface="Verdana"/>
              <a:buChar char="◦"/>
              <a:defRPr/>
            </a:pPr>
            <a:r>
              <a:rPr lang="en-US" dirty="0"/>
              <a:t>the names of extension points have to be unique</a:t>
            </a:r>
          </a:p>
          <a:p>
            <a:pPr marL="365442" indent="-237744" eaLnBrk="1" fontAlgn="auto" hangingPunct="1">
              <a:spcAft>
                <a:spcPts val="0"/>
              </a:spcAft>
              <a:buFont typeface="Verdana"/>
              <a:buChar char="◦"/>
              <a:defRPr/>
            </a:pPr>
            <a:r>
              <a:rPr lang="en-US" dirty="0"/>
              <a:t>the names of extension points need not be equal with the names of the extending use cases</a:t>
            </a:r>
            <a:r>
              <a:rPr lang="en-US" b="1" dirty="0"/>
              <a:t>		</a:t>
            </a:r>
            <a:endParaRPr lang="en-US" dirty="0"/>
          </a:p>
          <a:p>
            <a:pPr marL="640080" lvl="1" indent="-237744" eaLnBrk="1" fontAlgn="auto" hangingPunct="1">
              <a:spcAft>
                <a:spcPts val="0"/>
              </a:spcAft>
              <a:buFont typeface="Verdana"/>
              <a:buChar char="◦"/>
              <a:defRPr/>
            </a:pPr>
            <a:endParaRPr lang="en-US" dirty="0"/>
          </a:p>
          <a:p>
            <a:pPr marL="640080" lvl="1" indent="-237744" eaLnBrk="1" fontAlgn="auto" hangingPunct="1">
              <a:spcAft>
                <a:spcPts val="0"/>
              </a:spcAft>
              <a:buFont typeface="Verdana"/>
              <a:buChar char="◦"/>
              <a:defRPr/>
            </a:pPr>
            <a:endParaRPr lang="en-US" dirty="0"/>
          </a:p>
          <a:p>
            <a:pPr marL="365760" indent="-283464" eaLnBrk="1" fontAlgn="auto" hangingPunct="1">
              <a:spcAft>
                <a:spcPts val="0"/>
              </a:spcAft>
              <a:buFont typeface="Wingdings 2"/>
              <a:buChar char=""/>
              <a:defRPr/>
            </a:pPr>
            <a:endParaRPr lang="en-US" dirty="0"/>
          </a:p>
        </p:txBody>
      </p:sp>
      <p:sp>
        <p:nvSpPr>
          <p:cNvPr id="318468" name="Oval 4"/>
          <p:cNvSpPr>
            <a:spLocks noChangeArrowheads="1"/>
          </p:cNvSpPr>
          <p:nvPr/>
        </p:nvSpPr>
        <p:spPr bwMode="auto">
          <a:xfrm>
            <a:off x="6835775" y="1685925"/>
            <a:ext cx="1898650" cy="766763"/>
          </a:xfrm>
          <a:prstGeom prst="ellipse">
            <a:avLst/>
          </a:prstGeom>
          <a:noFill/>
          <a:ln w="12700">
            <a:solidFill>
              <a:schemeClr val="tx1"/>
            </a:solidFill>
            <a:round/>
            <a:headEnd type="none" w="sm" len="sm"/>
            <a:tailEnd type="none" w="sm" len="sm"/>
          </a:ln>
          <a:effectLst/>
        </p:spPr>
        <p:txBody>
          <a:bodyPr wrap="none" anchor="ctr"/>
          <a:lstStyle/>
          <a:p>
            <a:pPr algn="ctr">
              <a:defRPr/>
            </a:pPr>
            <a:r>
              <a:rPr lang="en-US" sz="1800" b="1">
                <a:effectLst>
                  <a:outerShdw blurRad="38100" dist="38100" dir="2700000" algn="tl">
                    <a:srgbClr val="000000"/>
                  </a:outerShdw>
                </a:effectLst>
                <a:latin typeface="Arial" charset="0"/>
              </a:rPr>
              <a:t>configure</a:t>
            </a:r>
          </a:p>
          <a:p>
            <a:pPr algn="ctr">
              <a:defRPr/>
            </a:pPr>
            <a:r>
              <a:rPr lang="en-US" sz="1800" b="1">
                <a:effectLst>
                  <a:outerShdw blurRad="38100" dist="38100" dir="2700000" algn="tl">
                    <a:srgbClr val="000000"/>
                  </a:outerShdw>
                </a:effectLst>
                <a:latin typeface="Arial" charset="0"/>
              </a:rPr>
              <a:t>access rights</a:t>
            </a:r>
          </a:p>
        </p:txBody>
      </p:sp>
      <p:sp>
        <p:nvSpPr>
          <p:cNvPr id="318469" name="Oval 5"/>
          <p:cNvSpPr>
            <a:spLocks noChangeArrowheads="1"/>
          </p:cNvSpPr>
          <p:nvPr/>
        </p:nvSpPr>
        <p:spPr bwMode="auto">
          <a:xfrm>
            <a:off x="6835775" y="2701925"/>
            <a:ext cx="1898650" cy="766763"/>
          </a:xfrm>
          <a:prstGeom prst="ellipse">
            <a:avLst/>
          </a:prstGeom>
          <a:noFill/>
          <a:ln w="12700">
            <a:solidFill>
              <a:schemeClr val="tx1"/>
            </a:solidFill>
            <a:round/>
            <a:headEnd type="none" w="sm" len="sm"/>
            <a:tailEnd type="none" w="sm" len="sm"/>
          </a:ln>
          <a:effectLst/>
        </p:spPr>
        <p:txBody>
          <a:bodyPr wrap="none" anchor="ctr"/>
          <a:lstStyle/>
          <a:p>
            <a:pPr algn="ctr">
              <a:defRPr/>
            </a:pPr>
            <a:r>
              <a:rPr lang="en-US" sz="1800" b="1">
                <a:effectLst>
                  <a:outerShdw blurRad="38100" dist="38100" dir="2700000" algn="tl">
                    <a:srgbClr val="000000"/>
                  </a:outerShdw>
                </a:effectLst>
                <a:latin typeface="Arial" charset="0"/>
              </a:rPr>
              <a:t>configure</a:t>
            </a:r>
          </a:p>
          <a:p>
            <a:pPr algn="ctr">
              <a:defRPr/>
            </a:pPr>
            <a:r>
              <a:rPr lang="en-US" sz="1800" b="1">
                <a:effectLst>
                  <a:outerShdw blurRad="38100" dist="38100" dir="2700000" algn="tl">
                    <a:srgbClr val="000000"/>
                  </a:outerShdw>
                </a:effectLst>
                <a:latin typeface="Arial" charset="0"/>
              </a:rPr>
              <a:t>parameters</a:t>
            </a:r>
            <a:endParaRPr lang="en-US" b="1">
              <a:effectLst>
                <a:outerShdw blurRad="38100" dist="38100" dir="2700000" algn="tl">
                  <a:srgbClr val="000000"/>
                </a:outerShdw>
              </a:effectLst>
              <a:latin typeface="Arial" charset="0"/>
            </a:endParaRPr>
          </a:p>
        </p:txBody>
      </p:sp>
      <p:sp>
        <p:nvSpPr>
          <p:cNvPr id="318470" name="Oval 6"/>
          <p:cNvSpPr>
            <a:spLocks noChangeArrowheads="1"/>
          </p:cNvSpPr>
          <p:nvPr/>
        </p:nvSpPr>
        <p:spPr bwMode="auto">
          <a:xfrm>
            <a:off x="760413" y="1838325"/>
            <a:ext cx="3484562" cy="1600200"/>
          </a:xfrm>
          <a:prstGeom prst="ellipse">
            <a:avLst/>
          </a:prstGeom>
          <a:noFill/>
          <a:ln w="12700">
            <a:solidFill>
              <a:schemeClr val="tx1"/>
            </a:solidFill>
            <a:round/>
            <a:headEnd type="none" w="sm" len="sm"/>
            <a:tailEnd type="none" w="sm" len="sm"/>
          </a:ln>
          <a:effectLst/>
        </p:spPr>
        <p:txBody>
          <a:bodyPr wrap="none" anchor="ctr"/>
          <a:lstStyle/>
          <a:p>
            <a:pPr algn="ctr">
              <a:defRPr/>
            </a:pPr>
            <a:r>
              <a:rPr lang="en-US" sz="1800" b="1">
                <a:effectLst>
                  <a:outerShdw blurRad="38100" dist="38100" dir="2700000" algn="tl">
                    <a:srgbClr val="000000"/>
                  </a:outerShdw>
                </a:effectLst>
                <a:latin typeface="Arial" charset="0"/>
              </a:rPr>
              <a:t>configure program</a:t>
            </a:r>
            <a:endParaRPr lang="en-US" sz="800">
              <a:effectLst>
                <a:outerShdw blurRad="38100" dist="38100" dir="2700000" algn="tl">
                  <a:srgbClr val="000000"/>
                </a:outerShdw>
              </a:effectLst>
              <a:latin typeface="Arial" charset="0"/>
            </a:endParaRPr>
          </a:p>
          <a:p>
            <a:pPr algn="ctr">
              <a:defRPr/>
            </a:pPr>
            <a:endParaRPr lang="en-US" sz="800" b="1">
              <a:effectLst>
                <a:outerShdw blurRad="38100" dist="38100" dir="2700000" algn="tl">
                  <a:srgbClr val="000000"/>
                </a:outerShdw>
              </a:effectLst>
              <a:latin typeface="Arial" charset="0"/>
            </a:endParaRPr>
          </a:p>
          <a:p>
            <a:pPr algn="ctr">
              <a:defRPr/>
            </a:pPr>
            <a:r>
              <a:rPr lang="en-US" sz="1800" b="1">
                <a:effectLst>
                  <a:outerShdw blurRad="38100" dist="38100" dir="2700000" algn="tl">
                    <a:srgbClr val="000000"/>
                  </a:outerShdw>
                </a:effectLst>
                <a:latin typeface="Arial" charset="0"/>
              </a:rPr>
              <a:t>extension points</a:t>
            </a:r>
            <a:endParaRPr lang="en-US" sz="1800">
              <a:effectLst>
                <a:outerShdw blurRad="38100" dist="38100" dir="2700000" algn="tl">
                  <a:srgbClr val="000000"/>
                </a:outerShdw>
              </a:effectLst>
              <a:latin typeface="Arial" charset="0"/>
            </a:endParaRPr>
          </a:p>
          <a:p>
            <a:pPr algn="ctr">
              <a:defRPr/>
            </a:pPr>
            <a:r>
              <a:rPr lang="en-US" sz="1800">
                <a:effectLst>
                  <a:outerShdw blurRad="38100" dist="38100" dir="2700000" algn="tl">
                    <a:srgbClr val="000000"/>
                  </a:outerShdw>
                </a:effectLst>
                <a:latin typeface="Arial" charset="0"/>
              </a:rPr>
              <a:t>Modify access rights</a:t>
            </a:r>
          </a:p>
          <a:p>
            <a:pPr algn="ctr">
              <a:defRPr/>
            </a:pPr>
            <a:r>
              <a:rPr lang="en-US" sz="1800">
                <a:effectLst>
                  <a:outerShdw blurRad="38100" dist="38100" dir="2700000" algn="tl">
                    <a:srgbClr val="000000"/>
                  </a:outerShdw>
                </a:effectLst>
                <a:latin typeface="Arial" charset="0"/>
              </a:rPr>
              <a:t>Modify parameters</a:t>
            </a:r>
          </a:p>
        </p:txBody>
      </p:sp>
      <p:sp>
        <p:nvSpPr>
          <p:cNvPr id="318471" name="Line 7"/>
          <p:cNvSpPr>
            <a:spLocks noChangeShapeType="1"/>
          </p:cNvSpPr>
          <p:nvPr/>
        </p:nvSpPr>
        <p:spPr bwMode="auto">
          <a:xfrm flipH="1">
            <a:off x="4156075" y="2057400"/>
            <a:ext cx="2667000" cy="279400"/>
          </a:xfrm>
          <a:prstGeom prst="line">
            <a:avLst/>
          </a:prstGeom>
          <a:noFill/>
          <a:ln w="12700">
            <a:solidFill>
              <a:schemeClr val="tx1"/>
            </a:solidFill>
            <a:prstDash val="dash"/>
            <a:round/>
            <a:headEnd/>
            <a:tailEnd type="arrow" w="med" len="med"/>
          </a:ln>
          <a:effectLst/>
        </p:spPr>
        <p:txBody>
          <a:bodyPr wrap="none" anchor="ctr"/>
          <a:lstStyle/>
          <a:p>
            <a:pPr>
              <a:defRPr/>
            </a:pPr>
            <a:endParaRPr lang="en-IN"/>
          </a:p>
        </p:txBody>
      </p:sp>
      <p:sp>
        <p:nvSpPr>
          <p:cNvPr id="318472" name="Line 8"/>
          <p:cNvSpPr>
            <a:spLocks noChangeShapeType="1"/>
          </p:cNvSpPr>
          <p:nvPr/>
        </p:nvSpPr>
        <p:spPr bwMode="auto">
          <a:xfrm>
            <a:off x="885825" y="2349500"/>
            <a:ext cx="3233738" cy="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18473" name="Line 9"/>
          <p:cNvSpPr>
            <a:spLocks noChangeShapeType="1"/>
          </p:cNvSpPr>
          <p:nvPr/>
        </p:nvSpPr>
        <p:spPr bwMode="auto">
          <a:xfrm flipH="1" flipV="1">
            <a:off x="4244975" y="2730500"/>
            <a:ext cx="2590800" cy="368300"/>
          </a:xfrm>
          <a:prstGeom prst="line">
            <a:avLst/>
          </a:prstGeom>
          <a:noFill/>
          <a:ln w="12700">
            <a:solidFill>
              <a:schemeClr val="tx1"/>
            </a:solidFill>
            <a:prstDash val="dash"/>
            <a:round/>
            <a:headEnd/>
            <a:tailEnd type="arrow" w="med" len="med"/>
          </a:ln>
          <a:effectLst/>
        </p:spPr>
        <p:txBody>
          <a:bodyPr wrap="none" anchor="ctr"/>
          <a:lstStyle/>
          <a:p>
            <a:pPr>
              <a:defRPr/>
            </a:pPr>
            <a:endParaRPr lang="en-IN"/>
          </a:p>
        </p:txBody>
      </p:sp>
      <p:sp>
        <p:nvSpPr>
          <p:cNvPr id="35850" name="Rectangle 10"/>
          <p:cNvSpPr>
            <a:spLocks noChangeArrowheads="1"/>
          </p:cNvSpPr>
          <p:nvPr/>
        </p:nvSpPr>
        <p:spPr bwMode="auto">
          <a:xfrm rot="-322506">
            <a:off x="4160838" y="1608138"/>
            <a:ext cx="27876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defTabSz="762000">
              <a:lnSpc>
                <a:spcPct val="90000"/>
              </a:lnSpc>
            </a:pPr>
            <a:r>
              <a:rPr lang="en-US" sz="1800">
                <a:effectLst/>
                <a:latin typeface="Arial" charset="0"/>
              </a:rPr>
              <a:t>«</a:t>
            </a:r>
            <a:r>
              <a:rPr lang="en-US" sz="1800" b="1">
                <a:effectLst/>
                <a:latin typeface="Arial" charset="0"/>
              </a:rPr>
              <a:t>extend</a:t>
            </a:r>
            <a:r>
              <a:rPr lang="en-US" sz="1800">
                <a:effectLst/>
                <a:latin typeface="Arial" charset="0"/>
              </a:rPr>
              <a:t>»</a:t>
            </a:r>
          </a:p>
          <a:p>
            <a:pPr algn="ctr" defTabSz="762000">
              <a:lnSpc>
                <a:spcPct val="90000"/>
              </a:lnSpc>
            </a:pPr>
            <a:r>
              <a:rPr lang="en-US" sz="1800">
                <a:effectLst/>
                <a:latin typeface="Arial" charset="0"/>
              </a:rPr>
              <a:t>(Modify access rights)</a:t>
            </a:r>
          </a:p>
          <a:p>
            <a:pPr algn="ctr" defTabSz="762000">
              <a:lnSpc>
                <a:spcPct val="90000"/>
              </a:lnSpc>
            </a:pPr>
            <a:r>
              <a:rPr lang="en-US" sz="1800">
                <a:effectLst/>
                <a:latin typeface="Arial" charset="0"/>
              </a:rPr>
              <a:t>[Access rights selected]</a:t>
            </a:r>
          </a:p>
        </p:txBody>
      </p:sp>
      <p:sp>
        <p:nvSpPr>
          <p:cNvPr id="35851" name="Rectangle 11"/>
          <p:cNvSpPr>
            <a:spLocks noChangeArrowheads="1"/>
          </p:cNvSpPr>
          <p:nvPr/>
        </p:nvSpPr>
        <p:spPr bwMode="auto">
          <a:xfrm rot="509883">
            <a:off x="4373563" y="2611438"/>
            <a:ext cx="24066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defTabSz="762000">
              <a:lnSpc>
                <a:spcPct val="90000"/>
              </a:lnSpc>
            </a:pPr>
            <a:r>
              <a:rPr lang="en-US" sz="1800">
                <a:effectLst/>
                <a:latin typeface="Arial" charset="0"/>
              </a:rPr>
              <a:t>«</a:t>
            </a:r>
            <a:r>
              <a:rPr lang="en-US" sz="1800" b="1">
                <a:effectLst/>
                <a:latin typeface="Arial" charset="0"/>
              </a:rPr>
              <a:t>extend</a:t>
            </a:r>
            <a:r>
              <a:rPr lang="en-US" sz="1800">
                <a:effectLst/>
                <a:latin typeface="Arial" charset="0"/>
              </a:rPr>
              <a:t>»</a:t>
            </a:r>
          </a:p>
          <a:p>
            <a:pPr algn="ctr" defTabSz="762000">
              <a:lnSpc>
                <a:spcPct val="90000"/>
              </a:lnSpc>
            </a:pPr>
            <a:r>
              <a:rPr lang="en-US" sz="1800">
                <a:effectLst/>
                <a:latin typeface="Arial" charset="0"/>
              </a:rPr>
              <a:t>(Modify parameters)</a:t>
            </a:r>
          </a:p>
          <a:p>
            <a:pPr algn="ctr" defTabSz="762000">
              <a:lnSpc>
                <a:spcPct val="90000"/>
              </a:lnSpc>
            </a:pPr>
            <a:r>
              <a:rPr lang="en-US" sz="1800">
                <a:effectLst/>
                <a:latin typeface="Arial" charset="0"/>
              </a:rPr>
              <a:t>[Parameters selected]</a:t>
            </a:r>
          </a:p>
        </p:txBody>
      </p:sp>
      <p:sp>
        <p:nvSpPr>
          <p:cNvPr id="13" name="Slide Number Placeholder 12"/>
          <p:cNvSpPr>
            <a:spLocks noGrp="1"/>
          </p:cNvSpPr>
          <p:nvPr>
            <p:ph type="sldNum" sz="quarter" idx="10"/>
          </p:nvPr>
        </p:nvSpPr>
        <p:spPr/>
        <p:txBody>
          <a:bodyPr/>
          <a:lstStyle/>
          <a:p>
            <a:pPr>
              <a:defRPr/>
            </a:pPr>
            <a:fld id="{141E73F7-6E23-4C2F-9244-891ACDC88875}" type="slidenum">
              <a:rPr lang="en-US"/>
              <a:pPr>
                <a:defRPr/>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646113" y="325438"/>
            <a:ext cx="8266112" cy="1143000"/>
          </a:xfrm>
        </p:spPr>
        <p:txBody>
          <a:bodyPr/>
          <a:lstStyle/>
          <a:p>
            <a:pPr eaLnBrk="1" fontAlgn="auto" hangingPunct="1">
              <a:spcAft>
                <a:spcPts val="0"/>
              </a:spcAft>
              <a:defRPr/>
            </a:pPr>
            <a:r>
              <a:rPr lang="en-US">
                <a:solidFill>
                  <a:schemeClr val="tx2">
                    <a:satMod val="130000"/>
                  </a:schemeClr>
                </a:solidFill>
              </a:rPr>
              <a:t>Actor (1/2)</a:t>
            </a:r>
            <a:endParaRPr lang="en-US" sz="2800">
              <a:solidFill>
                <a:schemeClr val="tx2">
                  <a:satMod val="130000"/>
                </a:schemeClr>
              </a:solidFill>
            </a:endParaRPr>
          </a:p>
        </p:txBody>
      </p:sp>
      <p:sp>
        <p:nvSpPr>
          <p:cNvPr id="313347" name="Rectangle 3"/>
          <p:cNvSpPr>
            <a:spLocks noGrp="1" noChangeArrowheads="1"/>
          </p:cNvSpPr>
          <p:nvPr>
            <p:ph idx="1"/>
          </p:nvPr>
        </p:nvSpPr>
        <p:spPr>
          <a:xfrm>
            <a:off x="701675" y="1527175"/>
            <a:ext cx="7772400" cy="4114800"/>
          </a:xfrm>
        </p:spPr>
        <p:txBody>
          <a:bodyPr>
            <a:normAutofit fontScale="70000" lnSpcReduction="20000"/>
          </a:bodyPr>
          <a:lstStyle/>
          <a:p>
            <a:pPr marL="365760" indent="-283464" eaLnBrk="1" fontAlgn="auto" hangingPunct="1">
              <a:spcAft>
                <a:spcPts val="0"/>
              </a:spcAft>
              <a:buFont typeface="Wingdings 2"/>
              <a:buChar char=""/>
              <a:defRPr/>
            </a:pPr>
            <a:r>
              <a:rPr lang="en-US" b="1"/>
              <a:t>Actors interact with the system</a:t>
            </a:r>
            <a:endParaRPr lang="en-US"/>
          </a:p>
          <a:p>
            <a:pPr marL="640080" lvl="1" indent="-237744" eaLnBrk="1" fontAlgn="auto" hangingPunct="1">
              <a:spcAft>
                <a:spcPts val="0"/>
              </a:spcAft>
              <a:buFont typeface="Verdana"/>
              <a:buChar char="◦"/>
              <a:defRPr/>
            </a:pPr>
            <a:r>
              <a:rPr lang="en-US"/>
              <a:t>by </a:t>
            </a:r>
            <a:r>
              <a:rPr lang="en-US" b="1"/>
              <a:t>using the system</a:t>
            </a:r>
            <a:r>
              <a:rPr lang="en-US"/>
              <a:t>, i.e., by initiating the execution of use cases</a:t>
            </a:r>
          </a:p>
          <a:p>
            <a:pPr marL="640080" lvl="1" indent="-237744" eaLnBrk="1" fontAlgn="auto" hangingPunct="1">
              <a:spcAft>
                <a:spcPts val="0"/>
              </a:spcAft>
              <a:buFont typeface="Verdana"/>
              <a:buChar char="◦"/>
              <a:defRPr/>
            </a:pPr>
            <a:r>
              <a:rPr lang="en-US"/>
              <a:t>by </a:t>
            </a:r>
            <a:r>
              <a:rPr lang="en-US" b="1"/>
              <a:t>being used by the system</a:t>
            </a:r>
            <a:r>
              <a:rPr lang="en-US"/>
              <a:t>, i.e., by providing functionality for realizing use cases</a:t>
            </a:r>
          </a:p>
          <a:p>
            <a:pPr marL="640080" lvl="1" indent="-237744" eaLnBrk="1" fontAlgn="auto" hangingPunct="1">
              <a:spcAft>
                <a:spcPts val="0"/>
              </a:spcAft>
              <a:buFont typeface="Verdana"/>
              <a:buChar char="◦"/>
              <a:defRPr/>
            </a:pPr>
            <a:r>
              <a:rPr lang="en-US"/>
              <a:t>each actor is required to </a:t>
            </a:r>
            <a:r>
              <a:rPr lang="en-US" b="1"/>
              <a:t>communicate</a:t>
            </a:r>
            <a:r>
              <a:rPr lang="en-US"/>
              <a:t> with at least </a:t>
            </a:r>
            <a:r>
              <a:rPr lang="en-US" b="1"/>
              <a:t>one use case</a:t>
            </a:r>
            <a:endParaRPr lang="en-US"/>
          </a:p>
          <a:p>
            <a:pPr marL="640080" lvl="1" indent="-237744" eaLnBrk="1" fontAlgn="auto" hangingPunct="1">
              <a:spcAft>
                <a:spcPts val="0"/>
              </a:spcAft>
              <a:buFont typeface="Verdana"/>
              <a:buChar char="◦"/>
              <a:defRPr/>
            </a:pPr>
            <a:r>
              <a:rPr lang="en-US"/>
              <a:t>the communication relationship is </a:t>
            </a:r>
            <a:r>
              <a:rPr lang="en-US" b="1"/>
              <a:t>undirected</a:t>
            </a:r>
            <a:endParaRPr lang="en-US"/>
          </a:p>
          <a:p>
            <a:pPr marL="365760" indent="-283464" eaLnBrk="1" fontAlgn="auto" hangingPunct="1">
              <a:spcAft>
                <a:spcPts val="0"/>
              </a:spcAft>
              <a:buFont typeface="Wingdings 2"/>
              <a:buChar char=""/>
              <a:defRPr/>
            </a:pPr>
            <a:r>
              <a:rPr lang="en-US" b="1"/>
              <a:t>Actors represent roles</a:t>
            </a:r>
            <a:endParaRPr lang="en-US"/>
          </a:p>
          <a:p>
            <a:pPr marL="640080" lvl="1" indent="-237744" eaLnBrk="1" fontAlgn="auto" hangingPunct="1">
              <a:spcAft>
                <a:spcPts val="0"/>
              </a:spcAft>
              <a:buFont typeface="Verdana"/>
              <a:buChar char="◦"/>
              <a:defRPr/>
            </a:pPr>
            <a:r>
              <a:rPr lang="en-US"/>
              <a:t>concrete users are allowed to</a:t>
            </a:r>
            <a:br>
              <a:rPr lang="en-US"/>
            </a:br>
            <a:r>
              <a:rPr lang="en-US"/>
              <a:t>adopt/play/discard </a:t>
            </a:r>
            <a:r>
              <a:rPr lang="en-US" b="1"/>
              <a:t>more </a:t>
            </a:r>
            <a:br>
              <a:rPr lang="en-US" b="1"/>
            </a:br>
            <a:r>
              <a:rPr lang="en-US" b="1"/>
              <a:t>than one role</a:t>
            </a:r>
            <a:r>
              <a:rPr lang="en-US"/>
              <a:t> at a time</a:t>
            </a:r>
          </a:p>
          <a:p>
            <a:pPr marL="640080" lvl="1" indent="-237744" eaLnBrk="1" fontAlgn="auto" hangingPunct="1">
              <a:spcAft>
                <a:spcPts val="0"/>
              </a:spcAft>
              <a:buFont typeface="Verdana"/>
              <a:buChar char="◦"/>
              <a:defRPr/>
            </a:pPr>
            <a:r>
              <a:rPr lang="en-US"/>
              <a:t>actors are located </a:t>
            </a:r>
            <a:r>
              <a:rPr lang="en-US" b="1"/>
              <a:t>outside</a:t>
            </a:r>
            <a:r>
              <a:rPr lang="en-US"/>
              <a:t> the</a:t>
            </a:r>
            <a:br>
              <a:rPr lang="en-US"/>
            </a:br>
            <a:r>
              <a:rPr lang="en-US" b="1"/>
              <a:t>system boundaries</a:t>
            </a:r>
          </a:p>
        </p:txBody>
      </p:sp>
      <p:sp>
        <p:nvSpPr>
          <p:cNvPr id="313348" name="Rectangle 4"/>
          <p:cNvSpPr>
            <a:spLocks noChangeArrowheads="1"/>
          </p:cNvSpPr>
          <p:nvPr/>
        </p:nvSpPr>
        <p:spPr bwMode="auto">
          <a:xfrm>
            <a:off x="5270500" y="4538663"/>
            <a:ext cx="1728788" cy="777875"/>
          </a:xfrm>
          <a:prstGeom prst="rect">
            <a:avLst/>
          </a:prstGeom>
          <a:noFill/>
          <a:ln w="12700">
            <a:solidFill>
              <a:schemeClr val="tx1"/>
            </a:solidFill>
            <a:miter lim="800000"/>
            <a:headEnd/>
            <a:tailEnd/>
          </a:ln>
          <a:effectLst/>
        </p:spPr>
        <p:txBody>
          <a:bodyPr wrap="none" lIns="92075" tIns="46038" rIns="92075" bIns="46038" anchor="ctr"/>
          <a:lstStyle/>
          <a:p>
            <a:pPr algn="ctr" defTabSz="762000">
              <a:defRPr/>
            </a:pPr>
            <a:r>
              <a:rPr lang="en-US" sz="1800">
                <a:effectLst>
                  <a:outerShdw blurRad="38100" dist="38100" dir="2700000" algn="tl">
                    <a:srgbClr val="000000"/>
                  </a:outerShdw>
                </a:effectLst>
                <a:latin typeface="Arial" charset="0"/>
              </a:rPr>
              <a:t>«actor»</a:t>
            </a:r>
          </a:p>
          <a:p>
            <a:pPr algn="ctr" defTabSz="762000">
              <a:defRPr/>
            </a:pPr>
            <a:r>
              <a:rPr lang="en-US" sz="1800" b="1">
                <a:effectLst>
                  <a:outerShdw blurRad="38100" dist="38100" dir="2700000" algn="tl">
                    <a:srgbClr val="000000"/>
                  </a:outerShdw>
                </a:effectLst>
                <a:latin typeface="Arial" charset="0"/>
              </a:rPr>
              <a:t>User</a:t>
            </a:r>
            <a:endParaRPr lang="en-US" sz="1800">
              <a:effectLst/>
              <a:latin typeface="Arial" charset="0"/>
            </a:endParaRPr>
          </a:p>
        </p:txBody>
      </p:sp>
      <p:sp>
        <p:nvSpPr>
          <p:cNvPr id="313350" name="Oval 6"/>
          <p:cNvSpPr>
            <a:spLocks noChangeArrowheads="1"/>
          </p:cNvSpPr>
          <p:nvPr/>
        </p:nvSpPr>
        <p:spPr bwMode="auto">
          <a:xfrm>
            <a:off x="7537450" y="4197350"/>
            <a:ext cx="317500" cy="317500"/>
          </a:xfrm>
          <a:prstGeom prst="ellipse">
            <a:avLst/>
          </a:prstGeom>
          <a:noFill/>
          <a:ln w="12700">
            <a:solidFill>
              <a:schemeClr val="tx1"/>
            </a:solidFill>
            <a:round/>
            <a:headEnd/>
            <a:tailEnd/>
          </a:ln>
          <a:effectLst/>
        </p:spPr>
        <p:txBody>
          <a:bodyPr wrap="none" anchor="ctr"/>
          <a:lstStyle/>
          <a:p>
            <a:pPr>
              <a:defRPr/>
            </a:pPr>
            <a:endParaRPr lang="en-IN"/>
          </a:p>
        </p:txBody>
      </p:sp>
      <p:sp>
        <p:nvSpPr>
          <p:cNvPr id="313351" name="Line 7"/>
          <p:cNvSpPr>
            <a:spLocks noChangeShapeType="1"/>
          </p:cNvSpPr>
          <p:nvPr/>
        </p:nvSpPr>
        <p:spPr bwMode="auto">
          <a:xfrm>
            <a:off x="7696200" y="4533900"/>
            <a:ext cx="0" cy="5715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13352" name="Line 8"/>
          <p:cNvSpPr>
            <a:spLocks noChangeShapeType="1"/>
          </p:cNvSpPr>
          <p:nvPr/>
        </p:nvSpPr>
        <p:spPr bwMode="auto">
          <a:xfrm flipH="1">
            <a:off x="7467600" y="5118100"/>
            <a:ext cx="228600" cy="3429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13353" name="Line 9"/>
          <p:cNvSpPr>
            <a:spLocks noChangeShapeType="1"/>
          </p:cNvSpPr>
          <p:nvPr/>
        </p:nvSpPr>
        <p:spPr bwMode="auto">
          <a:xfrm>
            <a:off x="7708900" y="5130800"/>
            <a:ext cx="228600" cy="3429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13354" name="Line 10"/>
          <p:cNvSpPr>
            <a:spLocks noChangeShapeType="1"/>
          </p:cNvSpPr>
          <p:nvPr/>
        </p:nvSpPr>
        <p:spPr bwMode="auto">
          <a:xfrm>
            <a:off x="7467600" y="4711700"/>
            <a:ext cx="469900" cy="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13355" name="Rectangle 11"/>
          <p:cNvSpPr>
            <a:spLocks noChangeArrowheads="1"/>
          </p:cNvSpPr>
          <p:nvPr/>
        </p:nvSpPr>
        <p:spPr bwMode="auto">
          <a:xfrm>
            <a:off x="7362825" y="5500688"/>
            <a:ext cx="692150" cy="366712"/>
          </a:xfrm>
          <a:prstGeom prst="rect">
            <a:avLst/>
          </a:prstGeom>
          <a:noFill/>
          <a:ln w="9525">
            <a:noFill/>
            <a:miter lim="800000"/>
            <a:headEnd/>
            <a:tailEnd/>
          </a:ln>
          <a:effectLst/>
        </p:spPr>
        <p:txBody>
          <a:bodyPr wrap="none" lIns="92075" tIns="46038" rIns="92075" bIns="46038">
            <a:spAutoFit/>
          </a:bodyPr>
          <a:lstStyle/>
          <a:p>
            <a:pPr>
              <a:defRPr/>
            </a:pPr>
            <a:r>
              <a:rPr lang="en-US" sz="1800" b="1">
                <a:effectLst>
                  <a:outerShdw blurRad="38100" dist="38100" dir="2700000" algn="tl">
                    <a:srgbClr val="000000"/>
                  </a:outerShdw>
                </a:effectLst>
                <a:latin typeface="Arial" charset="0"/>
              </a:rPr>
              <a:t>User</a:t>
            </a:r>
            <a:endParaRPr lang="en-US" sz="1800">
              <a:effectLst>
                <a:outerShdw blurRad="38100" dist="38100" dir="2700000" algn="tl">
                  <a:srgbClr val="000000"/>
                </a:outerShdw>
              </a:effectLst>
              <a:latin typeface="Arial" charset="0"/>
            </a:endParaRPr>
          </a:p>
        </p:txBody>
      </p:sp>
      <p:sp>
        <p:nvSpPr>
          <p:cNvPr id="12" name="Slide Number Placeholder 11"/>
          <p:cNvSpPr>
            <a:spLocks noGrp="1"/>
          </p:cNvSpPr>
          <p:nvPr>
            <p:ph type="sldNum" sz="quarter" idx="10"/>
          </p:nvPr>
        </p:nvSpPr>
        <p:spPr/>
        <p:txBody>
          <a:bodyPr/>
          <a:lstStyle/>
          <a:p>
            <a:pPr>
              <a:defRPr/>
            </a:pPr>
            <a:fld id="{3AAB628C-2877-47B7-B1AD-8616DDDEC4C1}" type="slidenum">
              <a:rPr lang="en-US"/>
              <a:pPr>
                <a:defRPr/>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646113" y="325438"/>
            <a:ext cx="8266112" cy="1143000"/>
          </a:xfrm>
        </p:spPr>
        <p:txBody>
          <a:bodyPr/>
          <a:lstStyle/>
          <a:p>
            <a:pPr eaLnBrk="1" fontAlgn="auto" hangingPunct="1">
              <a:spcAft>
                <a:spcPts val="0"/>
              </a:spcAft>
              <a:defRPr/>
            </a:pPr>
            <a:r>
              <a:rPr lang="en-US">
                <a:solidFill>
                  <a:schemeClr val="tx2">
                    <a:satMod val="130000"/>
                  </a:schemeClr>
                </a:solidFill>
              </a:rPr>
              <a:t>Actor (2/2)</a:t>
            </a:r>
            <a:endParaRPr lang="en-US" sz="2800">
              <a:solidFill>
                <a:schemeClr val="tx2">
                  <a:satMod val="130000"/>
                </a:schemeClr>
              </a:solidFill>
            </a:endParaRPr>
          </a:p>
        </p:txBody>
      </p:sp>
      <p:sp>
        <p:nvSpPr>
          <p:cNvPr id="314371" name="Rectangle 3"/>
          <p:cNvSpPr>
            <a:spLocks noGrp="1" noChangeArrowheads="1"/>
          </p:cNvSpPr>
          <p:nvPr>
            <p:ph idx="1"/>
          </p:nvPr>
        </p:nvSpPr>
        <p:spPr>
          <a:xfrm>
            <a:off x="549275" y="1419225"/>
            <a:ext cx="8442325" cy="4886325"/>
          </a:xfrm>
        </p:spPr>
        <p:txBody>
          <a:bodyPr>
            <a:normAutofit fontScale="77500" lnSpcReduction="20000"/>
          </a:bodyPr>
          <a:lstStyle/>
          <a:p>
            <a:pPr marL="365760" indent="-283464" eaLnBrk="1" fontAlgn="auto" hangingPunct="1">
              <a:spcAft>
                <a:spcPts val="0"/>
              </a:spcAft>
              <a:buFont typeface="Wingdings 2"/>
              <a:buChar char=""/>
              <a:defRPr/>
            </a:pPr>
            <a:r>
              <a:rPr lang="en-US" b="1" dirty="0"/>
              <a:t>Classification</a:t>
            </a:r>
            <a:endParaRPr lang="en-US" dirty="0"/>
          </a:p>
          <a:p>
            <a:pPr marL="640080" lvl="1" indent="-237744" eaLnBrk="1" fontAlgn="auto" hangingPunct="1">
              <a:spcAft>
                <a:spcPts val="0"/>
              </a:spcAft>
              <a:buFont typeface="Verdana"/>
              <a:buChar char="◦"/>
              <a:defRPr/>
            </a:pPr>
            <a:r>
              <a:rPr lang="en-US" b="1" dirty="0"/>
              <a:t>human</a:t>
            </a:r>
            <a:r>
              <a:rPr lang="en-US" dirty="0"/>
              <a:t>: e.g. novice/trained user; system administrator</a:t>
            </a:r>
          </a:p>
          <a:p>
            <a:pPr marL="640080" lvl="1" indent="-237744" eaLnBrk="1" fontAlgn="auto" hangingPunct="1">
              <a:spcAft>
                <a:spcPts val="0"/>
              </a:spcAft>
              <a:buFont typeface="Verdana"/>
              <a:buChar char="◦"/>
              <a:defRPr/>
            </a:pPr>
            <a:r>
              <a:rPr lang="en-US" b="1" dirty="0"/>
              <a:t>non-human</a:t>
            </a:r>
            <a:r>
              <a:rPr lang="en-US" dirty="0"/>
              <a:t>: e.g., fax, e-mail</a:t>
            </a:r>
          </a:p>
          <a:p>
            <a:pPr marL="640080" lvl="1" indent="-237744" eaLnBrk="1" fontAlgn="auto" hangingPunct="1">
              <a:spcAft>
                <a:spcPts val="0"/>
              </a:spcAft>
              <a:buFont typeface="Verdana"/>
              <a:buChar char="◦"/>
              <a:defRPr/>
            </a:pPr>
            <a:r>
              <a:rPr lang="en-US" b="1" dirty="0"/>
              <a:t>primary</a:t>
            </a:r>
            <a:r>
              <a:rPr lang="en-US" dirty="0"/>
              <a:t>: ultimate user of the </a:t>
            </a:r>
            <a:r>
              <a:rPr lang="en-US" dirty="0" smtClean="0"/>
              <a:t>system</a:t>
            </a:r>
          </a:p>
          <a:p>
            <a:pPr marL="640080" lvl="1" indent="-237744" eaLnBrk="1" fontAlgn="auto" hangingPunct="1">
              <a:spcAft>
                <a:spcPts val="0"/>
              </a:spcAft>
              <a:buFont typeface="Verdana"/>
              <a:buChar char="◦"/>
              <a:defRPr/>
            </a:pPr>
            <a:r>
              <a:rPr lang="en-US" b="1" dirty="0" smtClean="0"/>
              <a:t>secondary</a:t>
            </a:r>
            <a:r>
              <a:rPr lang="en-US" dirty="0"/>
              <a:t>: ensures the correct functionality of the system</a:t>
            </a:r>
          </a:p>
          <a:p>
            <a:pPr marL="640080" lvl="1" indent="-237744" eaLnBrk="1" fontAlgn="auto" hangingPunct="1">
              <a:spcAft>
                <a:spcPts val="0"/>
              </a:spcAft>
              <a:buFont typeface="Verdana"/>
              <a:buChar char="◦"/>
              <a:defRPr/>
            </a:pPr>
            <a:r>
              <a:rPr lang="en-US" b="1" dirty="0"/>
              <a:t>active</a:t>
            </a:r>
            <a:r>
              <a:rPr lang="en-US" dirty="0"/>
              <a:t>: initiates use cases</a:t>
            </a:r>
          </a:p>
          <a:p>
            <a:pPr marL="640080" lvl="1" indent="-237744" eaLnBrk="1" fontAlgn="auto" hangingPunct="1">
              <a:spcAft>
                <a:spcPts val="0"/>
              </a:spcAft>
              <a:buFont typeface="Verdana"/>
              <a:buChar char="◦"/>
              <a:defRPr/>
            </a:pPr>
            <a:r>
              <a:rPr lang="en-US" b="1" dirty="0"/>
              <a:t>passive</a:t>
            </a:r>
            <a:r>
              <a:rPr lang="en-US" dirty="0"/>
              <a:t>: corresponding use case is initiated by the system</a:t>
            </a:r>
          </a:p>
          <a:p>
            <a:pPr marL="365760" indent="-283464" eaLnBrk="1" fontAlgn="auto" hangingPunct="1">
              <a:spcAft>
                <a:spcPts val="0"/>
              </a:spcAft>
              <a:buFont typeface="Wingdings 2"/>
              <a:buChar char=""/>
              <a:defRPr/>
            </a:pPr>
            <a:r>
              <a:rPr lang="en-US" dirty="0"/>
              <a:t>Questions for identifying actors:</a:t>
            </a:r>
          </a:p>
          <a:p>
            <a:pPr marL="640080" lvl="1" indent="-237744" eaLnBrk="1" fontAlgn="auto" hangingPunct="1">
              <a:spcBef>
                <a:spcPts val="650"/>
              </a:spcBef>
              <a:spcAft>
                <a:spcPts val="0"/>
              </a:spcAft>
              <a:buFont typeface="Verdana"/>
              <a:buChar char="◦"/>
              <a:defRPr/>
            </a:pPr>
            <a:r>
              <a:rPr lang="en-US" dirty="0"/>
              <a:t>Who uses the essential use cases?</a:t>
            </a:r>
          </a:p>
          <a:p>
            <a:pPr marL="640080" lvl="1" indent="-237744" eaLnBrk="1" fontAlgn="auto" hangingPunct="1">
              <a:spcAft>
                <a:spcPts val="0"/>
              </a:spcAft>
              <a:buFont typeface="Verdana"/>
              <a:buChar char="◦"/>
              <a:defRPr/>
            </a:pPr>
            <a:r>
              <a:rPr lang="en-US" dirty="0"/>
              <a:t>Who needs system support in order to </a:t>
            </a:r>
            <a:r>
              <a:rPr lang="en-US" dirty="0" err="1"/>
              <a:t>fulfil</a:t>
            </a:r>
            <a:r>
              <a:rPr lang="en-US" dirty="0"/>
              <a:t> the daily tasks?</a:t>
            </a:r>
          </a:p>
          <a:p>
            <a:pPr marL="640080" lvl="1" indent="-237744" eaLnBrk="1" fontAlgn="auto" hangingPunct="1">
              <a:spcAft>
                <a:spcPts val="0"/>
              </a:spcAft>
              <a:buFont typeface="Verdana"/>
              <a:buChar char="◦"/>
              <a:defRPr/>
            </a:pPr>
            <a:r>
              <a:rPr lang="en-US" dirty="0"/>
              <a:t>Who is responsible for system administration? </a:t>
            </a:r>
          </a:p>
          <a:p>
            <a:pPr marL="640080" lvl="1" indent="-237744" eaLnBrk="1" fontAlgn="auto" hangingPunct="1">
              <a:spcAft>
                <a:spcPts val="0"/>
              </a:spcAft>
              <a:buFont typeface="Verdana"/>
              <a:buChar char="◦"/>
              <a:defRPr/>
            </a:pPr>
            <a:r>
              <a:rPr lang="en-US" dirty="0"/>
              <a:t>What are the external devices/software systems the system has to communicate with?</a:t>
            </a:r>
          </a:p>
          <a:p>
            <a:pPr marL="640080" lvl="1" indent="-237744" eaLnBrk="1" fontAlgn="auto" hangingPunct="1">
              <a:spcAft>
                <a:spcPts val="0"/>
              </a:spcAft>
              <a:buFont typeface="Verdana"/>
              <a:buChar char="◦"/>
              <a:defRPr/>
            </a:pPr>
            <a:r>
              <a:rPr lang="en-US" dirty="0"/>
              <a:t>Who is interested in the results of the system?</a:t>
            </a:r>
          </a:p>
        </p:txBody>
      </p:sp>
      <p:sp>
        <p:nvSpPr>
          <p:cNvPr id="5" name="Slide Number Placeholder 4"/>
          <p:cNvSpPr>
            <a:spLocks noGrp="1"/>
          </p:cNvSpPr>
          <p:nvPr>
            <p:ph type="sldNum" sz="quarter" idx="10"/>
          </p:nvPr>
        </p:nvSpPr>
        <p:spPr/>
        <p:txBody>
          <a:bodyPr/>
          <a:lstStyle/>
          <a:p>
            <a:pPr>
              <a:defRPr/>
            </a:pPr>
            <a:fld id="{DF19C08C-45F8-4719-9C8E-ED2458ADD23A}" type="slidenum">
              <a:rPr lang="en-US"/>
              <a:pPr>
                <a:defRPr/>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646113" y="325438"/>
            <a:ext cx="8266112" cy="1143000"/>
          </a:xfrm>
        </p:spPr>
        <p:txBody>
          <a:bodyPr>
            <a:normAutofit fontScale="90000"/>
          </a:bodyPr>
          <a:lstStyle/>
          <a:p>
            <a:pPr eaLnBrk="1" fontAlgn="auto" hangingPunct="1">
              <a:spcAft>
                <a:spcPts val="0"/>
              </a:spcAft>
              <a:defRPr/>
            </a:pPr>
            <a:r>
              <a:rPr lang="en-US">
                <a:solidFill>
                  <a:schemeClr val="tx2">
                    <a:satMod val="130000"/>
                  </a:schemeClr>
                </a:solidFill>
              </a:rPr>
              <a:t>Use Case Diagram </a:t>
            </a:r>
            <a:br>
              <a:rPr lang="en-US">
                <a:solidFill>
                  <a:schemeClr val="tx2">
                    <a:satMod val="130000"/>
                  </a:schemeClr>
                </a:solidFill>
              </a:rPr>
            </a:br>
            <a:r>
              <a:rPr lang="en-US" sz="2800">
                <a:solidFill>
                  <a:schemeClr val="tx2">
                    <a:satMod val="130000"/>
                  </a:schemeClr>
                </a:solidFill>
              </a:rPr>
              <a:t>CALENDARIUM (refined, 1/2)</a:t>
            </a:r>
          </a:p>
        </p:txBody>
      </p:sp>
      <p:sp>
        <p:nvSpPr>
          <p:cNvPr id="320515" name="Oval 3"/>
          <p:cNvSpPr>
            <a:spLocks noChangeArrowheads="1"/>
          </p:cNvSpPr>
          <p:nvPr/>
        </p:nvSpPr>
        <p:spPr bwMode="auto">
          <a:xfrm>
            <a:off x="3017838" y="1870075"/>
            <a:ext cx="1160462" cy="487363"/>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query</a:t>
            </a:r>
          </a:p>
          <a:p>
            <a:pPr algn="ctr">
              <a:defRPr/>
            </a:pPr>
            <a:r>
              <a:rPr lang="en-US" sz="1400">
                <a:effectLst>
                  <a:outerShdw blurRad="38100" dist="38100" dir="2700000" algn="tl">
                    <a:srgbClr val="000000"/>
                  </a:outerShdw>
                </a:effectLst>
                <a:latin typeface="Helvetica" pitchFamily="34" charset="0"/>
              </a:rPr>
              <a:t>entry</a:t>
            </a:r>
          </a:p>
        </p:txBody>
      </p:sp>
      <p:sp>
        <p:nvSpPr>
          <p:cNvPr id="320516" name="Oval 4"/>
          <p:cNvSpPr>
            <a:spLocks noChangeArrowheads="1"/>
          </p:cNvSpPr>
          <p:nvPr/>
        </p:nvSpPr>
        <p:spPr bwMode="auto">
          <a:xfrm>
            <a:off x="4187825" y="2017713"/>
            <a:ext cx="1160463" cy="487362"/>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export</a:t>
            </a:r>
          </a:p>
          <a:p>
            <a:pPr algn="ctr">
              <a:defRPr/>
            </a:pPr>
            <a:r>
              <a:rPr lang="en-US" sz="1400">
                <a:effectLst>
                  <a:outerShdw blurRad="38100" dist="38100" dir="2700000" algn="tl">
                    <a:srgbClr val="000000"/>
                  </a:outerShdw>
                </a:effectLst>
                <a:latin typeface="Helvetica" pitchFamily="34" charset="0"/>
              </a:rPr>
              <a:t>entries</a:t>
            </a:r>
          </a:p>
        </p:txBody>
      </p:sp>
      <p:sp>
        <p:nvSpPr>
          <p:cNvPr id="320517" name="Oval 5"/>
          <p:cNvSpPr>
            <a:spLocks noChangeArrowheads="1"/>
          </p:cNvSpPr>
          <p:nvPr/>
        </p:nvSpPr>
        <p:spPr bwMode="auto">
          <a:xfrm>
            <a:off x="5254625" y="2300288"/>
            <a:ext cx="1160463" cy="48895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delete</a:t>
            </a:r>
          </a:p>
          <a:p>
            <a:pPr algn="ctr">
              <a:defRPr/>
            </a:pPr>
            <a:r>
              <a:rPr lang="en-US" sz="1400">
                <a:effectLst>
                  <a:outerShdw blurRad="38100" dist="38100" dir="2700000" algn="tl">
                    <a:srgbClr val="000000"/>
                  </a:outerShdw>
                </a:effectLst>
                <a:latin typeface="Helvetica" pitchFamily="34" charset="0"/>
              </a:rPr>
              <a:t>entry</a:t>
            </a:r>
          </a:p>
        </p:txBody>
      </p:sp>
      <p:sp>
        <p:nvSpPr>
          <p:cNvPr id="320518" name="Oval 6"/>
          <p:cNvSpPr>
            <a:spLocks noChangeArrowheads="1"/>
          </p:cNvSpPr>
          <p:nvPr/>
        </p:nvSpPr>
        <p:spPr bwMode="auto">
          <a:xfrm>
            <a:off x="4221163" y="2606675"/>
            <a:ext cx="1160462" cy="48895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change</a:t>
            </a:r>
          </a:p>
          <a:p>
            <a:pPr algn="ctr">
              <a:defRPr/>
            </a:pPr>
            <a:r>
              <a:rPr lang="en-US" sz="1400">
                <a:effectLst>
                  <a:outerShdw blurRad="38100" dist="38100" dir="2700000" algn="tl">
                    <a:srgbClr val="000000"/>
                  </a:outerShdw>
                </a:effectLst>
                <a:latin typeface="Helvetica" pitchFamily="34" charset="0"/>
              </a:rPr>
              <a:t>entry</a:t>
            </a:r>
          </a:p>
        </p:txBody>
      </p:sp>
      <p:sp>
        <p:nvSpPr>
          <p:cNvPr id="320519" name="Oval 7"/>
          <p:cNvSpPr>
            <a:spLocks noChangeArrowheads="1"/>
          </p:cNvSpPr>
          <p:nvPr/>
        </p:nvSpPr>
        <p:spPr bwMode="auto">
          <a:xfrm>
            <a:off x="3028950" y="2811463"/>
            <a:ext cx="1162050" cy="48895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insert</a:t>
            </a:r>
          </a:p>
          <a:p>
            <a:pPr algn="ctr">
              <a:defRPr/>
            </a:pPr>
            <a:r>
              <a:rPr lang="en-US" sz="1400">
                <a:effectLst>
                  <a:outerShdw blurRad="38100" dist="38100" dir="2700000" algn="tl">
                    <a:srgbClr val="000000"/>
                  </a:outerShdw>
                </a:effectLst>
                <a:latin typeface="Helvetica" pitchFamily="34" charset="0"/>
              </a:rPr>
              <a:t>entry</a:t>
            </a:r>
          </a:p>
        </p:txBody>
      </p:sp>
      <p:sp>
        <p:nvSpPr>
          <p:cNvPr id="320520" name="Rectangle 8"/>
          <p:cNvSpPr>
            <a:spLocks noChangeArrowheads="1"/>
          </p:cNvSpPr>
          <p:nvPr/>
        </p:nvSpPr>
        <p:spPr bwMode="auto">
          <a:xfrm>
            <a:off x="2306638" y="1585913"/>
            <a:ext cx="4784725" cy="4414837"/>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0521" name="Line 9"/>
          <p:cNvSpPr>
            <a:spLocks noChangeShapeType="1"/>
          </p:cNvSpPr>
          <p:nvPr/>
        </p:nvSpPr>
        <p:spPr bwMode="auto">
          <a:xfrm flipH="1">
            <a:off x="2130425" y="2555875"/>
            <a:ext cx="3121025" cy="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22" name="Line 10"/>
          <p:cNvSpPr>
            <a:spLocks noChangeShapeType="1"/>
          </p:cNvSpPr>
          <p:nvPr/>
        </p:nvSpPr>
        <p:spPr bwMode="auto">
          <a:xfrm flipH="1">
            <a:off x="2130425" y="2408238"/>
            <a:ext cx="2201863" cy="103187"/>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23" name="Line 11"/>
          <p:cNvSpPr>
            <a:spLocks noChangeShapeType="1"/>
          </p:cNvSpPr>
          <p:nvPr/>
        </p:nvSpPr>
        <p:spPr bwMode="auto">
          <a:xfrm flipH="1" flipV="1">
            <a:off x="2108200" y="2613025"/>
            <a:ext cx="2201863" cy="79375"/>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24" name="Line 12"/>
          <p:cNvSpPr>
            <a:spLocks noChangeShapeType="1"/>
          </p:cNvSpPr>
          <p:nvPr/>
        </p:nvSpPr>
        <p:spPr bwMode="auto">
          <a:xfrm flipV="1">
            <a:off x="2130425" y="2227263"/>
            <a:ext cx="908050" cy="2159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25" name="Line 13"/>
          <p:cNvSpPr>
            <a:spLocks noChangeShapeType="1"/>
          </p:cNvSpPr>
          <p:nvPr/>
        </p:nvSpPr>
        <p:spPr bwMode="auto">
          <a:xfrm>
            <a:off x="2119313" y="2659063"/>
            <a:ext cx="952500" cy="306387"/>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26" name="Rectangle 14"/>
          <p:cNvSpPr>
            <a:spLocks noChangeArrowheads="1"/>
          </p:cNvSpPr>
          <p:nvPr/>
        </p:nvSpPr>
        <p:spPr bwMode="auto">
          <a:xfrm>
            <a:off x="4318000" y="1612900"/>
            <a:ext cx="1508125" cy="304800"/>
          </a:xfrm>
          <a:prstGeom prst="rect">
            <a:avLst/>
          </a:prstGeom>
          <a:noFill/>
          <a:ln w="9525">
            <a:noFill/>
            <a:miter lim="800000"/>
            <a:headEnd/>
            <a:tailEnd/>
          </a:ln>
          <a:effectLst/>
        </p:spPr>
        <p:txBody>
          <a:bodyPr wrap="none" lIns="92075" tIns="46038" rIns="92075" bIns="46038">
            <a:spAutoFit/>
          </a:bodyPr>
          <a:lstStyle/>
          <a:p>
            <a:pPr>
              <a:defRPr/>
            </a:pPr>
            <a:r>
              <a:rPr lang="en-US" sz="1400" b="1">
                <a:effectLst>
                  <a:outerShdw blurRad="38100" dist="38100" dir="2700000" algn="tl">
                    <a:srgbClr val="000000"/>
                  </a:outerShdw>
                </a:effectLst>
                <a:latin typeface="Helvetica" pitchFamily="34" charset="0"/>
              </a:rPr>
              <a:t>CALENDARIUM</a:t>
            </a:r>
          </a:p>
        </p:txBody>
      </p:sp>
      <p:grpSp>
        <p:nvGrpSpPr>
          <p:cNvPr id="37903" name="Group 15"/>
          <p:cNvGrpSpPr>
            <a:grpSpLocks/>
          </p:cNvGrpSpPr>
          <p:nvPr/>
        </p:nvGrpSpPr>
        <p:grpSpPr bwMode="auto">
          <a:xfrm>
            <a:off x="1778000" y="2116138"/>
            <a:ext cx="250825" cy="677862"/>
            <a:chOff x="624" y="1042"/>
            <a:chExt cx="176" cy="478"/>
          </a:xfrm>
        </p:grpSpPr>
        <p:sp>
          <p:nvSpPr>
            <p:cNvPr id="320528" name="Oval 16"/>
            <p:cNvSpPr>
              <a:spLocks noChangeArrowheads="1"/>
            </p:cNvSpPr>
            <p:nvPr/>
          </p:nvSpPr>
          <p:spPr bwMode="auto">
            <a:xfrm>
              <a:off x="652" y="1042"/>
              <a:ext cx="115" cy="116"/>
            </a:xfrm>
            <a:prstGeom prst="ellipse">
              <a:avLst/>
            </a:prstGeom>
            <a:noFill/>
            <a:ln w="12700">
              <a:solidFill>
                <a:schemeClr val="tx1"/>
              </a:solidFill>
              <a:round/>
              <a:headEnd/>
              <a:tailEnd/>
            </a:ln>
            <a:effectLst/>
          </p:spPr>
          <p:txBody>
            <a:bodyPr wrap="none" anchor="ctr"/>
            <a:lstStyle/>
            <a:p>
              <a:pPr>
                <a:defRPr/>
              </a:pPr>
              <a:endParaRPr lang="en-IN"/>
            </a:p>
          </p:txBody>
        </p:sp>
        <p:sp>
          <p:nvSpPr>
            <p:cNvPr id="320529" name="Line 17"/>
            <p:cNvSpPr>
              <a:spLocks noChangeShapeType="1"/>
            </p:cNvSpPr>
            <p:nvPr/>
          </p:nvSpPr>
          <p:spPr bwMode="auto">
            <a:xfrm>
              <a:off x="709" y="1167"/>
              <a:ext cx="0" cy="215"/>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30" name="Line 18"/>
            <p:cNvSpPr>
              <a:spLocks noChangeShapeType="1"/>
            </p:cNvSpPr>
            <p:nvPr/>
          </p:nvSpPr>
          <p:spPr bwMode="auto">
            <a:xfrm flipH="1">
              <a:off x="624" y="1387"/>
              <a:ext cx="85" cy="129"/>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31" name="Line 19"/>
            <p:cNvSpPr>
              <a:spLocks noChangeShapeType="1"/>
            </p:cNvSpPr>
            <p:nvPr/>
          </p:nvSpPr>
          <p:spPr bwMode="auto">
            <a:xfrm>
              <a:off x="715" y="1391"/>
              <a:ext cx="85" cy="129"/>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32" name="Line 20"/>
            <p:cNvSpPr>
              <a:spLocks noChangeShapeType="1"/>
            </p:cNvSpPr>
            <p:nvPr/>
          </p:nvSpPr>
          <p:spPr bwMode="auto">
            <a:xfrm>
              <a:off x="624" y="1235"/>
              <a:ext cx="176" cy="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sp>
        <p:nvSpPr>
          <p:cNvPr id="320533" name="Rectangle 21"/>
          <p:cNvSpPr>
            <a:spLocks noChangeArrowheads="1"/>
          </p:cNvSpPr>
          <p:nvPr/>
        </p:nvSpPr>
        <p:spPr bwMode="auto">
          <a:xfrm>
            <a:off x="1628775" y="2736850"/>
            <a:ext cx="558800" cy="304800"/>
          </a:xfrm>
          <a:prstGeom prst="rect">
            <a:avLst/>
          </a:prstGeom>
          <a:noFill/>
          <a:ln w="9525">
            <a:noFill/>
            <a:miter lim="800000"/>
            <a:headEnd/>
            <a:tailEnd/>
          </a:ln>
          <a:effectLst/>
        </p:spPr>
        <p:txBody>
          <a:bodyPr wrap="none" lIns="92075" tIns="46038" rIns="92075" bIns="46038">
            <a:spAutoFit/>
          </a:bodyPr>
          <a:lstStyle/>
          <a:p>
            <a:pPr>
              <a:defRPr/>
            </a:pPr>
            <a:r>
              <a:rPr lang="en-US" sz="1400">
                <a:effectLst>
                  <a:outerShdw blurRad="38100" dist="38100" dir="2700000" algn="tl">
                    <a:srgbClr val="000000"/>
                  </a:outerShdw>
                </a:effectLst>
                <a:latin typeface="Helvetica" pitchFamily="34" charset="0"/>
              </a:rPr>
              <a:t>User</a:t>
            </a:r>
          </a:p>
        </p:txBody>
      </p:sp>
      <p:sp>
        <p:nvSpPr>
          <p:cNvPr id="320534" name="Oval 22"/>
          <p:cNvSpPr>
            <a:spLocks noChangeArrowheads="1"/>
          </p:cNvSpPr>
          <p:nvPr/>
        </p:nvSpPr>
        <p:spPr bwMode="auto">
          <a:xfrm>
            <a:off x="5624513" y="3294063"/>
            <a:ext cx="1204912" cy="557212"/>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update</a:t>
            </a:r>
          </a:p>
          <a:p>
            <a:pPr algn="ctr">
              <a:defRPr/>
            </a:pPr>
            <a:r>
              <a:rPr lang="en-US" sz="1400">
                <a:effectLst>
                  <a:outerShdw blurRad="38100" dist="38100" dir="2700000" algn="tl">
                    <a:srgbClr val="000000"/>
                  </a:outerShdw>
                </a:effectLst>
                <a:latin typeface="Helvetica" pitchFamily="34" charset="0"/>
              </a:rPr>
              <a:t>calendar</a:t>
            </a:r>
          </a:p>
        </p:txBody>
      </p:sp>
      <p:sp>
        <p:nvSpPr>
          <p:cNvPr id="320535" name="Oval 23"/>
          <p:cNvSpPr>
            <a:spLocks noChangeArrowheads="1"/>
          </p:cNvSpPr>
          <p:nvPr/>
        </p:nvSpPr>
        <p:spPr bwMode="auto">
          <a:xfrm>
            <a:off x="4210050" y="3665538"/>
            <a:ext cx="1250950" cy="601662"/>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notify</a:t>
            </a:r>
          </a:p>
          <a:p>
            <a:pPr algn="ctr">
              <a:defRPr/>
            </a:pPr>
            <a:r>
              <a:rPr lang="en-US" sz="1400">
                <a:effectLst>
                  <a:outerShdw blurRad="38100" dist="38100" dir="2700000" algn="tl">
                    <a:srgbClr val="000000"/>
                  </a:outerShdw>
                </a:effectLst>
                <a:latin typeface="Helvetica" pitchFamily="34" charset="0"/>
              </a:rPr>
              <a:t>participants</a:t>
            </a:r>
          </a:p>
        </p:txBody>
      </p:sp>
      <p:sp>
        <p:nvSpPr>
          <p:cNvPr id="320536" name="Oval 24"/>
          <p:cNvSpPr>
            <a:spLocks noChangeArrowheads="1"/>
          </p:cNvSpPr>
          <p:nvPr/>
        </p:nvSpPr>
        <p:spPr bwMode="auto">
          <a:xfrm>
            <a:off x="2620963" y="3470275"/>
            <a:ext cx="1239837" cy="555625"/>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configure </a:t>
            </a:r>
          </a:p>
          <a:p>
            <a:pPr algn="ctr">
              <a:defRPr/>
            </a:pPr>
            <a:r>
              <a:rPr lang="en-US" sz="1400">
                <a:effectLst>
                  <a:outerShdw blurRad="38100" dist="38100" dir="2700000" algn="tl">
                    <a:srgbClr val="000000"/>
                  </a:outerShdw>
                </a:effectLst>
                <a:latin typeface="Helvetica" pitchFamily="34" charset="0"/>
              </a:rPr>
              <a:t>Program</a:t>
            </a:r>
          </a:p>
        </p:txBody>
      </p:sp>
      <p:sp>
        <p:nvSpPr>
          <p:cNvPr id="320537" name="Oval 25"/>
          <p:cNvSpPr>
            <a:spLocks noChangeArrowheads="1"/>
          </p:cNvSpPr>
          <p:nvPr/>
        </p:nvSpPr>
        <p:spPr bwMode="auto">
          <a:xfrm>
            <a:off x="3803650" y="4286250"/>
            <a:ext cx="1362075" cy="614363"/>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configure</a:t>
            </a:r>
          </a:p>
          <a:p>
            <a:pPr algn="ctr">
              <a:defRPr/>
            </a:pPr>
            <a:r>
              <a:rPr lang="en-US" sz="1400">
                <a:effectLst>
                  <a:outerShdw blurRad="38100" dist="38100" dir="2700000" algn="tl">
                    <a:srgbClr val="000000"/>
                  </a:outerShdw>
                </a:effectLst>
                <a:latin typeface="Helvetica" pitchFamily="34" charset="0"/>
              </a:rPr>
              <a:t>parameters</a:t>
            </a:r>
          </a:p>
        </p:txBody>
      </p:sp>
      <p:sp>
        <p:nvSpPr>
          <p:cNvPr id="320538" name="Oval 26"/>
          <p:cNvSpPr>
            <a:spLocks noChangeArrowheads="1"/>
          </p:cNvSpPr>
          <p:nvPr/>
        </p:nvSpPr>
        <p:spPr bwMode="auto">
          <a:xfrm>
            <a:off x="2374900" y="4457700"/>
            <a:ext cx="1270000" cy="669925"/>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configure</a:t>
            </a:r>
          </a:p>
          <a:p>
            <a:pPr algn="ctr">
              <a:defRPr/>
            </a:pPr>
            <a:r>
              <a:rPr lang="en-US" sz="1400">
                <a:effectLst>
                  <a:outerShdw blurRad="38100" dist="38100" dir="2700000" algn="tl">
                    <a:srgbClr val="000000"/>
                  </a:outerShdw>
                </a:effectLst>
                <a:latin typeface="Helvetica" pitchFamily="34" charset="0"/>
              </a:rPr>
              <a:t>access rights</a:t>
            </a:r>
          </a:p>
        </p:txBody>
      </p:sp>
      <p:sp>
        <p:nvSpPr>
          <p:cNvPr id="320539" name="Oval 27"/>
          <p:cNvSpPr>
            <a:spLocks noChangeArrowheads="1"/>
          </p:cNvSpPr>
          <p:nvPr/>
        </p:nvSpPr>
        <p:spPr bwMode="auto">
          <a:xfrm>
            <a:off x="4803775" y="4819650"/>
            <a:ext cx="1362075" cy="614363"/>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administer</a:t>
            </a:r>
          </a:p>
          <a:p>
            <a:pPr algn="ctr">
              <a:defRPr/>
            </a:pPr>
            <a:r>
              <a:rPr lang="en-US" sz="1400">
                <a:effectLst>
                  <a:outerShdw blurRad="38100" dist="38100" dir="2700000" algn="tl">
                    <a:srgbClr val="000000"/>
                  </a:outerShdw>
                </a:effectLst>
                <a:latin typeface="Helvetica" pitchFamily="34" charset="0"/>
              </a:rPr>
              <a:t>users</a:t>
            </a:r>
          </a:p>
        </p:txBody>
      </p:sp>
      <p:sp>
        <p:nvSpPr>
          <p:cNvPr id="320540" name="Oval 28"/>
          <p:cNvSpPr>
            <a:spLocks noChangeArrowheads="1"/>
          </p:cNvSpPr>
          <p:nvPr/>
        </p:nvSpPr>
        <p:spPr bwMode="auto">
          <a:xfrm>
            <a:off x="3554413" y="5330825"/>
            <a:ext cx="1397000" cy="612775"/>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administer</a:t>
            </a:r>
          </a:p>
          <a:p>
            <a:pPr algn="ctr">
              <a:defRPr/>
            </a:pPr>
            <a:r>
              <a:rPr lang="en-US" sz="1400">
                <a:effectLst>
                  <a:outerShdw blurRad="38100" dist="38100" dir="2700000" algn="tl">
                    <a:srgbClr val="000000"/>
                  </a:outerShdw>
                </a:effectLst>
                <a:latin typeface="Helvetica" pitchFamily="34" charset="0"/>
              </a:rPr>
              <a:t>entry types</a:t>
            </a:r>
          </a:p>
        </p:txBody>
      </p:sp>
      <p:grpSp>
        <p:nvGrpSpPr>
          <p:cNvPr id="37912" name="Group 29"/>
          <p:cNvGrpSpPr>
            <a:grpSpLocks/>
          </p:cNvGrpSpPr>
          <p:nvPr/>
        </p:nvGrpSpPr>
        <p:grpSpPr bwMode="auto">
          <a:xfrm>
            <a:off x="1665288" y="4862513"/>
            <a:ext cx="249237" cy="677862"/>
            <a:chOff x="544" y="2978"/>
            <a:chExt cx="176" cy="478"/>
          </a:xfrm>
        </p:grpSpPr>
        <p:sp>
          <p:nvSpPr>
            <p:cNvPr id="320542" name="Oval 30"/>
            <p:cNvSpPr>
              <a:spLocks noChangeArrowheads="1"/>
            </p:cNvSpPr>
            <p:nvPr/>
          </p:nvSpPr>
          <p:spPr bwMode="auto">
            <a:xfrm>
              <a:off x="572" y="2978"/>
              <a:ext cx="115" cy="116"/>
            </a:xfrm>
            <a:prstGeom prst="ellipse">
              <a:avLst/>
            </a:prstGeom>
            <a:noFill/>
            <a:ln w="12700">
              <a:solidFill>
                <a:schemeClr val="tx1"/>
              </a:solidFill>
              <a:round/>
              <a:headEnd/>
              <a:tailEnd/>
            </a:ln>
            <a:effectLst/>
          </p:spPr>
          <p:txBody>
            <a:bodyPr wrap="none" anchor="ctr"/>
            <a:lstStyle/>
            <a:p>
              <a:pPr>
                <a:defRPr/>
              </a:pPr>
              <a:endParaRPr lang="en-IN"/>
            </a:p>
          </p:txBody>
        </p:sp>
        <p:sp>
          <p:nvSpPr>
            <p:cNvPr id="320543" name="Line 31"/>
            <p:cNvSpPr>
              <a:spLocks noChangeShapeType="1"/>
            </p:cNvSpPr>
            <p:nvPr/>
          </p:nvSpPr>
          <p:spPr bwMode="auto">
            <a:xfrm>
              <a:off x="629" y="3103"/>
              <a:ext cx="0" cy="215"/>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44" name="Line 32"/>
            <p:cNvSpPr>
              <a:spLocks noChangeShapeType="1"/>
            </p:cNvSpPr>
            <p:nvPr/>
          </p:nvSpPr>
          <p:spPr bwMode="auto">
            <a:xfrm flipH="1">
              <a:off x="544" y="3323"/>
              <a:ext cx="85" cy="129"/>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45" name="Line 33"/>
            <p:cNvSpPr>
              <a:spLocks noChangeShapeType="1"/>
            </p:cNvSpPr>
            <p:nvPr/>
          </p:nvSpPr>
          <p:spPr bwMode="auto">
            <a:xfrm>
              <a:off x="635" y="3327"/>
              <a:ext cx="85" cy="129"/>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46" name="Line 34"/>
            <p:cNvSpPr>
              <a:spLocks noChangeShapeType="1"/>
            </p:cNvSpPr>
            <p:nvPr/>
          </p:nvSpPr>
          <p:spPr bwMode="auto">
            <a:xfrm>
              <a:off x="544" y="3171"/>
              <a:ext cx="176" cy="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sp>
        <p:nvSpPr>
          <p:cNvPr id="320547" name="Rectangle 35"/>
          <p:cNvSpPr>
            <a:spLocks noChangeArrowheads="1"/>
          </p:cNvSpPr>
          <p:nvPr/>
        </p:nvSpPr>
        <p:spPr bwMode="auto">
          <a:xfrm>
            <a:off x="822325" y="5483225"/>
            <a:ext cx="1758950" cy="304800"/>
          </a:xfrm>
          <a:prstGeom prst="rect">
            <a:avLst/>
          </a:prstGeom>
          <a:noFill/>
          <a:ln w="9525">
            <a:noFill/>
            <a:miter lim="800000"/>
            <a:headEnd/>
            <a:tailEnd/>
          </a:ln>
          <a:effectLst/>
        </p:spPr>
        <p:txBody>
          <a:bodyPr lIns="92075" tIns="46038" rIns="92075" bIns="46038">
            <a:spAutoFit/>
          </a:bodyPr>
          <a:lstStyle/>
          <a:p>
            <a:pPr algn="ctr">
              <a:defRPr/>
            </a:pPr>
            <a:r>
              <a:rPr lang="en-US" sz="1400">
                <a:effectLst>
                  <a:outerShdw blurRad="38100" dist="38100" dir="2700000" algn="tl">
                    <a:srgbClr val="000000"/>
                  </a:outerShdw>
                </a:effectLst>
                <a:latin typeface="Helvetica" pitchFamily="34" charset="0"/>
              </a:rPr>
              <a:t>Administrator</a:t>
            </a:r>
          </a:p>
        </p:txBody>
      </p:sp>
      <p:sp>
        <p:nvSpPr>
          <p:cNvPr id="320548" name="Line 36"/>
          <p:cNvSpPr>
            <a:spLocks noChangeShapeType="1"/>
          </p:cNvSpPr>
          <p:nvPr/>
        </p:nvSpPr>
        <p:spPr bwMode="auto">
          <a:xfrm>
            <a:off x="2209800" y="2738438"/>
            <a:ext cx="952500" cy="725487"/>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49" name="Line 37"/>
          <p:cNvSpPr>
            <a:spLocks noChangeShapeType="1"/>
          </p:cNvSpPr>
          <p:nvPr/>
        </p:nvSpPr>
        <p:spPr bwMode="auto">
          <a:xfrm flipV="1">
            <a:off x="2051050" y="5132388"/>
            <a:ext cx="2746375" cy="90487"/>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50" name="Line 38"/>
          <p:cNvSpPr>
            <a:spLocks noChangeShapeType="1"/>
          </p:cNvSpPr>
          <p:nvPr/>
        </p:nvSpPr>
        <p:spPr bwMode="auto">
          <a:xfrm>
            <a:off x="2062163" y="5337175"/>
            <a:ext cx="1487487" cy="295275"/>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51" name="Line 39"/>
          <p:cNvSpPr>
            <a:spLocks noChangeShapeType="1"/>
          </p:cNvSpPr>
          <p:nvPr/>
        </p:nvSpPr>
        <p:spPr bwMode="auto">
          <a:xfrm flipH="1">
            <a:off x="3108325" y="4048125"/>
            <a:ext cx="82550" cy="414338"/>
          </a:xfrm>
          <a:prstGeom prst="line">
            <a:avLst/>
          </a:prstGeom>
          <a:noFill/>
          <a:ln w="12700">
            <a:solidFill>
              <a:schemeClr val="tx1"/>
            </a:solidFill>
            <a:prstDash val="dashDot"/>
            <a:round/>
            <a:headEnd type="arrow" w="med" len="med"/>
            <a:tailEnd type="none" w="sm" len="sm"/>
          </a:ln>
          <a:effectLst/>
        </p:spPr>
        <p:txBody>
          <a:bodyPr wrap="none" anchor="ctr"/>
          <a:lstStyle/>
          <a:p>
            <a:pPr>
              <a:defRPr/>
            </a:pPr>
            <a:endParaRPr lang="en-IN"/>
          </a:p>
        </p:txBody>
      </p:sp>
      <p:sp>
        <p:nvSpPr>
          <p:cNvPr id="320552" name="Line 40"/>
          <p:cNvSpPr>
            <a:spLocks noChangeShapeType="1"/>
          </p:cNvSpPr>
          <p:nvPr/>
        </p:nvSpPr>
        <p:spPr bwMode="auto">
          <a:xfrm>
            <a:off x="3749675" y="3959225"/>
            <a:ext cx="333375" cy="390525"/>
          </a:xfrm>
          <a:prstGeom prst="line">
            <a:avLst/>
          </a:prstGeom>
          <a:noFill/>
          <a:ln w="12700">
            <a:solidFill>
              <a:schemeClr val="tx1"/>
            </a:solidFill>
            <a:prstDash val="dashDot"/>
            <a:round/>
            <a:headEnd type="arrow" w="med" len="med"/>
            <a:tailEnd/>
          </a:ln>
          <a:effectLst/>
        </p:spPr>
        <p:txBody>
          <a:bodyPr wrap="none" anchor="ctr"/>
          <a:lstStyle/>
          <a:p>
            <a:pPr>
              <a:defRPr/>
            </a:pPr>
            <a:endParaRPr lang="en-IN"/>
          </a:p>
        </p:txBody>
      </p:sp>
      <p:sp>
        <p:nvSpPr>
          <p:cNvPr id="320553" name="Line 41"/>
          <p:cNvSpPr>
            <a:spLocks noChangeShapeType="1"/>
          </p:cNvSpPr>
          <p:nvPr/>
        </p:nvSpPr>
        <p:spPr bwMode="auto">
          <a:xfrm>
            <a:off x="4819650" y="3100388"/>
            <a:ext cx="0" cy="569912"/>
          </a:xfrm>
          <a:prstGeom prst="line">
            <a:avLst/>
          </a:prstGeom>
          <a:noFill/>
          <a:ln w="12700">
            <a:solidFill>
              <a:schemeClr val="tx1"/>
            </a:solidFill>
            <a:prstDash val="dash"/>
            <a:round/>
            <a:headEnd type="none" w="sm" len="sm"/>
            <a:tailEnd type="arrow" w="med" len="med"/>
          </a:ln>
          <a:effectLst/>
        </p:spPr>
        <p:txBody>
          <a:bodyPr wrap="none" anchor="ctr"/>
          <a:lstStyle/>
          <a:p>
            <a:pPr>
              <a:defRPr/>
            </a:pPr>
            <a:endParaRPr lang="en-IN"/>
          </a:p>
        </p:txBody>
      </p:sp>
      <p:sp>
        <p:nvSpPr>
          <p:cNvPr id="320554" name="Line 42"/>
          <p:cNvSpPr>
            <a:spLocks noChangeShapeType="1"/>
          </p:cNvSpPr>
          <p:nvPr/>
        </p:nvSpPr>
        <p:spPr bwMode="auto">
          <a:xfrm>
            <a:off x="3935413" y="3271838"/>
            <a:ext cx="407987" cy="504825"/>
          </a:xfrm>
          <a:prstGeom prst="line">
            <a:avLst/>
          </a:prstGeom>
          <a:noFill/>
          <a:ln w="12700">
            <a:solidFill>
              <a:schemeClr val="tx1"/>
            </a:solidFill>
            <a:prstDash val="dash"/>
            <a:round/>
            <a:headEnd type="none" w="sm" len="sm"/>
            <a:tailEnd type="arrow" w="med" len="med"/>
          </a:ln>
          <a:effectLst/>
        </p:spPr>
        <p:txBody>
          <a:bodyPr wrap="none" anchor="ctr"/>
          <a:lstStyle/>
          <a:p>
            <a:pPr>
              <a:defRPr/>
            </a:pPr>
            <a:endParaRPr lang="en-IN"/>
          </a:p>
        </p:txBody>
      </p:sp>
      <p:sp>
        <p:nvSpPr>
          <p:cNvPr id="320555" name="Line 43"/>
          <p:cNvSpPr>
            <a:spLocks noChangeShapeType="1"/>
          </p:cNvSpPr>
          <p:nvPr/>
        </p:nvSpPr>
        <p:spPr bwMode="auto">
          <a:xfrm flipH="1">
            <a:off x="5175250" y="2808288"/>
            <a:ext cx="542925" cy="915987"/>
          </a:xfrm>
          <a:prstGeom prst="line">
            <a:avLst/>
          </a:prstGeom>
          <a:noFill/>
          <a:ln w="12700">
            <a:solidFill>
              <a:schemeClr val="tx1"/>
            </a:solidFill>
            <a:prstDash val="dash"/>
            <a:round/>
            <a:headEnd type="none" w="sm" len="sm"/>
            <a:tailEnd type="arrow" w="med" len="med"/>
          </a:ln>
          <a:effectLst/>
        </p:spPr>
        <p:txBody>
          <a:bodyPr wrap="none" anchor="ctr"/>
          <a:lstStyle/>
          <a:p>
            <a:pPr>
              <a:defRPr/>
            </a:pPr>
            <a:endParaRPr lang="en-IN"/>
          </a:p>
        </p:txBody>
      </p:sp>
      <p:sp>
        <p:nvSpPr>
          <p:cNvPr id="320556" name="Line 44"/>
          <p:cNvSpPr>
            <a:spLocks noChangeShapeType="1"/>
          </p:cNvSpPr>
          <p:nvPr/>
        </p:nvSpPr>
        <p:spPr bwMode="auto">
          <a:xfrm>
            <a:off x="6213475" y="2770188"/>
            <a:ext cx="268288" cy="492125"/>
          </a:xfrm>
          <a:prstGeom prst="line">
            <a:avLst/>
          </a:prstGeom>
          <a:noFill/>
          <a:ln w="12700">
            <a:solidFill>
              <a:schemeClr val="tx1"/>
            </a:solidFill>
            <a:prstDash val="dash"/>
            <a:round/>
            <a:headEnd type="none" w="sm" len="sm"/>
            <a:tailEnd type="arrow" w="med" len="med"/>
          </a:ln>
          <a:effectLst/>
        </p:spPr>
        <p:txBody>
          <a:bodyPr wrap="none" anchor="ctr"/>
          <a:lstStyle/>
          <a:p>
            <a:pPr>
              <a:defRPr/>
            </a:pPr>
            <a:endParaRPr lang="en-IN"/>
          </a:p>
        </p:txBody>
      </p:sp>
      <p:sp>
        <p:nvSpPr>
          <p:cNvPr id="320557" name="Line 45"/>
          <p:cNvSpPr>
            <a:spLocks noChangeShapeType="1"/>
          </p:cNvSpPr>
          <p:nvPr/>
        </p:nvSpPr>
        <p:spPr bwMode="auto">
          <a:xfrm>
            <a:off x="5321300" y="2968625"/>
            <a:ext cx="454025" cy="409575"/>
          </a:xfrm>
          <a:prstGeom prst="line">
            <a:avLst/>
          </a:prstGeom>
          <a:noFill/>
          <a:ln w="12700">
            <a:solidFill>
              <a:schemeClr val="tx1"/>
            </a:solidFill>
            <a:prstDash val="dash"/>
            <a:round/>
            <a:headEnd type="none" w="sm" len="sm"/>
            <a:tailEnd type="arrow" w="med" len="med"/>
          </a:ln>
          <a:effectLst/>
        </p:spPr>
        <p:txBody>
          <a:bodyPr wrap="none" anchor="ctr"/>
          <a:lstStyle/>
          <a:p>
            <a:pPr>
              <a:defRPr/>
            </a:pPr>
            <a:endParaRPr lang="en-IN"/>
          </a:p>
        </p:txBody>
      </p:sp>
      <p:sp>
        <p:nvSpPr>
          <p:cNvPr id="320558" name="Line 46"/>
          <p:cNvSpPr>
            <a:spLocks noChangeShapeType="1"/>
          </p:cNvSpPr>
          <p:nvPr/>
        </p:nvSpPr>
        <p:spPr bwMode="auto">
          <a:xfrm>
            <a:off x="4149725" y="3170238"/>
            <a:ext cx="1479550" cy="457200"/>
          </a:xfrm>
          <a:prstGeom prst="line">
            <a:avLst/>
          </a:prstGeom>
          <a:noFill/>
          <a:ln w="12700">
            <a:solidFill>
              <a:schemeClr val="tx1"/>
            </a:solidFill>
            <a:prstDash val="dash"/>
            <a:round/>
            <a:headEnd type="none" w="sm" len="sm"/>
            <a:tailEnd type="arrow" w="med" len="med"/>
          </a:ln>
          <a:effectLst/>
        </p:spPr>
        <p:txBody>
          <a:bodyPr wrap="none" anchor="ctr"/>
          <a:lstStyle/>
          <a:p>
            <a:pPr>
              <a:defRPr/>
            </a:pPr>
            <a:endParaRPr lang="en-IN"/>
          </a:p>
        </p:txBody>
      </p:sp>
      <p:sp>
        <p:nvSpPr>
          <p:cNvPr id="320560" name="Rectangle 48"/>
          <p:cNvSpPr>
            <a:spLocks noChangeArrowheads="1"/>
          </p:cNvSpPr>
          <p:nvPr/>
        </p:nvSpPr>
        <p:spPr bwMode="auto">
          <a:xfrm>
            <a:off x="3109913" y="4102100"/>
            <a:ext cx="912812" cy="304800"/>
          </a:xfrm>
          <a:prstGeom prst="rect">
            <a:avLst/>
          </a:prstGeom>
          <a:noFill/>
          <a:ln w="9525">
            <a:noFill/>
            <a:miter lim="800000"/>
            <a:headEnd/>
            <a:tailEnd/>
          </a:ln>
          <a:effectLst/>
        </p:spPr>
        <p:txBody>
          <a:bodyPr wrap="none" lIns="92075" tIns="46038" rIns="92075" bIns="46038">
            <a:spAutoFit/>
          </a:bodyPr>
          <a:lstStyle/>
          <a:p>
            <a:pPr>
              <a:defRPr/>
            </a:pPr>
            <a:r>
              <a:rPr lang="en-US" sz="1400">
                <a:effectLst>
                  <a:outerShdw blurRad="38100" dist="38100" dir="2700000" algn="tl">
                    <a:srgbClr val="000000"/>
                  </a:outerShdw>
                </a:effectLst>
                <a:latin typeface="Helvetica" pitchFamily="34" charset="0"/>
              </a:rPr>
              <a:t>«extend»</a:t>
            </a:r>
          </a:p>
        </p:txBody>
      </p:sp>
      <p:sp>
        <p:nvSpPr>
          <p:cNvPr id="320562" name="Rectangle 50"/>
          <p:cNvSpPr>
            <a:spLocks noChangeArrowheads="1"/>
          </p:cNvSpPr>
          <p:nvPr/>
        </p:nvSpPr>
        <p:spPr bwMode="auto">
          <a:xfrm>
            <a:off x="5483225" y="2932113"/>
            <a:ext cx="942975" cy="304800"/>
          </a:xfrm>
          <a:prstGeom prst="rect">
            <a:avLst/>
          </a:prstGeom>
          <a:noFill/>
          <a:ln w="9525">
            <a:noFill/>
            <a:miter lim="800000"/>
            <a:headEnd/>
            <a:tailEnd/>
          </a:ln>
          <a:effectLst/>
        </p:spPr>
        <p:txBody>
          <a:bodyPr wrap="none" lIns="92075" tIns="46038" rIns="92075" bIns="46038">
            <a:spAutoFit/>
          </a:bodyPr>
          <a:lstStyle/>
          <a:p>
            <a:pPr>
              <a:defRPr/>
            </a:pPr>
            <a:r>
              <a:rPr lang="en-US" sz="1400">
                <a:effectLst>
                  <a:outerShdw blurRad="38100" dist="38100" dir="2700000" algn="tl">
                    <a:srgbClr val="000000"/>
                  </a:outerShdw>
                </a:effectLst>
                <a:latin typeface="Helvetica" pitchFamily="34" charset="0"/>
              </a:rPr>
              <a:t>«include»</a:t>
            </a:r>
          </a:p>
        </p:txBody>
      </p:sp>
      <p:sp>
        <p:nvSpPr>
          <p:cNvPr id="320563" name="Rectangle 51"/>
          <p:cNvSpPr>
            <a:spLocks noChangeArrowheads="1"/>
          </p:cNvSpPr>
          <p:nvPr/>
        </p:nvSpPr>
        <p:spPr bwMode="auto">
          <a:xfrm>
            <a:off x="3421063" y="3281363"/>
            <a:ext cx="184150" cy="304800"/>
          </a:xfrm>
          <a:prstGeom prst="rect">
            <a:avLst/>
          </a:prstGeom>
          <a:noFill/>
          <a:ln w="9525">
            <a:noFill/>
            <a:miter lim="800000"/>
            <a:headEnd/>
            <a:tailEnd/>
          </a:ln>
          <a:effectLst/>
        </p:spPr>
        <p:txBody>
          <a:bodyPr wrap="none" lIns="92075" tIns="46038" rIns="92075" bIns="46038">
            <a:spAutoFit/>
          </a:bodyPr>
          <a:lstStyle/>
          <a:p>
            <a:pPr>
              <a:defRPr/>
            </a:pPr>
            <a:endParaRPr lang="en-US" sz="1400">
              <a:effectLst>
                <a:outerShdw blurRad="38100" dist="38100" dir="2700000" algn="tl">
                  <a:srgbClr val="000000"/>
                </a:outerShdw>
              </a:effectLst>
              <a:latin typeface="Helvetica" pitchFamily="34" charset="0"/>
            </a:endParaRPr>
          </a:p>
        </p:txBody>
      </p:sp>
      <p:sp>
        <p:nvSpPr>
          <p:cNvPr id="320564" name="Rectangle 52"/>
          <p:cNvSpPr>
            <a:spLocks noChangeArrowheads="1"/>
          </p:cNvSpPr>
          <p:nvPr/>
        </p:nvSpPr>
        <p:spPr bwMode="auto">
          <a:xfrm>
            <a:off x="4002088" y="3184525"/>
            <a:ext cx="184150" cy="304800"/>
          </a:xfrm>
          <a:prstGeom prst="rect">
            <a:avLst/>
          </a:prstGeom>
          <a:noFill/>
          <a:ln w="9525">
            <a:noFill/>
            <a:miter lim="800000"/>
            <a:headEnd/>
            <a:tailEnd/>
          </a:ln>
          <a:effectLst/>
        </p:spPr>
        <p:txBody>
          <a:bodyPr wrap="none" lIns="92075" tIns="46038" rIns="92075" bIns="46038">
            <a:spAutoFit/>
          </a:bodyPr>
          <a:lstStyle/>
          <a:p>
            <a:pPr>
              <a:defRPr/>
            </a:pPr>
            <a:endParaRPr lang="en-US" sz="1400">
              <a:effectLst>
                <a:outerShdw blurRad="38100" dist="38100" dir="2700000" algn="tl">
                  <a:srgbClr val="000000"/>
                </a:outerShdw>
              </a:effectLst>
              <a:latin typeface="Helvetica" pitchFamily="34" charset="0"/>
            </a:endParaRPr>
          </a:p>
        </p:txBody>
      </p:sp>
      <p:sp>
        <p:nvSpPr>
          <p:cNvPr id="320565" name="Rectangle 53"/>
          <p:cNvSpPr>
            <a:spLocks noChangeArrowheads="1"/>
          </p:cNvSpPr>
          <p:nvPr/>
        </p:nvSpPr>
        <p:spPr bwMode="auto">
          <a:xfrm>
            <a:off x="4740275" y="3097213"/>
            <a:ext cx="1069975" cy="304800"/>
          </a:xfrm>
          <a:prstGeom prst="rect">
            <a:avLst/>
          </a:prstGeom>
          <a:noFill/>
          <a:ln w="9525">
            <a:noFill/>
            <a:miter lim="800000"/>
            <a:headEnd/>
            <a:tailEnd/>
          </a:ln>
          <a:effectLst/>
        </p:spPr>
        <p:txBody>
          <a:bodyPr lIns="92075" tIns="46038" rIns="92075" bIns="46038">
            <a:spAutoFit/>
          </a:bodyPr>
          <a:lstStyle/>
          <a:p>
            <a:pPr>
              <a:defRPr/>
            </a:pPr>
            <a:r>
              <a:rPr lang="en-US" sz="1400">
                <a:effectLst>
                  <a:outerShdw blurRad="38100" dist="38100" dir="2700000" algn="tl">
                    <a:srgbClr val="000000"/>
                  </a:outerShdw>
                </a:effectLst>
                <a:latin typeface="Helvetica" pitchFamily="34" charset="0"/>
              </a:rPr>
              <a:t>«include»</a:t>
            </a:r>
          </a:p>
        </p:txBody>
      </p:sp>
      <p:sp>
        <p:nvSpPr>
          <p:cNvPr id="320566" name="Rectangle 54"/>
          <p:cNvSpPr>
            <a:spLocks noChangeArrowheads="1"/>
          </p:cNvSpPr>
          <p:nvPr/>
        </p:nvSpPr>
        <p:spPr bwMode="auto">
          <a:xfrm>
            <a:off x="7335838" y="4616450"/>
            <a:ext cx="1282700" cy="498475"/>
          </a:xfrm>
          <a:prstGeom prst="rect">
            <a:avLst/>
          </a:prstGeom>
          <a:noFill/>
          <a:ln w="12700">
            <a:solidFill>
              <a:schemeClr val="tx1"/>
            </a:solidFill>
            <a:miter lim="800000"/>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«actor»</a:t>
            </a:r>
          </a:p>
          <a:p>
            <a:pPr algn="ctr">
              <a:defRPr/>
            </a:pPr>
            <a:r>
              <a:rPr lang="en-US" sz="1400">
                <a:effectLst>
                  <a:outerShdw blurRad="38100" dist="38100" dir="2700000" algn="tl">
                    <a:srgbClr val="000000"/>
                  </a:outerShdw>
                </a:effectLst>
                <a:latin typeface="Helvetica" pitchFamily="34" charset="0"/>
              </a:rPr>
              <a:t>E-Mail-System</a:t>
            </a:r>
          </a:p>
        </p:txBody>
      </p:sp>
      <p:sp>
        <p:nvSpPr>
          <p:cNvPr id="320567" name="Rectangle 55"/>
          <p:cNvSpPr>
            <a:spLocks noChangeArrowheads="1"/>
          </p:cNvSpPr>
          <p:nvPr/>
        </p:nvSpPr>
        <p:spPr bwMode="auto">
          <a:xfrm>
            <a:off x="7335838" y="3787775"/>
            <a:ext cx="1293812" cy="544513"/>
          </a:xfrm>
          <a:prstGeom prst="rect">
            <a:avLst/>
          </a:prstGeom>
          <a:noFill/>
          <a:ln w="12700">
            <a:solidFill>
              <a:schemeClr val="tx1"/>
            </a:solidFill>
            <a:miter lim="800000"/>
            <a:headEnd/>
            <a:tailEnd/>
          </a:ln>
          <a:effectLst/>
        </p:spPr>
        <p:txBody>
          <a:bodyPr wrap="none" lIns="92075" tIns="46038" rIns="92075" bIns="46038" anchor="ctr"/>
          <a:lstStyle/>
          <a:p>
            <a:pPr algn="ctr">
              <a:defRPr/>
            </a:pPr>
            <a:r>
              <a:rPr lang="en-US" sz="1400">
                <a:effectLst>
                  <a:outerShdw blurRad="38100" dist="38100" dir="2700000" algn="tl">
                    <a:srgbClr val="000000"/>
                  </a:outerShdw>
                </a:effectLst>
                <a:latin typeface="Helvetica" pitchFamily="34" charset="0"/>
              </a:rPr>
              <a:t>«actor»</a:t>
            </a:r>
          </a:p>
          <a:p>
            <a:pPr algn="ctr">
              <a:defRPr/>
            </a:pPr>
            <a:r>
              <a:rPr lang="en-US" sz="1400">
                <a:effectLst>
                  <a:outerShdw blurRad="38100" dist="38100" dir="2700000" algn="tl">
                    <a:srgbClr val="000000"/>
                  </a:outerShdw>
                </a:effectLst>
                <a:latin typeface="Helvetica" pitchFamily="34" charset="0"/>
              </a:rPr>
              <a:t>Fax-System</a:t>
            </a:r>
          </a:p>
        </p:txBody>
      </p:sp>
      <p:sp>
        <p:nvSpPr>
          <p:cNvPr id="320568" name="Line 56"/>
          <p:cNvSpPr>
            <a:spLocks noChangeShapeType="1"/>
          </p:cNvSpPr>
          <p:nvPr/>
        </p:nvSpPr>
        <p:spPr bwMode="auto">
          <a:xfrm>
            <a:off x="5441950" y="3916363"/>
            <a:ext cx="1887538" cy="201612"/>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69" name="Line 57"/>
          <p:cNvSpPr>
            <a:spLocks noChangeShapeType="1"/>
          </p:cNvSpPr>
          <p:nvPr/>
        </p:nvSpPr>
        <p:spPr bwMode="auto">
          <a:xfrm>
            <a:off x="5375275" y="4175125"/>
            <a:ext cx="1966913" cy="7747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0571" name="Rectangle 59"/>
          <p:cNvSpPr>
            <a:spLocks noChangeArrowheads="1"/>
          </p:cNvSpPr>
          <p:nvPr/>
        </p:nvSpPr>
        <p:spPr bwMode="auto">
          <a:xfrm>
            <a:off x="1717675" y="3427413"/>
            <a:ext cx="184150" cy="304800"/>
          </a:xfrm>
          <a:prstGeom prst="rect">
            <a:avLst/>
          </a:prstGeom>
          <a:noFill/>
          <a:ln w="12700">
            <a:noFill/>
            <a:miter lim="800000"/>
            <a:headEnd type="none" w="sm" len="sm"/>
            <a:tailEnd type="none" w="sm" len="sm"/>
          </a:ln>
          <a:effectLst/>
        </p:spPr>
        <p:txBody>
          <a:bodyPr wrap="none">
            <a:spAutoFit/>
          </a:bodyPr>
          <a:lstStyle/>
          <a:p>
            <a:pPr>
              <a:defRPr/>
            </a:pPr>
            <a:endParaRPr lang="en-US" sz="1400">
              <a:effectLst>
                <a:outerShdw blurRad="38100" dist="38100" dir="2700000" algn="tl">
                  <a:srgbClr val="000000"/>
                </a:outerShdw>
              </a:effectLst>
              <a:latin typeface="Helvetica" pitchFamily="34" charset="0"/>
            </a:endParaRPr>
          </a:p>
        </p:txBody>
      </p:sp>
      <p:sp>
        <p:nvSpPr>
          <p:cNvPr id="320573" name="Rectangle 61"/>
          <p:cNvSpPr>
            <a:spLocks noChangeArrowheads="1"/>
          </p:cNvSpPr>
          <p:nvPr/>
        </p:nvSpPr>
        <p:spPr bwMode="auto">
          <a:xfrm>
            <a:off x="4067175" y="3313113"/>
            <a:ext cx="942975" cy="304800"/>
          </a:xfrm>
          <a:prstGeom prst="rect">
            <a:avLst/>
          </a:prstGeom>
          <a:noFill/>
          <a:ln w="12700">
            <a:noFill/>
            <a:miter lim="800000"/>
            <a:headEnd type="none" w="sm" len="sm"/>
            <a:tailEnd type="none" w="sm" len="sm"/>
          </a:ln>
          <a:effectLst/>
        </p:spPr>
        <p:txBody>
          <a:bodyPr wrap="none">
            <a:spAutoFit/>
          </a:bodyPr>
          <a:lstStyle/>
          <a:p>
            <a:pPr>
              <a:defRPr/>
            </a:pPr>
            <a:r>
              <a:rPr lang="en-US" sz="1400">
                <a:effectLst>
                  <a:outerShdw blurRad="38100" dist="38100" dir="2700000" algn="tl">
                    <a:srgbClr val="000000"/>
                  </a:outerShdw>
                </a:effectLst>
                <a:latin typeface="Helvetica" pitchFamily="34" charset="0"/>
              </a:rPr>
              <a:t>«include»</a:t>
            </a:r>
          </a:p>
        </p:txBody>
      </p:sp>
      <p:sp>
        <p:nvSpPr>
          <p:cNvPr id="59" name="Slide Number Placeholder 58"/>
          <p:cNvSpPr>
            <a:spLocks noGrp="1"/>
          </p:cNvSpPr>
          <p:nvPr>
            <p:ph type="sldNum" sz="quarter" idx="10"/>
          </p:nvPr>
        </p:nvSpPr>
        <p:spPr/>
        <p:txBody>
          <a:bodyPr/>
          <a:lstStyle/>
          <a:p>
            <a:pPr>
              <a:defRPr/>
            </a:pPr>
            <a:fld id="{279B2528-7AC7-4D22-A2EB-B68CE25A8A89}" type="slidenum">
              <a:rPr lang="en-US"/>
              <a:pPr>
                <a:defRPr/>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5" name="Rectangle 457"/>
          <p:cNvSpPr>
            <a:spLocks noChangeArrowheads="1"/>
          </p:cNvSpPr>
          <p:nvPr/>
        </p:nvSpPr>
        <p:spPr bwMode="auto">
          <a:xfrm>
            <a:off x="1282700" y="1739900"/>
            <a:ext cx="4572000" cy="431800"/>
          </a:xfrm>
          <a:prstGeom prst="rect">
            <a:avLst/>
          </a:prstGeom>
          <a:solidFill>
            <a:schemeClr val="accent1"/>
          </a:solidFill>
          <a:ln w="12700">
            <a:noFill/>
            <a:miter lim="800000"/>
            <a:headEnd type="none" w="sm" len="sm"/>
            <a:tailEnd type="none" w="sm" len="sm"/>
          </a:ln>
          <a:effectLst/>
        </p:spPr>
        <p:txBody>
          <a:bodyPr wrap="none" anchor="ctr"/>
          <a:lstStyle/>
          <a:p>
            <a:pPr>
              <a:defRPr/>
            </a:pPr>
            <a:endParaRPr lang="en-IN"/>
          </a:p>
        </p:txBody>
      </p:sp>
      <p:sp>
        <p:nvSpPr>
          <p:cNvPr id="7170" name="Rectangle 2"/>
          <p:cNvSpPr>
            <a:spLocks noGrp="1" noChangeArrowheads="1"/>
          </p:cNvSpPr>
          <p:nvPr>
            <p:ph type="title"/>
          </p:nvPr>
        </p:nvSpPr>
        <p:spPr>
          <a:xfrm>
            <a:off x="547688" y="246063"/>
            <a:ext cx="8318500" cy="1143000"/>
          </a:xfrm>
        </p:spPr>
        <p:txBody>
          <a:bodyPr/>
          <a:lstStyle/>
          <a:p>
            <a:pPr eaLnBrk="1" fontAlgn="auto" hangingPunct="1">
              <a:spcAft>
                <a:spcPts val="0"/>
              </a:spcAft>
              <a:defRPr/>
            </a:pPr>
            <a:r>
              <a:rPr lang="en-US">
                <a:solidFill>
                  <a:schemeClr val="tx2">
                    <a:satMod val="130000"/>
                  </a:schemeClr>
                </a:solidFill>
              </a:rPr>
              <a:t>UML - Outline</a:t>
            </a:r>
            <a:endParaRPr lang="en-US" b="1">
              <a:solidFill>
                <a:schemeClr val="tx2">
                  <a:satMod val="130000"/>
                </a:schemeClr>
              </a:solidFill>
            </a:endParaRPr>
          </a:p>
        </p:txBody>
      </p:sp>
      <p:sp>
        <p:nvSpPr>
          <p:cNvPr id="7171" name="Rectangle 3"/>
          <p:cNvSpPr>
            <a:spLocks noGrp="1" noChangeArrowheads="1"/>
          </p:cNvSpPr>
          <p:nvPr>
            <p:ph idx="1"/>
          </p:nvPr>
        </p:nvSpPr>
        <p:spPr>
          <a:xfrm>
            <a:off x="896938" y="1706563"/>
            <a:ext cx="7423150" cy="3994150"/>
          </a:xfrm>
        </p:spPr>
        <p:txBody>
          <a:bodyPr>
            <a:normAutofit lnSpcReduction="10000"/>
          </a:bodyPr>
          <a:lstStyle/>
          <a:p>
            <a:pPr marL="365760" indent="-283464" eaLnBrk="1" fontAlgn="auto" hangingPunct="1">
              <a:spcAft>
                <a:spcPts val="0"/>
              </a:spcAft>
              <a:buFont typeface="Wingdings 2"/>
              <a:buChar char=""/>
              <a:defRPr/>
            </a:pPr>
            <a:r>
              <a:rPr lang="en-US" sz="2500"/>
              <a:t>Introduction</a:t>
            </a:r>
          </a:p>
          <a:p>
            <a:pPr marL="365760" indent="-283464" eaLnBrk="1" fontAlgn="auto" hangingPunct="1">
              <a:spcAft>
                <a:spcPts val="0"/>
              </a:spcAft>
              <a:buFont typeface="Wingdings 2"/>
              <a:buChar char=""/>
              <a:defRPr/>
            </a:pPr>
            <a:endParaRPr lang="en-US" sz="700"/>
          </a:p>
          <a:p>
            <a:pPr marL="365760" indent="-283464" eaLnBrk="1" fontAlgn="auto" hangingPunct="1">
              <a:spcAft>
                <a:spcPts val="0"/>
              </a:spcAft>
              <a:buFont typeface="Wingdings 2"/>
              <a:buChar char=""/>
              <a:defRPr/>
            </a:pPr>
            <a:r>
              <a:rPr lang="en-US" sz="2500"/>
              <a:t>Requirements Specification</a:t>
            </a:r>
          </a:p>
          <a:p>
            <a:pPr marL="365760" indent="-283464" eaLnBrk="1" fontAlgn="auto" hangingPunct="1">
              <a:spcAft>
                <a:spcPts val="0"/>
              </a:spcAft>
              <a:buFont typeface="Wingdings 2"/>
              <a:buChar char=""/>
              <a:defRPr/>
            </a:pPr>
            <a:endParaRPr lang="en-US" sz="700"/>
          </a:p>
          <a:p>
            <a:pPr marL="365760" indent="-283464" eaLnBrk="1" fontAlgn="auto" hangingPunct="1">
              <a:spcAft>
                <a:spcPts val="0"/>
              </a:spcAft>
              <a:buFont typeface="Wingdings 2"/>
              <a:buChar char=""/>
              <a:defRPr/>
            </a:pPr>
            <a:r>
              <a:rPr lang="en-US" sz="2500"/>
              <a:t>Analysis</a:t>
            </a:r>
          </a:p>
          <a:p>
            <a:pPr marL="365760" indent="-283464" eaLnBrk="1" fontAlgn="auto" hangingPunct="1">
              <a:spcAft>
                <a:spcPts val="0"/>
              </a:spcAft>
              <a:buFont typeface="Wingdings 2"/>
              <a:buChar char=""/>
              <a:defRPr/>
            </a:pPr>
            <a:endParaRPr lang="en-US" sz="700"/>
          </a:p>
          <a:p>
            <a:pPr marL="365760" indent="-283464" eaLnBrk="1" fontAlgn="auto" hangingPunct="1">
              <a:spcAft>
                <a:spcPts val="0"/>
              </a:spcAft>
              <a:buFont typeface="Wingdings 2"/>
              <a:buChar char=""/>
              <a:defRPr/>
            </a:pPr>
            <a:r>
              <a:rPr lang="en-US" sz="2500"/>
              <a:t>Design</a:t>
            </a:r>
          </a:p>
          <a:p>
            <a:pPr marL="365760" indent="-283464" eaLnBrk="1" fontAlgn="auto" hangingPunct="1">
              <a:lnSpc>
                <a:spcPct val="170000"/>
              </a:lnSpc>
              <a:spcAft>
                <a:spcPts val="0"/>
              </a:spcAft>
              <a:buFont typeface="Wingdings 2"/>
              <a:buChar char=""/>
              <a:defRPr/>
            </a:pPr>
            <a:r>
              <a:rPr lang="en-US" sz="2500"/>
              <a:t>Pitfalls and Workarounds</a:t>
            </a:r>
          </a:p>
          <a:p>
            <a:pPr marL="365760" indent="-283464" eaLnBrk="1" fontAlgn="auto" hangingPunct="1">
              <a:spcAft>
                <a:spcPts val="0"/>
              </a:spcAft>
              <a:buFont typeface="Wingdings 2"/>
              <a:buChar char=""/>
              <a:defRPr/>
            </a:pPr>
            <a:r>
              <a:rPr lang="en-US" sz="2500"/>
              <a:t>Roadmap to UML 2.0</a:t>
            </a:r>
          </a:p>
          <a:p>
            <a:pPr marL="365760" indent="-283464" eaLnBrk="1" fontAlgn="auto" hangingPunct="1">
              <a:spcAft>
                <a:spcPts val="0"/>
              </a:spcAft>
              <a:buFont typeface="Wingdings 2"/>
              <a:buChar char=""/>
              <a:defRPr/>
            </a:pPr>
            <a:r>
              <a:rPr lang="en-US" sz="2500"/>
              <a:t>References</a:t>
            </a:r>
          </a:p>
        </p:txBody>
      </p:sp>
      <p:sp>
        <p:nvSpPr>
          <p:cNvPr id="7630" name="Text Box 462"/>
          <p:cNvSpPr txBox="1">
            <a:spLocks noChangeArrowheads="1"/>
          </p:cNvSpPr>
          <p:nvPr/>
        </p:nvSpPr>
        <p:spPr bwMode="auto">
          <a:xfrm>
            <a:off x="5661025" y="2000250"/>
            <a:ext cx="693738" cy="1920875"/>
          </a:xfrm>
          <a:prstGeom prst="rect">
            <a:avLst/>
          </a:prstGeom>
          <a:noFill/>
          <a:ln w="12700">
            <a:noFill/>
            <a:miter lim="800000"/>
            <a:headEnd type="none" w="sm" len="sm"/>
            <a:tailEnd type="none" w="sm" len="sm"/>
          </a:ln>
          <a:effectLst/>
        </p:spPr>
        <p:txBody>
          <a:bodyPr wrap="none">
            <a:spAutoFit/>
          </a:bodyPr>
          <a:lstStyle/>
          <a:p>
            <a:pPr>
              <a:defRPr/>
            </a:pPr>
            <a:r>
              <a:rPr lang="en-US" sz="12000">
                <a:effectLst>
                  <a:outerShdw blurRad="38100" dist="38100" dir="2700000" algn="tl">
                    <a:srgbClr val="000000"/>
                  </a:outerShdw>
                </a:effectLst>
                <a:latin typeface="Arial" charset="0"/>
              </a:rPr>
              <a:t>}</a:t>
            </a:r>
            <a:endParaRPr lang="en-US">
              <a:effectLst>
                <a:outerShdw blurRad="38100" dist="38100" dir="2700000" algn="tl">
                  <a:srgbClr val="000000"/>
                </a:outerShdw>
              </a:effectLst>
              <a:latin typeface="Arial" charset="0"/>
            </a:endParaRPr>
          </a:p>
        </p:txBody>
      </p:sp>
      <p:sp>
        <p:nvSpPr>
          <p:cNvPr id="7631" name="Text Box 463"/>
          <p:cNvSpPr txBox="1">
            <a:spLocks noChangeArrowheads="1"/>
          </p:cNvSpPr>
          <p:nvPr/>
        </p:nvSpPr>
        <p:spPr bwMode="auto">
          <a:xfrm>
            <a:off x="6364288" y="2792413"/>
            <a:ext cx="1933575" cy="701675"/>
          </a:xfrm>
          <a:prstGeom prst="rect">
            <a:avLst/>
          </a:prstGeom>
          <a:noFill/>
          <a:ln w="12700">
            <a:noFill/>
            <a:miter lim="800000"/>
            <a:headEnd type="none" w="sm" len="sm"/>
            <a:tailEnd type="none" w="sm" len="sm"/>
          </a:ln>
          <a:effectLst/>
        </p:spPr>
        <p:txBody>
          <a:bodyPr wrap="none">
            <a:spAutoFit/>
          </a:bodyPr>
          <a:lstStyle/>
          <a:p>
            <a:pPr>
              <a:defRPr/>
            </a:pPr>
            <a:r>
              <a:rPr lang="en-US">
                <a:effectLst>
                  <a:outerShdw blurRad="38100" dist="38100" dir="2700000" algn="tl">
                    <a:srgbClr val="000000"/>
                  </a:outerShdw>
                </a:effectLst>
                <a:latin typeface="Arial" charset="0"/>
              </a:rPr>
              <a:t>UML Syntax</a:t>
            </a:r>
          </a:p>
          <a:p>
            <a:pPr>
              <a:defRPr/>
            </a:pPr>
            <a:r>
              <a:rPr lang="en-US">
                <a:effectLst>
                  <a:outerShdw blurRad="38100" dist="38100" dir="2700000" algn="tl">
                    <a:srgbClr val="000000"/>
                  </a:outerShdw>
                </a:effectLst>
                <a:latin typeface="Arial" charset="0"/>
              </a:rPr>
              <a:t>and  Semantics</a:t>
            </a:r>
          </a:p>
        </p:txBody>
      </p:sp>
      <p:sp>
        <p:nvSpPr>
          <p:cNvPr id="8" name="Slide Number Placeholder 7"/>
          <p:cNvSpPr>
            <a:spLocks noGrp="1"/>
          </p:cNvSpPr>
          <p:nvPr>
            <p:ph type="sldNum" sz="quarter" idx="10"/>
          </p:nvPr>
        </p:nvSpPr>
        <p:spPr/>
        <p:txBody>
          <a:bodyPr/>
          <a:lstStyle/>
          <a:p>
            <a:pPr>
              <a:defRPr/>
            </a:pPr>
            <a:fld id="{8326603E-BC90-430F-AE67-11FEBFD5BF81}" type="slidenum">
              <a:rPr lang="en-US"/>
              <a:pPr>
                <a:defRPr/>
              </a:pPr>
              <a:t>3</a:t>
            </a:fld>
            <a:endParaRPr lang="en-US"/>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646113" y="325438"/>
            <a:ext cx="8266112" cy="1143000"/>
          </a:xfrm>
        </p:spPr>
        <p:txBody>
          <a:bodyPr>
            <a:normAutofit fontScale="90000"/>
          </a:bodyPr>
          <a:lstStyle/>
          <a:p>
            <a:pPr eaLnBrk="1" fontAlgn="auto" hangingPunct="1">
              <a:spcAft>
                <a:spcPts val="0"/>
              </a:spcAft>
              <a:defRPr/>
            </a:pPr>
            <a:r>
              <a:rPr lang="en-US">
                <a:solidFill>
                  <a:schemeClr val="tx2">
                    <a:satMod val="130000"/>
                  </a:schemeClr>
                </a:solidFill>
              </a:rPr>
              <a:t>Use Case Diagram </a:t>
            </a:r>
            <a:br>
              <a:rPr lang="en-US">
                <a:solidFill>
                  <a:schemeClr val="tx2">
                    <a:satMod val="130000"/>
                  </a:schemeClr>
                </a:solidFill>
              </a:rPr>
            </a:br>
            <a:r>
              <a:rPr lang="en-US" sz="2800">
                <a:solidFill>
                  <a:schemeClr val="tx2">
                    <a:satMod val="130000"/>
                  </a:schemeClr>
                </a:solidFill>
              </a:rPr>
              <a:t>CALENDARIUM (refined, 2/2)</a:t>
            </a:r>
          </a:p>
        </p:txBody>
      </p:sp>
      <p:sp>
        <p:nvSpPr>
          <p:cNvPr id="321539" name="Oval 3"/>
          <p:cNvSpPr>
            <a:spLocks noChangeArrowheads="1"/>
          </p:cNvSpPr>
          <p:nvPr/>
        </p:nvSpPr>
        <p:spPr bwMode="auto">
          <a:xfrm>
            <a:off x="5213350" y="1847850"/>
            <a:ext cx="1651000" cy="10287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b="1">
                <a:effectLst>
                  <a:outerShdw blurRad="38100" dist="38100" dir="2700000" algn="tl">
                    <a:srgbClr val="000000"/>
                  </a:outerShdw>
                </a:effectLst>
                <a:latin typeface="Helvetica" pitchFamily="34" charset="0"/>
              </a:rPr>
              <a:t>insert</a:t>
            </a:r>
          </a:p>
          <a:p>
            <a:pPr algn="ctr">
              <a:defRPr/>
            </a:pPr>
            <a:r>
              <a:rPr lang="en-US" sz="1800" b="1">
                <a:effectLst>
                  <a:outerShdw blurRad="38100" dist="38100" dir="2700000" algn="tl">
                    <a:srgbClr val="000000"/>
                  </a:outerShdw>
                </a:effectLst>
                <a:latin typeface="Helvetica" pitchFamily="34" charset="0"/>
              </a:rPr>
              <a:t>entry</a:t>
            </a:r>
          </a:p>
          <a:p>
            <a:pPr algn="ctr">
              <a:defRPr/>
            </a:pPr>
            <a:r>
              <a:rPr lang="en-US" sz="1800">
                <a:effectLst>
                  <a:outerShdw blurRad="38100" dist="38100" dir="2700000" algn="tl">
                    <a:srgbClr val="000000"/>
                  </a:outerShdw>
                </a:effectLst>
                <a:latin typeface="Helvetica" pitchFamily="34" charset="0"/>
              </a:rPr>
              <a:t>{abstract}</a:t>
            </a:r>
          </a:p>
        </p:txBody>
      </p:sp>
      <p:sp>
        <p:nvSpPr>
          <p:cNvPr id="321540" name="Line 4"/>
          <p:cNvSpPr>
            <a:spLocks noChangeShapeType="1"/>
          </p:cNvSpPr>
          <p:nvPr/>
        </p:nvSpPr>
        <p:spPr bwMode="auto">
          <a:xfrm flipH="1">
            <a:off x="2108200" y="2362200"/>
            <a:ext cx="3098800" cy="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nvGrpSpPr>
          <p:cNvPr id="38917" name="Group 6"/>
          <p:cNvGrpSpPr>
            <a:grpSpLocks/>
          </p:cNvGrpSpPr>
          <p:nvPr/>
        </p:nvGrpSpPr>
        <p:grpSpPr bwMode="auto">
          <a:xfrm>
            <a:off x="1587500" y="2060575"/>
            <a:ext cx="419100" cy="1038225"/>
            <a:chOff x="776" y="1754"/>
            <a:chExt cx="264" cy="654"/>
          </a:xfrm>
        </p:grpSpPr>
        <p:sp>
          <p:nvSpPr>
            <p:cNvPr id="321543" name="Oval 7"/>
            <p:cNvSpPr>
              <a:spLocks noChangeArrowheads="1"/>
            </p:cNvSpPr>
            <p:nvPr/>
          </p:nvSpPr>
          <p:spPr bwMode="auto">
            <a:xfrm>
              <a:off x="816" y="1754"/>
              <a:ext cx="177" cy="161"/>
            </a:xfrm>
            <a:prstGeom prst="ellipse">
              <a:avLst/>
            </a:prstGeom>
            <a:noFill/>
            <a:ln w="12700">
              <a:solidFill>
                <a:schemeClr val="tx1"/>
              </a:solidFill>
              <a:round/>
              <a:headEnd/>
              <a:tailEnd/>
            </a:ln>
            <a:effectLst/>
          </p:spPr>
          <p:txBody>
            <a:bodyPr wrap="none" anchor="ctr"/>
            <a:lstStyle/>
            <a:p>
              <a:pPr>
                <a:defRPr/>
              </a:pPr>
              <a:endParaRPr lang="en-IN"/>
            </a:p>
          </p:txBody>
        </p:sp>
        <p:sp>
          <p:nvSpPr>
            <p:cNvPr id="321544" name="Line 8"/>
            <p:cNvSpPr>
              <a:spLocks noChangeShapeType="1"/>
            </p:cNvSpPr>
            <p:nvPr/>
          </p:nvSpPr>
          <p:spPr bwMode="auto">
            <a:xfrm>
              <a:off x="904" y="1926"/>
              <a:ext cx="0" cy="293"/>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1545" name="Line 9"/>
            <p:cNvSpPr>
              <a:spLocks noChangeShapeType="1"/>
            </p:cNvSpPr>
            <p:nvPr/>
          </p:nvSpPr>
          <p:spPr bwMode="auto">
            <a:xfrm flipH="1">
              <a:off x="776" y="2226"/>
              <a:ext cx="128" cy="175"/>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1546" name="Line 10"/>
            <p:cNvSpPr>
              <a:spLocks noChangeShapeType="1"/>
            </p:cNvSpPr>
            <p:nvPr/>
          </p:nvSpPr>
          <p:spPr bwMode="auto">
            <a:xfrm>
              <a:off x="912" y="2232"/>
              <a:ext cx="128" cy="17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1547" name="Line 11"/>
            <p:cNvSpPr>
              <a:spLocks noChangeShapeType="1"/>
            </p:cNvSpPr>
            <p:nvPr/>
          </p:nvSpPr>
          <p:spPr bwMode="auto">
            <a:xfrm>
              <a:off x="776" y="2017"/>
              <a:ext cx="264" cy="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sp>
        <p:nvSpPr>
          <p:cNvPr id="321548" name="Rectangle 12"/>
          <p:cNvSpPr>
            <a:spLocks noChangeArrowheads="1"/>
          </p:cNvSpPr>
          <p:nvPr/>
        </p:nvSpPr>
        <p:spPr bwMode="auto">
          <a:xfrm>
            <a:off x="1444625" y="3074988"/>
            <a:ext cx="692150" cy="366712"/>
          </a:xfrm>
          <a:prstGeom prst="rect">
            <a:avLst/>
          </a:prstGeom>
          <a:noFill/>
          <a:ln w="9525">
            <a:noFill/>
            <a:miter lim="800000"/>
            <a:headEnd/>
            <a:tailEnd/>
          </a:ln>
          <a:effectLst/>
        </p:spPr>
        <p:txBody>
          <a:bodyPr wrap="none" lIns="92075" tIns="46038" rIns="92075" bIns="46038">
            <a:spAutoFit/>
          </a:bodyPr>
          <a:lstStyle/>
          <a:p>
            <a:pPr>
              <a:defRPr/>
            </a:pPr>
            <a:r>
              <a:rPr lang="en-US" sz="1800" b="1">
                <a:effectLst>
                  <a:outerShdw blurRad="38100" dist="38100" dir="2700000" algn="tl">
                    <a:srgbClr val="000000"/>
                  </a:outerShdw>
                </a:effectLst>
                <a:latin typeface="Helvetica" pitchFamily="34" charset="0"/>
              </a:rPr>
              <a:t>User</a:t>
            </a:r>
          </a:p>
        </p:txBody>
      </p:sp>
      <p:sp>
        <p:nvSpPr>
          <p:cNvPr id="321549" name="Oval 13"/>
          <p:cNvSpPr>
            <a:spLocks noChangeArrowheads="1"/>
          </p:cNvSpPr>
          <p:nvPr/>
        </p:nvSpPr>
        <p:spPr bwMode="auto">
          <a:xfrm>
            <a:off x="4035425" y="3206750"/>
            <a:ext cx="1635125" cy="8382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b="1">
                <a:effectLst>
                  <a:outerShdw blurRad="38100" dist="38100" dir="2700000" algn="tl">
                    <a:srgbClr val="000000"/>
                  </a:outerShdw>
                </a:effectLst>
                <a:latin typeface="Helvetica" pitchFamily="34" charset="0"/>
              </a:rPr>
              <a:t>insert</a:t>
            </a:r>
          </a:p>
          <a:p>
            <a:pPr algn="ctr">
              <a:defRPr/>
            </a:pPr>
            <a:r>
              <a:rPr lang="en-US" sz="1800" b="1">
                <a:effectLst>
                  <a:outerShdw blurRad="38100" dist="38100" dir="2700000" algn="tl">
                    <a:srgbClr val="000000"/>
                  </a:outerShdw>
                </a:effectLst>
                <a:latin typeface="Helvetica" pitchFamily="34" charset="0"/>
              </a:rPr>
              <a:t>appointment</a:t>
            </a:r>
          </a:p>
        </p:txBody>
      </p:sp>
      <p:sp>
        <p:nvSpPr>
          <p:cNvPr id="321550" name="Oval 14"/>
          <p:cNvSpPr>
            <a:spLocks noChangeArrowheads="1"/>
          </p:cNvSpPr>
          <p:nvPr/>
        </p:nvSpPr>
        <p:spPr bwMode="auto">
          <a:xfrm>
            <a:off x="6384925" y="3219450"/>
            <a:ext cx="1635125" cy="8382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b="1">
                <a:effectLst>
                  <a:outerShdw blurRad="38100" dist="38100" dir="2700000" algn="tl">
                    <a:srgbClr val="000000"/>
                  </a:outerShdw>
                </a:effectLst>
                <a:latin typeface="Helvetica" pitchFamily="34" charset="0"/>
              </a:rPr>
              <a:t>insert</a:t>
            </a:r>
          </a:p>
          <a:p>
            <a:pPr algn="ctr">
              <a:defRPr/>
            </a:pPr>
            <a:r>
              <a:rPr lang="en-US" sz="1800" b="1">
                <a:effectLst>
                  <a:outerShdw blurRad="38100" dist="38100" dir="2700000" algn="tl">
                    <a:srgbClr val="000000"/>
                  </a:outerShdw>
                </a:effectLst>
                <a:latin typeface="Helvetica" pitchFamily="34" charset="0"/>
              </a:rPr>
              <a:t>to-do entry</a:t>
            </a:r>
          </a:p>
        </p:txBody>
      </p:sp>
      <p:sp>
        <p:nvSpPr>
          <p:cNvPr id="321551" name="Rectangle 15"/>
          <p:cNvSpPr>
            <a:spLocks noChangeArrowheads="1"/>
          </p:cNvSpPr>
          <p:nvPr/>
        </p:nvSpPr>
        <p:spPr bwMode="auto">
          <a:xfrm>
            <a:off x="3765550" y="1733550"/>
            <a:ext cx="4394200" cy="2590800"/>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1552" name="AutoShape 16"/>
          <p:cNvSpPr>
            <a:spLocks noChangeArrowheads="1"/>
          </p:cNvSpPr>
          <p:nvPr/>
        </p:nvSpPr>
        <p:spPr bwMode="auto">
          <a:xfrm rot="2997858">
            <a:off x="5446713" y="2824163"/>
            <a:ext cx="254000" cy="165100"/>
          </a:xfrm>
          <a:prstGeom prst="triangle">
            <a:avLst>
              <a:gd name="adj" fmla="val 50000"/>
            </a:avLst>
          </a:prstGeom>
          <a:noFill/>
          <a:ln w="12700">
            <a:solidFill>
              <a:schemeClr val="tx1"/>
            </a:solidFill>
            <a:miter lim="800000"/>
            <a:headEnd type="none" w="sm" len="sm"/>
            <a:tailEnd type="none" w="sm" len="sm"/>
          </a:ln>
          <a:effectLst/>
        </p:spPr>
        <p:txBody>
          <a:bodyPr wrap="none" anchor="ctr"/>
          <a:lstStyle/>
          <a:p>
            <a:pPr>
              <a:defRPr/>
            </a:pPr>
            <a:endParaRPr lang="en-IN"/>
          </a:p>
        </p:txBody>
      </p:sp>
      <p:sp>
        <p:nvSpPr>
          <p:cNvPr id="321553" name="Line 17"/>
          <p:cNvSpPr>
            <a:spLocks noChangeShapeType="1"/>
          </p:cNvSpPr>
          <p:nvPr/>
        </p:nvSpPr>
        <p:spPr bwMode="auto">
          <a:xfrm flipV="1">
            <a:off x="4991100" y="2946400"/>
            <a:ext cx="520700" cy="2667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1554" name="AutoShape 18"/>
          <p:cNvSpPr>
            <a:spLocks noChangeArrowheads="1"/>
          </p:cNvSpPr>
          <p:nvPr/>
        </p:nvSpPr>
        <p:spPr bwMode="auto">
          <a:xfrm rot="-3392026">
            <a:off x="6272213" y="2824163"/>
            <a:ext cx="254000" cy="165100"/>
          </a:xfrm>
          <a:prstGeom prst="triangle">
            <a:avLst>
              <a:gd name="adj" fmla="val 50000"/>
            </a:avLst>
          </a:prstGeom>
          <a:noFill/>
          <a:ln w="12700">
            <a:solidFill>
              <a:schemeClr val="tx1"/>
            </a:solidFill>
            <a:miter lim="800000"/>
            <a:headEnd type="none" w="sm" len="sm"/>
            <a:tailEnd type="none" w="sm" len="sm"/>
          </a:ln>
          <a:effectLst/>
        </p:spPr>
        <p:txBody>
          <a:bodyPr wrap="none" anchor="ctr"/>
          <a:lstStyle/>
          <a:p>
            <a:pPr>
              <a:defRPr/>
            </a:pPr>
            <a:endParaRPr lang="en-IN"/>
          </a:p>
        </p:txBody>
      </p:sp>
      <p:sp>
        <p:nvSpPr>
          <p:cNvPr id="321555" name="Line 19"/>
          <p:cNvSpPr>
            <a:spLocks noChangeShapeType="1"/>
          </p:cNvSpPr>
          <p:nvPr/>
        </p:nvSpPr>
        <p:spPr bwMode="auto">
          <a:xfrm rot="16200000" flipV="1">
            <a:off x="6623050" y="2800350"/>
            <a:ext cx="292100" cy="5842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1556" name="Text Box 20"/>
          <p:cNvSpPr txBox="1">
            <a:spLocks noChangeArrowheads="1"/>
          </p:cNvSpPr>
          <p:nvPr/>
        </p:nvSpPr>
        <p:spPr bwMode="auto">
          <a:xfrm>
            <a:off x="1304925" y="5026025"/>
            <a:ext cx="5529263" cy="396875"/>
          </a:xfrm>
          <a:prstGeom prst="rect">
            <a:avLst/>
          </a:prstGeom>
          <a:noFill/>
          <a:ln w="12700">
            <a:noFill/>
            <a:miter lim="800000"/>
            <a:headEnd type="none" w="sm" len="sm"/>
            <a:tailEnd type="none" w="sm" len="sm"/>
          </a:ln>
          <a:effectLst/>
        </p:spPr>
        <p:txBody>
          <a:bodyPr wrap="none">
            <a:spAutoFit/>
          </a:bodyPr>
          <a:lstStyle/>
          <a:p>
            <a:pPr>
              <a:defRPr/>
            </a:pPr>
            <a:r>
              <a:rPr lang="en-US">
                <a:effectLst>
                  <a:outerShdw blurRad="38100" dist="38100" dir="2700000" algn="tl">
                    <a:srgbClr val="000000"/>
                  </a:outerShdw>
                </a:effectLst>
                <a:latin typeface="Arial" charset="0"/>
              </a:rPr>
              <a:t>Analogous for query/export/delete/change entry</a:t>
            </a:r>
          </a:p>
        </p:txBody>
      </p:sp>
      <p:sp>
        <p:nvSpPr>
          <p:cNvPr id="21" name="Slide Number Placeholder 20"/>
          <p:cNvSpPr>
            <a:spLocks noGrp="1"/>
          </p:cNvSpPr>
          <p:nvPr>
            <p:ph type="sldNum" sz="quarter" idx="10"/>
          </p:nvPr>
        </p:nvSpPr>
        <p:spPr/>
        <p:txBody>
          <a:bodyPr/>
          <a:lstStyle/>
          <a:p>
            <a:pPr>
              <a:defRPr/>
            </a:pPr>
            <a:fld id="{AAA8D1B9-44D1-486E-A71A-A3E96C5EED2C}" type="slidenum">
              <a:rPr lang="en-US"/>
              <a:pPr>
                <a:defRPr/>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646113" y="325438"/>
            <a:ext cx="8266112" cy="1143000"/>
          </a:xfrm>
        </p:spPr>
        <p:txBody>
          <a:bodyPr>
            <a:normAutofit fontScale="90000"/>
          </a:bodyPr>
          <a:lstStyle/>
          <a:p>
            <a:pPr eaLnBrk="1" fontAlgn="auto" hangingPunct="1">
              <a:spcAft>
                <a:spcPts val="0"/>
              </a:spcAft>
              <a:defRPr/>
            </a:pPr>
            <a:r>
              <a:rPr lang="en-US">
                <a:solidFill>
                  <a:schemeClr val="tx2">
                    <a:satMod val="130000"/>
                  </a:schemeClr>
                </a:solidFill>
              </a:rPr>
              <a:t>Excursion (1/4)</a:t>
            </a:r>
            <a:br>
              <a:rPr lang="en-US">
                <a:solidFill>
                  <a:schemeClr val="tx2">
                    <a:satMod val="130000"/>
                  </a:schemeClr>
                </a:solidFill>
              </a:rPr>
            </a:br>
            <a:r>
              <a:rPr lang="en-US" sz="2800">
                <a:solidFill>
                  <a:schemeClr val="tx2">
                    <a:satMod val="130000"/>
                  </a:schemeClr>
                </a:solidFill>
              </a:rPr>
              <a:t>Semantics of the «include»-Relationship</a:t>
            </a:r>
          </a:p>
        </p:txBody>
      </p:sp>
      <p:sp>
        <p:nvSpPr>
          <p:cNvPr id="39939" name="Rectangle 46"/>
          <p:cNvSpPr>
            <a:spLocks noGrp="1" noChangeArrowheads="1"/>
          </p:cNvSpPr>
          <p:nvPr>
            <p:ph idx="1"/>
          </p:nvPr>
        </p:nvSpPr>
        <p:spPr>
          <a:xfrm>
            <a:off x="4841875" y="1755775"/>
            <a:ext cx="4149725" cy="1689100"/>
          </a:xfrm>
        </p:spPr>
        <p:txBody>
          <a:bodyPr/>
          <a:lstStyle/>
          <a:p>
            <a:pPr eaLnBrk="1" hangingPunct="1"/>
            <a:r>
              <a:rPr lang="en-US" sz="2400" b="1" smtClean="0"/>
              <a:t>Problem</a:t>
            </a:r>
            <a:r>
              <a:rPr lang="en-US" sz="2400" smtClean="0"/>
              <a:t>: Where and how should «include» be located within the base use case ?</a:t>
            </a:r>
          </a:p>
          <a:p>
            <a:pPr eaLnBrk="1" hangingPunct="1"/>
            <a:r>
              <a:rPr lang="en-US" sz="2400" b="1" smtClean="0"/>
              <a:t>Possible solution</a:t>
            </a:r>
            <a:r>
              <a:rPr lang="en-US" sz="2400" smtClean="0"/>
              <a:t>: “Probes”</a:t>
            </a:r>
            <a:br>
              <a:rPr lang="en-US" sz="2400" smtClean="0"/>
            </a:br>
            <a:r>
              <a:rPr lang="en-US" sz="2400" smtClean="0"/>
              <a:t>from OOSE</a:t>
            </a:r>
          </a:p>
        </p:txBody>
      </p:sp>
      <p:grpSp>
        <p:nvGrpSpPr>
          <p:cNvPr id="39940" name="Group 4"/>
          <p:cNvGrpSpPr>
            <a:grpSpLocks/>
          </p:cNvGrpSpPr>
          <p:nvPr/>
        </p:nvGrpSpPr>
        <p:grpSpPr bwMode="auto">
          <a:xfrm>
            <a:off x="1963738" y="3881438"/>
            <a:ext cx="338137" cy="360362"/>
            <a:chOff x="1269" y="1685"/>
            <a:chExt cx="213" cy="227"/>
          </a:xfrm>
        </p:grpSpPr>
        <p:sp>
          <p:nvSpPr>
            <p:cNvPr id="322565" name="Rectangle 5"/>
            <p:cNvSpPr>
              <a:spLocks noChangeArrowheads="1"/>
            </p:cNvSpPr>
            <p:nvPr/>
          </p:nvSpPr>
          <p:spPr bwMode="auto">
            <a:xfrm>
              <a:off x="1269" y="1685"/>
              <a:ext cx="213"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2566" name="Rectangle 6"/>
            <p:cNvSpPr>
              <a:spLocks noChangeArrowheads="1"/>
            </p:cNvSpPr>
            <p:nvPr/>
          </p:nvSpPr>
          <p:spPr bwMode="auto">
            <a:xfrm>
              <a:off x="1302" y="1698"/>
              <a:ext cx="84" cy="214"/>
            </a:xfrm>
            <a:prstGeom prst="rect">
              <a:avLst/>
            </a:prstGeom>
            <a:noFill/>
            <a:ln w="9525">
              <a:noFill/>
              <a:miter lim="800000"/>
              <a:headEnd/>
              <a:tailEnd/>
            </a:ln>
            <a:effectLst/>
          </p:spPr>
          <p:txBody>
            <a:bodyPr wrap="none" anchor="ctr"/>
            <a:lstStyle/>
            <a:p>
              <a:pPr>
                <a:defRPr/>
              </a:pPr>
              <a:endParaRPr lang="en-IN"/>
            </a:p>
          </p:txBody>
        </p:sp>
      </p:grpSp>
      <p:grpSp>
        <p:nvGrpSpPr>
          <p:cNvPr id="39941" name="Group 7"/>
          <p:cNvGrpSpPr>
            <a:grpSpLocks/>
          </p:cNvGrpSpPr>
          <p:nvPr/>
        </p:nvGrpSpPr>
        <p:grpSpPr bwMode="auto">
          <a:xfrm>
            <a:off x="2562225" y="3881438"/>
            <a:ext cx="336550" cy="360362"/>
            <a:chOff x="1646" y="1685"/>
            <a:chExt cx="212" cy="227"/>
          </a:xfrm>
        </p:grpSpPr>
        <p:sp>
          <p:nvSpPr>
            <p:cNvPr id="322568" name="Rectangle 8"/>
            <p:cNvSpPr>
              <a:spLocks noChangeArrowheads="1"/>
            </p:cNvSpPr>
            <p:nvPr/>
          </p:nvSpPr>
          <p:spPr bwMode="auto">
            <a:xfrm>
              <a:off x="1646" y="1685"/>
              <a:ext cx="212"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2569" name="Rectangle 9"/>
            <p:cNvSpPr>
              <a:spLocks noChangeArrowheads="1"/>
            </p:cNvSpPr>
            <p:nvPr/>
          </p:nvSpPr>
          <p:spPr bwMode="auto">
            <a:xfrm>
              <a:off x="1652" y="1698"/>
              <a:ext cx="85" cy="214"/>
            </a:xfrm>
            <a:prstGeom prst="rect">
              <a:avLst/>
            </a:prstGeom>
            <a:noFill/>
            <a:ln w="9525">
              <a:noFill/>
              <a:miter lim="800000"/>
              <a:headEnd/>
              <a:tailEnd/>
            </a:ln>
            <a:effectLst/>
          </p:spPr>
          <p:txBody>
            <a:bodyPr wrap="none" anchor="ctr"/>
            <a:lstStyle/>
            <a:p>
              <a:pPr>
                <a:defRPr/>
              </a:pPr>
              <a:endParaRPr lang="en-IN"/>
            </a:p>
          </p:txBody>
        </p:sp>
      </p:grpSp>
      <p:sp>
        <p:nvSpPr>
          <p:cNvPr id="322570" name="Line 10"/>
          <p:cNvSpPr>
            <a:spLocks noChangeShapeType="1"/>
          </p:cNvSpPr>
          <p:nvPr/>
        </p:nvSpPr>
        <p:spPr bwMode="auto">
          <a:xfrm>
            <a:off x="2122488" y="4071938"/>
            <a:ext cx="0" cy="1081087"/>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2571" name="Line 11"/>
          <p:cNvSpPr>
            <a:spLocks noChangeShapeType="1"/>
          </p:cNvSpPr>
          <p:nvPr/>
        </p:nvSpPr>
        <p:spPr bwMode="auto">
          <a:xfrm flipH="1">
            <a:off x="2717800" y="4071938"/>
            <a:ext cx="1588" cy="1884362"/>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2572" name="Line 12"/>
          <p:cNvSpPr>
            <a:spLocks noChangeShapeType="1"/>
          </p:cNvSpPr>
          <p:nvPr/>
        </p:nvSpPr>
        <p:spPr bwMode="auto">
          <a:xfrm>
            <a:off x="2122488" y="4213225"/>
            <a:ext cx="596900" cy="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322573" name="Rectangle 13"/>
          <p:cNvSpPr>
            <a:spLocks noChangeArrowheads="1"/>
          </p:cNvSpPr>
          <p:nvPr/>
        </p:nvSpPr>
        <p:spPr bwMode="auto">
          <a:xfrm>
            <a:off x="2084388" y="4213225"/>
            <a:ext cx="68262" cy="1736725"/>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2574" name="Rectangle 14"/>
          <p:cNvSpPr>
            <a:spLocks noChangeArrowheads="1"/>
          </p:cNvSpPr>
          <p:nvPr/>
        </p:nvSpPr>
        <p:spPr bwMode="auto">
          <a:xfrm>
            <a:off x="2687638" y="4213225"/>
            <a:ext cx="61912" cy="1457325"/>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9947" name="Rectangle 15"/>
          <p:cNvSpPr>
            <a:spLocks noChangeArrowheads="1"/>
          </p:cNvSpPr>
          <p:nvPr/>
        </p:nvSpPr>
        <p:spPr bwMode="auto">
          <a:xfrm>
            <a:off x="1404938" y="381476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b="1">
                <a:effectLst/>
                <a:latin typeface="Arial" charset="0"/>
              </a:rPr>
              <a:t>A</a:t>
            </a:r>
          </a:p>
        </p:txBody>
      </p:sp>
      <p:sp>
        <p:nvSpPr>
          <p:cNvPr id="322576" name="Line 16"/>
          <p:cNvSpPr>
            <a:spLocks noChangeShapeType="1"/>
          </p:cNvSpPr>
          <p:nvPr/>
        </p:nvSpPr>
        <p:spPr bwMode="auto">
          <a:xfrm flipH="1">
            <a:off x="2135188" y="5673725"/>
            <a:ext cx="596900" cy="0"/>
          </a:xfrm>
          <a:prstGeom prst="line">
            <a:avLst/>
          </a:prstGeom>
          <a:noFill/>
          <a:ln w="12700">
            <a:solidFill>
              <a:schemeClr val="tx1"/>
            </a:solidFill>
            <a:prstDash val="dash"/>
            <a:round/>
            <a:headEnd type="none" w="sm" len="sm"/>
            <a:tailEnd type="stealth" w="med" len="lg"/>
          </a:ln>
          <a:effectLst/>
        </p:spPr>
        <p:txBody>
          <a:bodyPr wrap="none" anchor="ctr"/>
          <a:lstStyle/>
          <a:p>
            <a:pPr>
              <a:defRPr/>
            </a:pPr>
            <a:endParaRPr lang="en-IN"/>
          </a:p>
        </p:txBody>
      </p:sp>
      <p:sp>
        <p:nvSpPr>
          <p:cNvPr id="39949" name="Oval 17"/>
          <p:cNvSpPr>
            <a:spLocks noChangeArrowheads="1"/>
          </p:cNvSpPr>
          <p:nvPr/>
        </p:nvSpPr>
        <p:spPr bwMode="auto">
          <a:xfrm>
            <a:off x="3122613" y="4875213"/>
            <a:ext cx="579437" cy="274637"/>
          </a:xfrm>
          <a:prstGeom prst="ellipse">
            <a:avLst/>
          </a:prstGeom>
          <a:solidFill>
            <a:schemeClr val="bg1"/>
          </a:solidFill>
          <a:ln w="12700">
            <a:solidFill>
              <a:schemeClr val="tx1"/>
            </a:solidFill>
            <a:round/>
            <a:headEnd/>
            <a:tailEnd/>
          </a:ln>
        </p:spPr>
        <p:txBody>
          <a:bodyPr wrap="none" lIns="92075" tIns="46038" rIns="92075" bIns="46038" anchor="ctr"/>
          <a:lstStyle/>
          <a:p>
            <a:pPr algn="ctr" defTabSz="762000">
              <a:lnSpc>
                <a:spcPct val="90000"/>
              </a:lnSpc>
            </a:pPr>
            <a:r>
              <a:rPr lang="en-US" sz="1800" b="1">
                <a:effectLst/>
                <a:latin typeface="Arial" charset="0"/>
              </a:rPr>
              <a:t>B</a:t>
            </a:r>
          </a:p>
        </p:txBody>
      </p:sp>
      <p:sp>
        <p:nvSpPr>
          <p:cNvPr id="322578" name="Line 18"/>
          <p:cNvSpPr>
            <a:spLocks noChangeShapeType="1"/>
          </p:cNvSpPr>
          <p:nvPr/>
        </p:nvSpPr>
        <p:spPr bwMode="auto">
          <a:xfrm flipH="1">
            <a:off x="2755900" y="5003800"/>
            <a:ext cx="342900" cy="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nvGrpSpPr>
          <p:cNvPr id="39951" name="Group 19"/>
          <p:cNvGrpSpPr>
            <a:grpSpLocks/>
          </p:cNvGrpSpPr>
          <p:nvPr/>
        </p:nvGrpSpPr>
        <p:grpSpPr bwMode="auto">
          <a:xfrm>
            <a:off x="5291138" y="3894138"/>
            <a:ext cx="338137" cy="360362"/>
            <a:chOff x="3365" y="1693"/>
            <a:chExt cx="213" cy="227"/>
          </a:xfrm>
        </p:grpSpPr>
        <p:sp>
          <p:nvSpPr>
            <p:cNvPr id="322580" name="Rectangle 20"/>
            <p:cNvSpPr>
              <a:spLocks noChangeArrowheads="1"/>
            </p:cNvSpPr>
            <p:nvPr/>
          </p:nvSpPr>
          <p:spPr bwMode="auto">
            <a:xfrm>
              <a:off x="3365" y="1693"/>
              <a:ext cx="213"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2581" name="Rectangle 21"/>
            <p:cNvSpPr>
              <a:spLocks noChangeArrowheads="1"/>
            </p:cNvSpPr>
            <p:nvPr/>
          </p:nvSpPr>
          <p:spPr bwMode="auto">
            <a:xfrm>
              <a:off x="3398" y="1706"/>
              <a:ext cx="84" cy="214"/>
            </a:xfrm>
            <a:prstGeom prst="rect">
              <a:avLst/>
            </a:prstGeom>
            <a:noFill/>
            <a:ln w="9525">
              <a:noFill/>
              <a:miter lim="800000"/>
              <a:headEnd/>
              <a:tailEnd/>
            </a:ln>
            <a:effectLst/>
          </p:spPr>
          <p:txBody>
            <a:bodyPr wrap="none" anchor="ctr"/>
            <a:lstStyle/>
            <a:p>
              <a:pPr>
                <a:defRPr/>
              </a:pPr>
              <a:endParaRPr lang="en-IN"/>
            </a:p>
          </p:txBody>
        </p:sp>
      </p:grpSp>
      <p:grpSp>
        <p:nvGrpSpPr>
          <p:cNvPr id="39952" name="Group 22"/>
          <p:cNvGrpSpPr>
            <a:grpSpLocks/>
          </p:cNvGrpSpPr>
          <p:nvPr/>
        </p:nvGrpSpPr>
        <p:grpSpPr bwMode="auto">
          <a:xfrm>
            <a:off x="5889625" y="3894138"/>
            <a:ext cx="336550" cy="360362"/>
            <a:chOff x="3742" y="1693"/>
            <a:chExt cx="212" cy="227"/>
          </a:xfrm>
        </p:grpSpPr>
        <p:sp>
          <p:nvSpPr>
            <p:cNvPr id="322583" name="Rectangle 23"/>
            <p:cNvSpPr>
              <a:spLocks noChangeArrowheads="1"/>
            </p:cNvSpPr>
            <p:nvPr/>
          </p:nvSpPr>
          <p:spPr bwMode="auto">
            <a:xfrm>
              <a:off x="3742" y="1693"/>
              <a:ext cx="212"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2584" name="Rectangle 24"/>
            <p:cNvSpPr>
              <a:spLocks noChangeArrowheads="1"/>
            </p:cNvSpPr>
            <p:nvPr/>
          </p:nvSpPr>
          <p:spPr bwMode="auto">
            <a:xfrm>
              <a:off x="3748" y="1706"/>
              <a:ext cx="85" cy="214"/>
            </a:xfrm>
            <a:prstGeom prst="rect">
              <a:avLst/>
            </a:prstGeom>
            <a:noFill/>
            <a:ln w="9525">
              <a:noFill/>
              <a:miter lim="800000"/>
              <a:headEnd/>
              <a:tailEnd/>
            </a:ln>
            <a:effectLst/>
          </p:spPr>
          <p:txBody>
            <a:bodyPr wrap="none" anchor="ctr"/>
            <a:lstStyle/>
            <a:p>
              <a:pPr>
                <a:defRPr/>
              </a:pPr>
              <a:endParaRPr lang="en-IN"/>
            </a:p>
          </p:txBody>
        </p:sp>
      </p:grpSp>
      <p:sp>
        <p:nvSpPr>
          <p:cNvPr id="322585" name="Line 25"/>
          <p:cNvSpPr>
            <a:spLocks noChangeShapeType="1"/>
          </p:cNvSpPr>
          <p:nvPr/>
        </p:nvSpPr>
        <p:spPr bwMode="auto">
          <a:xfrm>
            <a:off x="5449888" y="4084638"/>
            <a:ext cx="0" cy="1081087"/>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2586" name="Line 26"/>
          <p:cNvSpPr>
            <a:spLocks noChangeShapeType="1"/>
          </p:cNvSpPr>
          <p:nvPr/>
        </p:nvSpPr>
        <p:spPr bwMode="auto">
          <a:xfrm flipH="1">
            <a:off x="6045200" y="4084638"/>
            <a:ext cx="1588" cy="1884362"/>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2587" name="Line 27"/>
          <p:cNvSpPr>
            <a:spLocks noChangeShapeType="1"/>
          </p:cNvSpPr>
          <p:nvPr/>
        </p:nvSpPr>
        <p:spPr bwMode="auto">
          <a:xfrm>
            <a:off x="5449888" y="4225925"/>
            <a:ext cx="596900" cy="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322588" name="Rectangle 28"/>
          <p:cNvSpPr>
            <a:spLocks noChangeArrowheads="1"/>
          </p:cNvSpPr>
          <p:nvPr/>
        </p:nvSpPr>
        <p:spPr bwMode="auto">
          <a:xfrm>
            <a:off x="5411788" y="4225925"/>
            <a:ext cx="68262" cy="1736725"/>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2589" name="Rectangle 29"/>
          <p:cNvSpPr>
            <a:spLocks noChangeArrowheads="1"/>
          </p:cNvSpPr>
          <p:nvPr/>
        </p:nvSpPr>
        <p:spPr bwMode="auto">
          <a:xfrm>
            <a:off x="6015038" y="4225925"/>
            <a:ext cx="61912" cy="1457325"/>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9958" name="Rectangle 30"/>
          <p:cNvSpPr>
            <a:spLocks noChangeArrowheads="1"/>
          </p:cNvSpPr>
          <p:nvPr/>
        </p:nvSpPr>
        <p:spPr bwMode="auto">
          <a:xfrm>
            <a:off x="4732338" y="382746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b="1">
                <a:effectLst/>
                <a:latin typeface="Arial" charset="0"/>
              </a:rPr>
              <a:t>B</a:t>
            </a:r>
          </a:p>
        </p:txBody>
      </p:sp>
      <p:sp>
        <p:nvSpPr>
          <p:cNvPr id="322591" name="Line 31"/>
          <p:cNvSpPr>
            <a:spLocks noChangeShapeType="1"/>
          </p:cNvSpPr>
          <p:nvPr/>
        </p:nvSpPr>
        <p:spPr bwMode="auto">
          <a:xfrm flipH="1">
            <a:off x="5462588" y="5686425"/>
            <a:ext cx="596900" cy="0"/>
          </a:xfrm>
          <a:prstGeom prst="line">
            <a:avLst/>
          </a:prstGeom>
          <a:noFill/>
          <a:ln w="12700">
            <a:solidFill>
              <a:schemeClr val="tx1"/>
            </a:solidFill>
            <a:prstDash val="dash"/>
            <a:round/>
            <a:headEnd type="none" w="sm" len="sm"/>
            <a:tailEnd type="stealth" w="med" len="lg"/>
          </a:ln>
          <a:effectLst/>
        </p:spPr>
        <p:txBody>
          <a:bodyPr wrap="none" anchor="ctr"/>
          <a:lstStyle/>
          <a:p>
            <a:pPr>
              <a:defRPr/>
            </a:pPr>
            <a:endParaRPr lang="en-IN"/>
          </a:p>
        </p:txBody>
      </p:sp>
      <p:grpSp>
        <p:nvGrpSpPr>
          <p:cNvPr id="39960" name="Group 32"/>
          <p:cNvGrpSpPr>
            <a:grpSpLocks/>
          </p:cNvGrpSpPr>
          <p:nvPr/>
        </p:nvGrpSpPr>
        <p:grpSpPr bwMode="auto">
          <a:xfrm>
            <a:off x="6600825" y="3894138"/>
            <a:ext cx="336550" cy="360362"/>
            <a:chOff x="4190" y="1693"/>
            <a:chExt cx="212" cy="227"/>
          </a:xfrm>
        </p:grpSpPr>
        <p:sp>
          <p:nvSpPr>
            <p:cNvPr id="322593" name="Rectangle 33"/>
            <p:cNvSpPr>
              <a:spLocks noChangeArrowheads="1"/>
            </p:cNvSpPr>
            <p:nvPr/>
          </p:nvSpPr>
          <p:spPr bwMode="auto">
            <a:xfrm>
              <a:off x="4190" y="1693"/>
              <a:ext cx="212"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2594" name="Rectangle 34"/>
            <p:cNvSpPr>
              <a:spLocks noChangeArrowheads="1"/>
            </p:cNvSpPr>
            <p:nvPr/>
          </p:nvSpPr>
          <p:spPr bwMode="auto">
            <a:xfrm>
              <a:off x="4196" y="1706"/>
              <a:ext cx="85" cy="214"/>
            </a:xfrm>
            <a:prstGeom prst="rect">
              <a:avLst/>
            </a:prstGeom>
            <a:noFill/>
            <a:ln w="9525">
              <a:noFill/>
              <a:miter lim="800000"/>
              <a:headEnd/>
              <a:tailEnd/>
            </a:ln>
            <a:effectLst/>
          </p:spPr>
          <p:txBody>
            <a:bodyPr wrap="none" anchor="ctr"/>
            <a:lstStyle/>
            <a:p>
              <a:pPr>
                <a:defRPr/>
              </a:pPr>
              <a:endParaRPr lang="en-IN"/>
            </a:p>
          </p:txBody>
        </p:sp>
      </p:grpSp>
      <p:sp>
        <p:nvSpPr>
          <p:cNvPr id="322595" name="Line 35"/>
          <p:cNvSpPr>
            <a:spLocks noChangeShapeType="1"/>
          </p:cNvSpPr>
          <p:nvPr/>
        </p:nvSpPr>
        <p:spPr bwMode="auto">
          <a:xfrm flipH="1">
            <a:off x="6756400" y="4084638"/>
            <a:ext cx="1588" cy="1884362"/>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2596" name="Rectangle 36"/>
          <p:cNvSpPr>
            <a:spLocks noChangeArrowheads="1"/>
          </p:cNvSpPr>
          <p:nvPr/>
        </p:nvSpPr>
        <p:spPr bwMode="auto">
          <a:xfrm>
            <a:off x="6726238" y="4429125"/>
            <a:ext cx="61912" cy="454025"/>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2597" name="Rectangle 37"/>
          <p:cNvSpPr>
            <a:spLocks noChangeArrowheads="1"/>
          </p:cNvSpPr>
          <p:nvPr/>
        </p:nvSpPr>
        <p:spPr bwMode="auto">
          <a:xfrm>
            <a:off x="6726238" y="5102225"/>
            <a:ext cx="61912" cy="454025"/>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2598" name="Line 38"/>
          <p:cNvSpPr>
            <a:spLocks noChangeShapeType="1"/>
          </p:cNvSpPr>
          <p:nvPr/>
        </p:nvSpPr>
        <p:spPr bwMode="auto">
          <a:xfrm flipH="1">
            <a:off x="6122988" y="5546725"/>
            <a:ext cx="596900" cy="0"/>
          </a:xfrm>
          <a:prstGeom prst="line">
            <a:avLst/>
          </a:prstGeom>
          <a:noFill/>
          <a:ln w="12700">
            <a:solidFill>
              <a:schemeClr val="tx1"/>
            </a:solidFill>
            <a:prstDash val="dash"/>
            <a:round/>
            <a:headEnd type="none" w="sm" len="sm"/>
            <a:tailEnd type="stealth" w="med" len="lg"/>
          </a:ln>
          <a:effectLst/>
        </p:spPr>
        <p:txBody>
          <a:bodyPr wrap="none" anchor="ctr"/>
          <a:lstStyle/>
          <a:p>
            <a:pPr>
              <a:defRPr/>
            </a:pPr>
            <a:endParaRPr lang="en-IN"/>
          </a:p>
        </p:txBody>
      </p:sp>
      <p:sp>
        <p:nvSpPr>
          <p:cNvPr id="322599" name="Line 39"/>
          <p:cNvSpPr>
            <a:spLocks noChangeShapeType="1"/>
          </p:cNvSpPr>
          <p:nvPr/>
        </p:nvSpPr>
        <p:spPr bwMode="auto">
          <a:xfrm>
            <a:off x="6110288" y="5102225"/>
            <a:ext cx="596900" cy="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322600" name="Line 40"/>
          <p:cNvSpPr>
            <a:spLocks noChangeShapeType="1"/>
          </p:cNvSpPr>
          <p:nvPr/>
        </p:nvSpPr>
        <p:spPr bwMode="auto">
          <a:xfrm>
            <a:off x="6110288" y="4416425"/>
            <a:ext cx="596900" cy="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322601" name="Line 41"/>
          <p:cNvSpPr>
            <a:spLocks noChangeShapeType="1"/>
          </p:cNvSpPr>
          <p:nvPr/>
        </p:nvSpPr>
        <p:spPr bwMode="auto">
          <a:xfrm flipH="1">
            <a:off x="6097588" y="4886325"/>
            <a:ext cx="596900" cy="0"/>
          </a:xfrm>
          <a:prstGeom prst="line">
            <a:avLst/>
          </a:prstGeom>
          <a:noFill/>
          <a:ln w="12700">
            <a:solidFill>
              <a:schemeClr val="tx1"/>
            </a:solidFill>
            <a:prstDash val="dash"/>
            <a:round/>
            <a:headEnd type="none" w="sm" len="sm"/>
            <a:tailEnd type="stealth" w="med" len="lg"/>
          </a:ln>
          <a:effectLst/>
        </p:spPr>
        <p:txBody>
          <a:bodyPr wrap="none" anchor="ctr"/>
          <a:lstStyle/>
          <a:p>
            <a:pPr>
              <a:defRPr/>
            </a:pPr>
            <a:endParaRPr lang="en-IN"/>
          </a:p>
        </p:txBody>
      </p:sp>
      <p:sp>
        <p:nvSpPr>
          <p:cNvPr id="322602" name="Oval 42"/>
          <p:cNvSpPr>
            <a:spLocks noChangeArrowheads="1"/>
          </p:cNvSpPr>
          <p:nvPr/>
        </p:nvSpPr>
        <p:spPr bwMode="auto">
          <a:xfrm>
            <a:off x="763588" y="1982788"/>
            <a:ext cx="1028700" cy="598487"/>
          </a:xfrm>
          <a:prstGeom prst="ellipse">
            <a:avLst/>
          </a:prstGeom>
          <a:noFill/>
          <a:ln w="12700">
            <a:solidFill>
              <a:schemeClr val="tx1"/>
            </a:solidFill>
            <a:round/>
            <a:headEnd/>
            <a:tailEnd/>
          </a:ln>
          <a:effectLst/>
        </p:spPr>
        <p:txBody>
          <a:bodyPr wrap="none" lIns="92075" tIns="46038" rIns="92075" bIns="46038" anchor="ctr"/>
          <a:lstStyle/>
          <a:p>
            <a:pPr algn="ctr" defTabSz="762000">
              <a:lnSpc>
                <a:spcPct val="90000"/>
              </a:lnSpc>
              <a:defRPr/>
            </a:pPr>
            <a:r>
              <a:rPr lang="en-US" sz="1800" b="1">
                <a:effectLst>
                  <a:outerShdw blurRad="38100" dist="38100" dir="2700000" algn="tl">
                    <a:srgbClr val="000000"/>
                  </a:outerShdw>
                </a:effectLst>
                <a:latin typeface="Arial" charset="0"/>
              </a:rPr>
              <a:t>A</a:t>
            </a:r>
          </a:p>
        </p:txBody>
      </p:sp>
      <p:sp>
        <p:nvSpPr>
          <p:cNvPr id="322603" name="Oval 43"/>
          <p:cNvSpPr>
            <a:spLocks noChangeArrowheads="1"/>
          </p:cNvSpPr>
          <p:nvPr/>
        </p:nvSpPr>
        <p:spPr bwMode="auto">
          <a:xfrm>
            <a:off x="3440113" y="1941513"/>
            <a:ext cx="1104900" cy="582612"/>
          </a:xfrm>
          <a:prstGeom prst="ellipse">
            <a:avLst/>
          </a:prstGeom>
          <a:noFill/>
          <a:ln w="12700">
            <a:solidFill>
              <a:schemeClr val="tx1"/>
            </a:solidFill>
            <a:round/>
            <a:headEnd/>
            <a:tailEnd/>
          </a:ln>
          <a:effectLst/>
        </p:spPr>
        <p:txBody>
          <a:bodyPr wrap="none" lIns="92075" tIns="46038" rIns="92075" bIns="46038" anchor="ctr"/>
          <a:lstStyle/>
          <a:p>
            <a:pPr algn="ctr" defTabSz="762000">
              <a:lnSpc>
                <a:spcPct val="90000"/>
              </a:lnSpc>
              <a:defRPr/>
            </a:pPr>
            <a:r>
              <a:rPr lang="en-US" sz="1800" b="1">
                <a:effectLst>
                  <a:outerShdw blurRad="38100" dist="38100" dir="2700000" algn="tl">
                    <a:srgbClr val="000000"/>
                  </a:outerShdw>
                </a:effectLst>
                <a:latin typeface="Arial" charset="0"/>
              </a:rPr>
              <a:t>B</a:t>
            </a:r>
          </a:p>
        </p:txBody>
      </p:sp>
      <p:sp>
        <p:nvSpPr>
          <p:cNvPr id="322604" name="Line 44"/>
          <p:cNvSpPr>
            <a:spLocks noChangeShapeType="1"/>
          </p:cNvSpPr>
          <p:nvPr/>
        </p:nvSpPr>
        <p:spPr bwMode="auto">
          <a:xfrm flipV="1">
            <a:off x="1819275" y="2247900"/>
            <a:ext cx="1593850" cy="0"/>
          </a:xfrm>
          <a:prstGeom prst="line">
            <a:avLst/>
          </a:prstGeom>
          <a:noFill/>
          <a:ln w="12700">
            <a:solidFill>
              <a:schemeClr val="tx1"/>
            </a:solidFill>
            <a:prstDash val="dash"/>
            <a:round/>
            <a:headEnd type="none" w="sm" len="sm"/>
            <a:tailEnd type="arrow" w="med" len="med"/>
          </a:ln>
          <a:effectLst/>
        </p:spPr>
        <p:txBody>
          <a:bodyPr wrap="none" anchor="ctr"/>
          <a:lstStyle/>
          <a:p>
            <a:pPr>
              <a:defRPr/>
            </a:pPr>
            <a:endParaRPr lang="en-IN"/>
          </a:p>
        </p:txBody>
      </p:sp>
      <p:sp>
        <p:nvSpPr>
          <p:cNvPr id="322605" name="Rectangle 45"/>
          <p:cNvSpPr>
            <a:spLocks noChangeArrowheads="1"/>
          </p:cNvSpPr>
          <p:nvPr/>
        </p:nvSpPr>
        <p:spPr bwMode="auto">
          <a:xfrm>
            <a:off x="1912938" y="1931988"/>
            <a:ext cx="1238250" cy="339725"/>
          </a:xfrm>
          <a:prstGeom prst="rect">
            <a:avLst/>
          </a:prstGeom>
          <a:noFill/>
          <a:ln w="9525">
            <a:noFill/>
            <a:miter lim="800000"/>
            <a:headEnd/>
            <a:tailEnd/>
          </a:ln>
          <a:effectLst/>
        </p:spPr>
        <p:txBody>
          <a:bodyPr wrap="none" lIns="92075" tIns="46038" rIns="92075" bIns="46038">
            <a:spAutoFit/>
          </a:bodyPr>
          <a:lstStyle/>
          <a:p>
            <a:pPr defTabSz="762000">
              <a:lnSpc>
                <a:spcPct val="90000"/>
              </a:lnSpc>
              <a:defRPr/>
            </a:pPr>
            <a:r>
              <a:rPr lang="en-US" sz="1800" b="1">
                <a:effectLst>
                  <a:outerShdw blurRad="38100" dist="38100" dir="2700000" algn="tl">
                    <a:srgbClr val="000000"/>
                  </a:outerShdw>
                </a:effectLst>
                <a:latin typeface="Arial" charset="0"/>
              </a:rPr>
              <a:t>«include»</a:t>
            </a:r>
          </a:p>
        </p:txBody>
      </p:sp>
      <p:sp>
        <p:nvSpPr>
          <p:cNvPr id="47" name="Slide Number Placeholder 46"/>
          <p:cNvSpPr>
            <a:spLocks noGrp="1"/>
          </p:cNvSpPr>
          <p:nvPr>
            <p:ph type="sldNum" sz="quarter" idx="10"/>
          </p:nvPr>
        </p:nvSpPr>
        <p:spPr/>
        <p:txBody>
          <a:bodyPr/>
          <a:lstStyle/>
          <a:p>
            <a:pPr>
              <a:defRPr/>
            </a:pPr>
            <a:fld id="{C90D9F37-B13D-4F9C-9FD0-B4DF328D1FB6}" type="slidenum">
              <a:rPr lang="en-US"/>
              <a:pPr>
                <a:defRPr/>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646113" y="325438"/>
            <a:ext cx="8266112" cy="1143000"/>
          </a:xfrm>
        </p:spPr>
        <p:txBody>
          <a:bodyPr>
            <a:normAutofit fontScale="90000"/>
          </a:bodyPr>
          <a:lstStyle/>
          <a:p>
            <a:pPr eaLnBrk="1" fontAlgn="auto" hangingPunct="1">
              <a:spcAft>
                <a:spcPts val="0"/>
              </a:spcAft>
              <a:defRPr/>
            </a:pPr>
            <a:r>
              <a:rPr lang="en-US">
                <a:solidFill>
                  <a:schemeClr val="tx2">
                    <a:satMod val="130000"/>
                  </a:schemeClr>
                </a:solidFill>
              </a:rPr>
              <a:t>Excursion (2/4)</a:t>
            </a:r>
            <a:br>
              <a:rPr lang="en-US">
                <a:solidFill>
                  <a:schemeClr val="tx2">
                    <a:satMod val="130000"/>
                  </a:schemeClr>
                </a:solidFill>
              </a:rPr>
            </a:br>
            <a:r>
              <a:rPr lang="en-US" sz="2800">
                <a:solidFill>
                  <a:schemeClr val="tx2">
                    <a:satMod val="130000"/>
                  </a:schemeClr>
                </a:solidFill>
              </a:rPr>
              <a:t>Semantics of the «extend»-Relationship</a:t>
            </a:r>
          </a:p>
        </p:txBody>
      </p:sp>
      <p:sp>
        <p:nvSpPr>
          <p:cNvPr id="323588" name="Oval 4"/>
          <p:cNvSpPr>
            <a:spLocks noChangeArrowheads="1"/>
          </p:cNvSpPr>
          <p:nvPr/>
        </p:nvSpPr>
        <p:spPr bwMode="auto">
          <a:xfrm>
            <a:off x="723900" y="2354263"/>
            <a:ext cx="1028700" cy="598487"/>
          </a:xfrm>
          <a:prstGeom prst="ellipse">
            <a:avLst/>
          </a:prstGeom>
          <a:noFill/>
          <a:ln w="12700">
            <a:solidFill>
              <a:schemeClr val="tx1"/>
            </a:solidFill>
            <a:round/>
            <a:headEnd/>
            <a:tailEnd/>
          </a:ln>
          <a:effectLst/>
        </p:spPr>
        <p:txBody>
          <a:bodyPr wrap="none" lIns="92075" tIns="46038" rIns="92075" bIns="46038" anchor="ctr"/>
          <a:lstStyle/>
          <a:p>
            <a:pPr algn="ctr" defTabSz="762000">
              <a:lnSpc>
                <a:spcPct val="90000"/>
              </a:lnSpc>
              <a:defRPr/>
            </a:pPr>
            <a:r>
              <a:rPr lang="en-US" sz="1800" b="1">
                <a:effectLst>
                  <a:outerShdw blurRad="38100" dist="38100" dir="2700000" algn="tl">
                    <a:srgbClr val="000000"/>
                  </a:outerShdw>
                </a:effectLst>
                <a:latin typeface="Arial" charset="0"/>
              </a:rPr>
              <a:t>A</a:t>
            </a:r>
          </a:p>
        </p:txBody>
      </p:sp>
      <p:sp>
        <p:nvSpPr>
          <p:cNvPr id="323589" name="Oval 5"/>
          <p:cNvSpPr>
            <a:spLocks noChangeArrowheads="1"/>
          </p:cNvSpPr>
          <p:nvPr/>
        </p:nvSpPr>
        <p:spPr bwMode="auto">
          <a:xfrm>
            <a:off x="3400425" y="2312988"/>
            <a:ext cx="1104900" cy="582612"/>
          </a:xfrm>
          <a:prstGeom prst="ellipse">
            <a:avLst/>
          </a:prstGeom>
          <a:noFill/>
          <a:ln w="12700">
            <a:solidFill>
              <a:schemeClr val="tx1"/>
            </a:solidFill>
            <a:round/>
            <a:headEnd/>
            <a:tailEnd/>
          </a:ln>
          <a:effectLst/>
        </p:spPr>
        <p:txBody>
          <a:bodyPr wrap="none" lIns="92075" tIns="46038" rIns="92075" bIns="46038" anchor="ctr"/>
          <a:lstStyle/>
          <a:p>
            <a:pPr algn="ctr" defTabSz="762000">
              <a:lnSpc>
                <a:spcPct val="90000"/>
              </a:lnSpc>
              <a:defRPr/>
            </a:pPr>
            <a:r>
              <a:rPr lang="en-US" sz="1800" b="1">
                <a:effectLst>
                  <a:outerShdw blurRad="38100" dist="38100" dir="2700000" algn="tl">
                    <a:srgbClr val="000000"/>
                  </a:outerShdw>
                </a:effectLst>
                <a:latin typeface="Arial" charset="0"/>
              </a:rPr>
              <a:t>B</a:t>
            </a:r>
          </a:p>
        </p:txBody>
      </p:sp>
      <p:sp>
        <p:nvSpPr>
          <p:cNvPr id="323590" name="Line 6"/>
          <p:cNvSpPr>
            <a:spLocks noChangeShapeType="1"/>
          </p:cNvSpPr>
          <p:nvPr/>
        </p:nvSpPr>
        <p:spPr bwMode="auto">
          <a:xfrm flipV="1">
            <a:off x="1779588" y="2619375"/>
            <a:ext cx="1631950" cy="0"/>
          </a:xfrm>
          <a:prstGeom prst="line">
            <a:avLst/>
          </a:prstGeom>
          <a:noFill/>
          <a:ln w="12700">
            <a:solidFill>
              <a:schemeClr val="tx1"/>
            </a:solidFill>
            <a:prstDash val="dash"/>
            <a:round/>
            <a:headEnd type="arrow" w="med" len="med"/>
            <a:tailEnd/>
          </a:ln>
          <a:effectLst/>
        </p:spPr>
        <p:txBody>
          <a:bodyPr wrap="none" anchor="ctr"/>
          <a:lstStyle/>
          <a:p>
            <a:pPr>
              <a:defRPr/>
            </a:pPr>
            <a:endParaRPr lang="en-IN"/>
          </a:p>
        </p:txBody>
      </p:sp>
      <p:sp>
        <p:nvSpPr>
          <p:cNvPr id="323591" name="Rectangle 7"/>
          <p:cNvSpPr>
            <a:spLocks noChangeArrowheads="1"/>
          </p:cNvSpPr>
          <p:nvPr/>
        </p:nvSpPr>
        <p:spPr bwMode="auto">
          <a:xfrm>
            <a:off x="2025650" y="2316163"/>
            <a:ext cx="1174750" cy="339725"/>
          </a:xfrm>
          <a:prstGeom prst="rect">
            <a:avLst/>
          </a:prstGeom>
          <a:noFill/>
          <a:ln w="9525">
            <a:noFill/>
            <a:miter lim="800000"/>
            <a:headEnd/>
            <a:tailEnd/>
          </a:ln>
          <a:effectLst/>
        </p:spPr>
        <p:txBody>
          <a:bodyPr wrap="none" lIns="92075" tIns="46038" rIns="92075" bIns="46038">
            <a:spAutoFit/>
          </a:bodyPr>
          <a:lstStyle/>
          <a:p>
            <a:pPr defTabSz="762000">
              <a:lnSpc>
                <a:spcPct val="90000"/>
              </a:lnSpc>
              <a:defRPr/>
            </a:pPr>
            <a:r>
              <a:rPr lang="en-US" sz="1800" b="1">
                <a:effectLst>
                  <a:outerShdw blurRad="38100" dist="38100" dir="2700000" algn="tl">
                    <a:srgbClr val="000000"/>
                  </a:outerShdw>
                </a:effectLst>
                <a:latin typeface="Arial" charset="0"/>
              </a:rPr>
              <a:t>«extend»</a:t>
            </a:r>
          </a:p>
        </p:txBody>
      </p:sp>
      <p:sp>
        <p:nvSpPr>
          <p:cNvPr id="40967" name="Rectangle 58"/>
          <p:cNvSpPr>
            <a:spLocks noChangeArrowheads="1"/>
          </p:cNvSpPr>
          <p:nvPr/>
        </p:nvSpPr>
        <p:spPr bwMode="auto">
          <a:xfrm>
            <a:off x="2616200" y="5160963"/>
            <a:ext cx="4133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a:effectLst/>
                <a:latin typeface="Arial" charset="0"/>
              </a:rPr>
              <a:t>“inner” of the language BETA</a:t>
            </a:r>
          </a:p>
        </p:txBody>
      </p:sp>
      <p:grpSp>
        <p:nvGrpSpPr>
          <p:cNvPr id="40968" name="Group 68"/>
          <p:cNvGrpSpPr>
            <a:grpSpLocks/>
          </p:cNvGrpSpPr>
          <p:nvPr/>
        </p:nvGrpSpPr>
        <p:grpSpPr bwMode="auto">
          <a:xfrm>
            <a:off x="1866900" y="3159125"/>
            <a:ext cx="5334000" cy="1741488"/>
            <a:chOff x="1176" y="2182"/>
            <a:chExt cx="3360" cy="1097"/>
          </a:xfrm>
        </p:grpSpPr>
        <p:grpSp>
          <p:nvGrpSpPr>
            <p:cNvPr id="40970" name="Group 9"/>
            <p:cNvGrpSpPr>
              <a:grpSpLocks/>
            </p:cNvGrpSpPr>
            <p:nvPr/>
          </p:nvGrpSpPr>
          <p:grpSpPr bwMode="auto">
            <a:xfrm>
              <a:off x="3194" y="2526"/>
              <a:ext cx="213" cy="227"/>
              <a:chOff x="3098" y="2958"/>
              <a:chExt cx="213" cy="227"/>
            </a:xfrm>
          </p:grpSpPr>
          <p:sp>
            <p:nvSpPr>
              <p:cNvPr id="323594" name="Rectangle 10"/>
              <p:cNvSpPr>
                <a:spLocks noChangeArrowheads="1"/>
              </p:cNvSpPr>
              <p:nvPr/>
            </p:nvSpPr>
            <p:spPr bwMode="auto">
              <a:xfrm>
                <a:off x="3098" y="2958"/>
                <a:ext cx="213"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3595" name="Rectangle 11"/>
              <p:cNvSpPr>
                <a:spLocks noChangeArrowheads="1"/>
              </p:cNvSpPr>
              <p:nvPr/>
            </p:nvSpPr>
            <p:spPr bwMode="auto">
              <a:xfrm>
                <a:off x="3131" y="2971"/>
                <a:ext cx="84" cy="214"/>
              </a:xfrm>
              <a:prstGeom prst="rect">
                <a:avLst/>
              </a:prstGeom>
              <a:noFill/>
              <a:ln w="9525">
                <a:noFill/>
                <a:miter lim="800000"/>
                <a:headEnd/>
                <a:tailEnd/>
              </a:ln>
              <a:effectLst/>
            </p:spPr>
            <p:txBody>
              <a:bodyPr wrap="none" anchor="ctr"/>
              <a:lstStyle/>
              <a:p>
                <a:pPr>
                  <a:defRPr/>
                </a:pPr>
                <a:endParaRPr lang="en-IN"/>
              </a:p>
            </p:txBody>
          </p:sp>
        </p:grpSp>
        <p:grpSp>
          <p:nvGrpSpPr>
            <p:cNvPr id="40971" name="Group 12"/>
            <p:cNvGrpSpPr>
              <a:grpSpLocks/>
            </p:cNvGrpSpPr>
            <p:nvPr/>
          </p:nvGrpSpPr>
          <p:grpSpPr bwMode="auto">
            <a:xfrm>
              <a:off x="3571" y="2526"/>
              <a:ext cx="212" cy="227"/>
              <a:chOff x="3475" y="2958"/>
              <a:chExt cx="212" cy="227"/>
            </a:xfrm>
          </p:grpSpPr>
          <p:sp>
            <p:nvSpPr>
              <p:cNvPr id="323597" name="Rectangle 13"/>
              <p:cNvSpPr>
                <a:spLocks noChangeArrowheads="1"/>
              </p:cNvSpPr>
              <p:nvPr/>
            </p:nvSpPr>
            <p:spPr bwMode="auto">
              <a:xfrm>
                <a:off x="3475" y="2958"/>
                <a:ext cx="212"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3598" name="Rectangle 14"/>
              <p:cNvSpPr>
                <a:spLocks noChangeArrowheads="1"/>
              </p:cNvSpPr>
              <p:nvPr/>
            </p:nvSpPr>
            <p:spPr bwMode="auto">
              <a:xfrm>
                <a:off x="3481" y="2971"/>
                <a:ext cx="85" cy="214"/>
              </a:xfrm>
              <a:prstGeom prst="rect">
                <a:avLst/>
              </a:prstGeom>
              <a:noFill/>
              <a:ln w="9525">
                <a:noFill/>
                <a:miter lim="800000"/>
                <a:headEnd/>
                <a:tailEnd/>
              </a:ln>
              <a:effectLst/>
            </p:spPr>
            <p:txBody>
              <a:bodyPr wrap="none" anchor="ctr"/>
              <a:lstStyle/>
              <a:p>
                <a:pPr>
                  <a:defRPr/>
                </a:pPr>
                <a:endParaRPr lang="en-IN"/>
              </a:p>
            </p:txBody>
          </p:sp>
        </p:grpSp>
        <p:grpSp>
          <p:nvGrpSpPr>
            <p:cNvPr id="40972" name="Group 15"/>
            <p:cNvGrpSpPr>
              <a:grpSpLocks/>
            </p:cNvGrpSpPr>
            <p:nvPr/>
          </p:nvGrpSpPr>
          <p:grpSpPr bwMode="auto">
            <a:xfrm>
              <a:off x="4323" y="2526"/>
              <a:ext cx="213" cy="227"/>
              <a:chOff x="4227" y="2958"/>
              <a:chExt cx="213" cy="227"/>
            </a:xfrm>
          </p:grpSpPr>
          <p:sp>
            <p:nvSpPr>
              <p:cNvPr id="323600" name="Rectangle 16"/>
              <p:cNvSpPr>
                <a:spLocks noChangeArrowheads="1"/>
              </p:cNvSpPr>
              <p:nvPr/>
            </p:nvSpPr>
            <p:spPr bwMode="auto">
              <a:xfrm>
                <a:off x="4227" y="2958"/>
                <a:ext cx="213"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3601" name="Rectangle 17"/>
              <p:cNvSpPr>
                <a:spLocks noChangeArrowheads="1"/>
              </p:cNvSpPr>
              <p:nvPr/>
            </p:nvSpPr>
            <p:spPr bwMode="auto">
              <a:xfrm>
                <a:off x="4260" y="2971"/>
                <a:ext cx="85" cy="214"/>
              </a:xfrm>
              <a:prstGeom prst="rect">
                <a:avLst/>
              </a:prstGeom>
              <a:noFill/>
              <a:ln w="9525">
                <a:noFill/>
                <a:miter lim="800000"/>
                <a:headEnd/>
                <a:tailEnd/>
              </a:ln>
              <a:effectLst/>
            </p:spPr>
            <p:txBody>
              <a:bodyPr wrap="none" anchor="ctr"/>
              <a:lstStyle/>
              <a:p>
                <a:pPr>
                  <a:defRPr/>
                </a:pPr>
                <a:endParaRPr lang="en-IN"/>
              </a:p>
            </p:txBody>
          </p:sp>
        </p:grpSp>
        <p:grpSp>
          <p:nvGrpSpPr>
            <p:cNvPr id="40973" name="Group 18"/>
            <p:cNvGrpSpPr>
              <a:grpSpLocks/>
            </p:cNvGrpSpPr>
            <p:nvPr/>
          </p:nvGrpSpPr>
          <p:grpSpPr bwMode="auto">
            <a:xfrm>
              <a:off x="3960" y="2526"/>
              <a:ext cx="213" cy="227"/>
              <a:chOff x="3864" y="2958"/>
              <a:chExt cx="213" cy="227"/>
            </a:xfrm>
          </p:grpSpPr>
          <p:sp>
            <p:nvSpPr>
              <p:cNvPr id="323603" name="Rectangle 19"/>
              <p:cNvSpPr>
                <a:spLocks noChangeArrowheads="1"/>
              </p:cNvSpPr>
              <p:nvPr/>
            </p:nvSpPr>
            <p:spPr bwMode="auto">
              <a:xfrm>
                <a:off x="3864" y="2958"/>
                <a:ext cx="213"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3604" name="Rectangle 20"/>
              <p:cNvSpPr>
                <a:spLocks noChangeArrowheads="1"/>
              </p:cNvSpPr>
              <p:nvPr/>
            </p:nvSpPr>
            <p:spPr bwMode="auto">
              <a:xfrm>
                <a:off x="3896" y="2971"/>
                <a:ext cx="85" cy="214"/>
              </a:xfrm>
              <a:prstGeom prst="rect">
                <a:avLst/>
              </a:prstGeom>
              <a:noFill/>
              <a:ln w="9525">
                <a:noFill/>
                <a:miter lim="800000"/>
                <a:headEnd/>
                <a:tailEnd/>
              </a:ln>
              <a:effectLst/>
            </p:spPr>
            <p:txBody>
              <a:bodyPr wrap="none" anchor="ctr"/>
              <a:lstStyle/>
              <a:p>
                <a:pPr>
                  <a:defRPr/>
                </a:pPr>
                <a:endParaRPr lang="en-IN"/>
              </a:p>
            </p:txBody>
          </p:sp>
        </p:grpSp>
        <p:sp>
          <p:nvSpPr>
            <p:cNvPr id="323605" name="Line 21"/>
            <p:cNvSpPr>
              <a:spLocks noChangeShapeType="1"/>
            </p:cNvSpPr>
            <p:nvPr/>
          </p:nvSpPr>
          <p:spPr bwMode="auto">
            <a:xfrm>
              <a:off x="3294" y="2646"/>
              <a:ext cx="0" cy="515"/>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3606" name="Line 22"/>
            <p:cNvSpPr>
              <a:spLocks noChangeShapeType="1"/>
            </p:cNvSpPr>
            <p:nvPr/>
          </p:nvSpPr>
          <p:spPr bwMode="auto">
            <a:xfrm>
              <a:off x="3670" y="2646"/>
              <a:ext cx="0" cy="515"/>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3607" name="Line 23"/>
            <p:cNvSpPr>
              <a:spLocks noChangeShapeType="1"/>
            </p:cNvSpPr>
            <p:nvPr/>
          </p:nvSpPr>
          <p:spPr bwMode="auto">
            <a:xfrm>
              <a:off x="4423" y="2646"/>
              <a:ext cx="0" cy="515"/>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3608" name="Line 24"/>
            <p:cNvSpPr>
              <a:spLocks noChangeShapeType="1"/>
            </p:cNvSpPr>
            <p:nvPr/>
          </p:nvSpPr>
          <p:spPr bwMode="auto">
            <a:xfrm>
              <a:off x="4073" y="2646"/>
              <a:ext cx="0" cy="302"/>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3609" name="Line 25"/>
            <p:cNvSpPr>
              <a:spLocks noChangeShapeType="1"/>
            </p:cNvSpPr>
            <p:nvPr/>
          </p:nvSpPr>
          <p:spPr bwMode="auto">
            <a:xfrm>
              <a:off x="3294" y="2735"/>
              <a:ext cx="376" cy="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323610" name="Line 26"/>
            <p:cNvSpPr>
              <a:spLocks noChangeShapeType="1"/>
            </p:cNvSpPr>
            <p:nvPr/>
          </p:nvSpPr>
          <p:spPr bwMode="auto">
            <a:xfrm>
              <a:off x="3294" y="3126"/>
              <a:ext cx="376" cy="0"/>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3611" name="Line 27"/>
            <p:cNvSpPr>
              <a:spLocks noChangeShapeType="1"/>
            </p:cNvSpPr>
            <p:nvPr/>
          </p:nvSpPr>
          <p:spPr bwMode="auto">
            <a:xfrm>
              <a:off x="3670" y="2788"/>
              <a:ext cx="403" cy="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323612" name="Line 28"/>
            <p:cNvSpPr>
              <a:spLocks noChangeShapeType="1"/>
            </p:cNvSpPr>
            <p:nvPr/>
          </p:nvSpPr>
          <p:spPr bwMode="auto">
            <a:xfrm>
              <a:off x="3682" y="2913"/>
              <a:ext cx="391" cy="0"/>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3613" name="Line 29"/>
            <p:cNvSpPr>
              <a:spLocks noChangeShapeType="1"/>
            </p:cNvSpPr>
            <p:nvPr/>
          </p:nvSpPr>
          <p:spPr bwMode="auto">
            <a:xfrm>
              <a:off x="3670" y="3001"/>
              <a:ext cx="753" cy="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323614" name="Line 30"/>
            <p:cNvSpPr>
              <a:spLocks noChangeShapeType="1"/>
            </p:cNvSpPr>
            <p:nvPr/>
          </p:nvSpPr>
          <p:spPr bwMode="auto">
            <a:xfrm>
              <a:off x="3689" y="3090"/>
              <a:ext cx="734" cy="0"/>
            </a:xfrm>
            <a:prstGeom prst="line">
              <a:avLst/>
            </a:prstGeom>
            <a:noFill/>
            <a:ln w="12700">
              <a:solidFill>
                <a:schemeClr val="tx1"/>
              </a:solidFill>
              <a:prstDash val="lgDash"/>
              <a:round/>
              <a:headEnd type="none" w="sm" len="sm"/>
              <a:tailEnd type="none" w="sm" len="sm"/>
            </a:ln>
            <a:effectLst/>
          </p:spPr>
          <p:txBody>
            <a:bodyPr wrap="none" anchor="ctr"/>
            <a:lstStyle/>
            <a:p>
              <a:pPr>
                <a:defRPr/>
              </a:pPr>
              <a:endParaRPr lang="en-IN"/>
            </a:p>
          </p:txBody>
        </p:sp>
        <p:sp>
          <p:nvSpPr>
            <p:cNvPr id="323615" name="Rectangle 31"/>
            <p:cNvSpPr>
              <a:spLocks noChangeArrowheads="1"/>
            </p:cNvSpPr>
            <p:nvPr/>
          </p:nvSpPr>
          <p:spPr bwMode="auto">
            <a:xfrm>
              <a:off x="3273" y="2659"/>
              <a:ext cx="26" cy="620"/>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3616" name="Rectangle 32"/>
            <p:cNvSpPr>
              <a:spLocks noChangeArrowheads="1"/>
            </p:cNvSpPr>
            <p:nvPr/>
          </p:nvSpPr>
          <p:spPr bwMode="auto">
            <a:xfrm>
              <a:off x="3650" y="2735"/>
              <a:ext cx="32" cy="394"/>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3617" name="Rectangle 33"/>
            <p:cNvSpPr>
              <a:spLocks noChangeArrowheads="1"/>
            </p:cNvSpPr>
            <p:nvPr/>
          </p:nvSpPr>
          <p:spPr bwMode="auto">
            <a:xfrm>
              <a:off x="4059" y="2789"/>
              <a:ext cx="37" cy="124"/>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3618" name="Rectangle 34"/>
            <p:cNvSpPr>
              <a:spLocks noChangeArrowheads="1"/>
            </p:cNvSpPr>
            <p:nvPr/>
          </p:nvSpPr>
          <p:spPr bwMode="auto">
            <a:xfrm>
              <a:off x="4408" y="3005"/>
              <a:ext cx="38" cy="82"/>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grpSp>
          <p:nvGrpSpPr>
            <p:cNvPr id="40988" name="Group 35"/>
            <p:cNvGrpSpPr>
              <a:grpSpLocks/>
            </p:cNvGrpSpPr>
            <p:nvPr/>
          </p:nvGrpSpPr>
          <p:grpSpPr bwMode="auto">
            <a:xfrm>
              <a:off x="3686" y="2876"/>
              <a:ext cx="39" cy="78"/>
              <a:chOff x="3590" y="3308"/>
              <a:chExt cx="39" cy="78"/>
            </a:xfrm>
          </p:grpSpPr>
          <p:sp>
            <p:nvSpPr>
              <p:cNvPr id="323620" name="Line 36"/>
              <p:cNvSpPr>
                <a:spLocks noChangeShapeType="1"/>
              </p:cNvSpPr>
              <p:nvPr/>
            </p:nvSpPr>
            <p:spPr bwMode="auto">
              <a:xfrm flipV="1">
                <a:off x="3590" y="3308"/>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3621" name="Line 37"/>
              <p:cNvSpPr>
                <a:spLocks noChangeShapeType="1"/>
              </p:cNvSpPr>
              <p:nvPr/>
            </p:nvSpPr>
            <p:spPr bwMode="auto">
              <a:xfrm>
                <a:off x="3593" y="3350"/>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grpSp>
          <p:nvGrpSpPr>
            <p:cNvPr id="40989" name="Group 38"/>
            <p:cNvGrpSpPr>
              <a:grpSpLocks/>
            </p:cNvGrpSpPr>
            <p:nvPr/>
          </p:nvGrpSpPr>
          <p:grpSpPr bwMode="auto">
            <a:xfrm>
              <a:off x="3689" y="3050"/>
              <a:ext cx="39" cy="78"/>
              <a:chOff x="3593" y="3482"/>
              <a:chExt cx="39" cy="78"/>
            </a:xfrm>
          </p:grpSpPr>
          <p:sp>
            <p:nvSpPr>
              <p:cNvPr id="323623" name="Line 39"/>
              <p:cNvSpPr>
                <a:spLocks noChangeShapeType="1"/>
              </p:cNvSpPr>
              <p:nvPr/>
            </p:nvSpPr>
            <p:spPr bwMode="auto">
              <a:xfrm flipV="1">
                <a:off x="3593" y="3482"/>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3624" name="Line 40"/>
              <p:cNvSpPr>
                <a:spLocks noChangeShapeType="1"/>
              </p:cNvSpPr>
              <p:nvPr/>
            </p:nvSpPr>
            <p:spPr bwMode="auto">
              <a:xfrm>
                <a:off x="3596" y="3524"/>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grpSp>
          <p:nvGrpSpPr>
            <p:cNvPr id="40990" name="Group 41"/>
            <p:cNvGrpSpPr>
              <a:grpSpLocks/>
            </p:cNvGrpSpPr>
            <p:nvPr/>
          </p:nvGrpSpPr>
          <p:grpSpPr bwMode="auto">
            <a:xfrm>
              <a:off x="3308" y="3086"/>
              <a:ext cx="39" cy="78"/>
              <a:chOff x="3212" y="3518"/>
              <a:chExt cx="39" cy="78"/>
            </a:xfrm>
          </p:grpSpPr>
          <p:sp>
            <p:nvSpPr>
              <p:cNvPr id="323626" name="Line 42"/>
              <p:cNvSpPr>
                <a:spLocks noChangeShapeType="1"/>
              </p:cNvSpPr>
              <p:nvPr/>
            </p:nvSpPr>
            <p:spPr bwMode="auto">
              <a:xfrm flipV="1">
                <a:off x="3212" y="3518"/>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3627" name="Line 43"/>
              <p:cNvSpPr>
                <a:spLocks noChangeShapeType="1"/>
              </p:cNvSpPr>
              <p:nvPr/>
            </p:nvSpPr>
            <p:spPr bwMode="auto">
              <a:xfrm>
                <a:off x="3215" y="3560"/>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grpSp>
          <p:nvGrpSpPr>
            <p:cNvPr id="40991" name="Group 44"/>
            <p:cNvGrpSpPr>
              <a:grpSpLocks/>
            </p:cNvGrpSpPr>
            <p:nvPr/>
          </p:nvGrpSpPr>
          <p:grpSpPr bwMode="auto">
            <a:xfrm>
              <a:off x="1417" y="2348"/>
              <a:ext cx="213" cy="227"/>
              <a:chOff x="1321" y="2780"/>
              <a:chExt cx="213" cy="227"/>
            </a:xfrm>
          </p:grpSpPr>
          <p:sp>
            <p:nvSpPr>
              <p:cNvPr id="323629" name="Rectangle 45"/>
              <p:cNvSpPr>
                <a:spLocks noChangeArrowheads="1"/>
              </p:cNvSpPr>
              <p:nvPr/>
            </p:nvSpPr>
            <p:spPr bwMode="auto">
              <a:xfrm>
                <a:off x="1321" y="2780"/>
                <a:ext cx="213"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3630" name="Rectangle 46"/>
              <p:cNvSpPr>
                <a:spLocks noChangeArrowheads="1"/>
              </p:cNvSpPr>
              <p:nvPr/>
            </p:nvSpPr>
            <p:spPr bwMode="auto">
              <a:xfrm>
                <a:off x="1354" y="2793"/>
                <a:ext cx="84" cy="214"/>
              </a:xfrm>
              <a:prstGeom prst="rect">
                <a:avLst/>
              </a:prstGeom>
              <a:noFill/>
              <a:ln w="9525">
                <a:noFill/>
                <a:miter lim="800000"/>
                <a:headEnd/>
                <a:tailEnd/>
              </a:ln>
              <a:effectLst/>
            </p:spPr>
            <p:txBody>
              <a:bodyPr wrap="none" anchor="ctr"/>
              <a:lstStyle/>
              <a:p>
                <a:pPr>
                  <a:defRPr/>
                </a:pPr>
                <a:endParaRPr lang="en-IN"/>
              </a:p>
            </p:txBody>
          </p:sp>
        </p:grpSp>
        <p:grpSp>
          <p:nvGrpSpPr>
            <p:cNvPr id="40992" name="Group 47"/>
            <p:cNvGrpSpPr>
              <a:grpSpLocks/>
            </p:cNvGrpSpPr>
            <p:nvPr/>
          </p:nvGrpSpPr>
          <p:grpSpPr bwMode="auto">
            <a:xfrm>
              <a:off x="1794" y="2348"/>
              <a:ext cx="212" cy="227"/>
              <a:chOff x="1698" y="2780"/>
              <a:chExt cx="212" cy="227"/>
            </a:xfrm>
          </p:grpSpPr>
          <p:sp>
            <p:nvSpPr>
              <p:cNvPr id="323632" name="Rectangle 48"/>
              <p:cNvSpPr>
                <a:spLocks noChangeArrowheads="1"/>
              </p:cNvSpPr>
              <p:nvPr/>
            </p:nvSpPr>
            <p:spPr bwMode="auto">
              <a:xfrm>
                <a:off x="1698" y="2780"/>
                <a:ext cx="212"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3633" name="Rectangle 49"/>
              <p:cNvSpPr>
                <a:spLocks noChangeArrowheads="1"/>
              </p:cNvSpPr>
              <p:nvPr/>
            </p:nvSpPr>
            <p:spPr bwMode="auto">
              <a:xfrm>
                <a:off x="1704" y="2793"/>
                <a:ext cx="85" cy="214"/>
              </a:xfrm>
              <a:prstGeom prst="rect">
                <a:avLst/>
              </a:prstGeom>
              <a:noFill/>
              <a:ln w="9525">
                <a:noFill/>
                <a:miter lim="800000"/>
                <a:headEnd/>
                <a:tailEnd/>
              </a:ln>
              <a:effectLst/>
            </p:spPr>
            <p:txBody>
              <a:bodyPr wrap="none" anchor="ctr"/>
              <a:lstStyle/>
              <a:p>
                <a:pPr>
                  <a:defRPr/>
                </a:pPr>
                <a:endParaRPr lang="en-IN"/>
              </a:p>
            </p:txBody>
          </p:sp>
        </p:grpSp>
        <p:sp>
          <p:nvSpPr>
            <p:cNvPr id="323634" name="Line 50"/>
            <p:cNvSpPr>
              <a:spLocks noChangeShapeType="1"/>
            </p:cNvSpPr>
            <p:nvPr/>
          </p:nvSpPr>
          <p:spPr bwMode="auto">
            <a:xfrm>
              <a:off x="1517" y="2468"/>
              <a:ext cx="0" cy="681"/>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3635" name="Line 51"/>
            <p:cNvSpPr>
              <a:spLocks noChangeShapeType="1"/>
            </p:cNvSpPr>
            <p:nvPr/>
          </p:nvSpPr>
          <p:spPr bwMode="auto">
            <a:xfrm>
              <a:off x="1893" y="2468"/>
              <a:ext cx="0" cy="668"/>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3636" name="Line 52"/>
            <p:cNvSpPr>
              <a:spLocks noChangeShapeType="1"/>
            </p:cNvSpPr>
            <p:nvPr/>
          </p:nvSpPr>
          <p:spPr bwMode="auto">
            <a:xfrm>
              <a:off x="1517" y="2557"/>
              <a:ext cx="376" cy="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323637" name="Rectangle 53"/>
            <p:cNvSpPr>
              <a:spLocks noChangeArrowheads="1"/>
            </p:cNvSpPr>
            <p:nvPr/>
          </p:nvSpPr>
          <p:spPr bwMode="auto">
            <a:xfrm>
              <a:off x="1493" y="2557"/>
              <a:ext cx="31" cy="595"/>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3638" name="Rectangle 54"/>
            <p:cNvSpPr>
              <a:spLocks noChangeArrowheads="1"/>
            </p:cNvSpPr>
            <p:nvPr/>
          </p:nvSpPr>
          <p:spPr bwMode="auto">
            <a:xfrm>
              <a:off x="1873" y="2557"/>
              <a:ext cx="29" cy="588"/>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3639" name="Line 55"/>
            <p:cNvSpPr>
              <a:spLocks noChangeShapeType="1"/>
            </p:cNvSpPr>
            <p:nvPr/>
          </p:nvSpPr>
          <p:spPr bwMode="auto">
            <a:xfrm>
              <a:off x="2044" y="2498"/>
              <a:ext cx="1181" cy="672"/>
            </a:xfrm>
            <a:prstGeom prst="line">
              <a:avLst/>
            </a:prstGeom>
            <a:noFill/>
            <a:ln w="12700">
              <a:solidFill>
                <a:schemeClr val="tx1"/>
              </a:solidFill>
              <a:round/>
              <a:headEnd type="stealth" w="med" len="lg"/>
              <a:tailEnd type="none" w="sm" len="sm"/>
            </a:ln>
            <a:effectLst/>
          </p:spPr>
          <p:txBody>
            <a:bodyPr wrap="none" anchor="ctr"/>
            <a:lstStyle/>
            <a:p>
              <a:pPr>
                <a:defRPr/>
              </a:pPr>
              <a:endParaRPr lang="en-IN"/>
            </a:p>
          </p:txBody>
        </p:sp>
        <p:sp>
          <p:nvSpPr>
            <p:cNvPr id="40999" name="Rectangle 56"/>
            <p:cNvSpPr>
              <a:spLocks noChangeArrowheads="1"/>
            </p:cNvSpPr>
            <p:nvPr/>
          </p:nvSpPr>
          <p:spPr bwMode="auto">
            <a:xfrm>
              <a:off x="1176" y="218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b="1">
                  <a:effectLst/>
                  <a:latin typeface="Arial" charset="0"/>
                </a:rPr>
                <a:t>B</a:t>
              </a:r>
            </a:p>
          </p:txBody>
        </p:sp>
        <p:sp>
          <p:nvSpPr>
            <p:cNvPr id="41000" name="Rectangle 57"/>
            <p:cNvSpPr>
              <a:spLocks noChangeArrowheads="1"/>
            </p:cNvSpPr>
            <p:nvPr/>
          </p:nvSpPr>
          <p:spPr bwMode="auto">
            <a:xfrm>
              <a:off x="2987" y="235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b="1">
                  <a:effectLst/>
                  <a:latin typeface="Arial" charset="0"/>
                </a:rPr>
                <a:t>A</a:t>
              </a:r>
            </a:p>
          </p:txBody>
        </p:sp>
        <p:grpSp>
          <p:nvGrpSpPr>
            <p:cNvPr id="41001" name="Group 59"/>
            <p:cNvGrpSpPr>
              <a:grpSpLocks/>
            </p:cNvGrpSpPr>
            <p:nvPr/>
          </p:nvGrpSpPr>
          <p:grpSpPr bwMode="auto">
            <a:xfrm>
              <a:off x="1529" y="3111"/>
              <a:ext cx="376" cy="78"/>
              <a:chOff x="1433" y="3543"/>
              <a:chExt cx="376" cy="78"/>
            </a:xfrm>
          </p:grpSpPr>
          <p:sp>
            <p:nvSpPr>
              <p:cNvPr id="323644" name="Line 60"/>
              <p:cNvSpPr>
                <a:spLocks noChangeShapeType="1"/>
              </p:cNvSpPr>
              <p:nvPr/>
            </p:nvSpPr>
            <p:spPr bwMode="auto">
              <a:xfrm>
                <a:off x="1433" y="3583"/>
                <a:ext cx="376" cy="0"/>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grpSp>
            <p:nvGrpSpPr>
              <p:cNvPr id="41007" name="Group 61"/>
              <p:cNvGrpSpPr>
                <a:grpSpLocks/>
              </p:cNvGrpSpPr>
              <p:nvPr/>
            </p:nvGrpSpPr>
            <p:grpSpPr bwMode="auto">
              <a:xfrm>
                <a:off x="1447" y="3543"/>
                <a:ext cx="39" cy="78"/>
                <a:chOff x="1447" y="3543"/>
                <a:chExt cx="39" cy="78"/>
              </a:xfrm>
            </p:grpSpPr>
            <p:sp>
              <p:nvSpPr>
                <p:cNvPr id="323646" name="Line 62"/>
                <p:cNvSpPr>
                  <a:spLocks noChangeShapeType="1"/>
                </p:cNvSpPr>
                <p:nvPr/>
              </p:nvSpPr>
              <p:spPr bwMode="auto">
                <a:xfrm flipV="1">
                  <a:off x="1447" y="3543"/>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3647" name="Line 63"/>
                <p:cNvSpPr>
                  <a:spLocks noChangeShapeType="1"/>
                </p:cNvSpPr>
                <p:nvPr/>
              </p:nvSpPr>
              <p:spPr bwMode="auto">
                <a:xfrm>
                  <a:off x="1450" y="3585"/>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grpSp>
        <p:sp>
          <p:nvSpPr>
            <p:cNvPr id="323648" name="Line 64"/>
            <p:cNvSpPr>
              <a:spLocks noChangeShapeType="1"/>
            </p:cNvSpPr>
            <p:nvPr/>
          </p:nvSpPr>
          <p:spPr bwMode="auto">
            <a:xfrm flipH="1" flipV="1">
              <a:off x="1992" y="3131"/>
              <a:ext cx="1202" cy="90"/>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grpSp>
          <p:nvGrpSpPr>
            <p:cNvPr id="41003" name="Group 65"/>
            <p:cNvGrpSpPr>
              <a:grpSpLocks/>
            </p:cNvGrpSpPr>
            <p:nvPr/>
          </p:nvGrpSpPr>
          <p:grpSpPr bwMode="auto">
            <a:xfrm>
              <a:off x="3191" y="3197"/>
              <a:ext cx="39" cy="78"/>
              <a:chOff x="3095" y="3629"/>
              <a:chExt cx="39" cy="78"/>
            </a:xfrm>
          </p:grpSpPr>
          <p:sp>
            <p:nvSpPr>
              <p:cNvPr id="323650" name="Line 66"/>
              <p:cNvSpPr>
                <a:spLocks noChangeShapeType="1"/>
              </p:cNvSpPr>
              <p:nvPr/>
            </p:nvSpPr>
            <p:spPr bwMode="auto">
              <a:xfrm flipH="1" flipV="1">
                <a:off x="3098" y="3629"/>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3651" name="Line 67"/>
              <p:cNvSpPr>
                <a:spLocks noChangeShapeType="1"/>
              </p:cNvSpPr>
              <p:nvPr/>
            </p:nvSpPr>
            <p:spPr bwMode="auto">
              <a:xfrm flipH="1">
                <a:off x="3095" y="3671"/>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grpSp>
      <p:sp>
        <p:nvSpPr>
          <p:cNvPr id="68" name="Slide Number Placeholder 67"/>
          <p:cNvSpPr>
            <a:spLocks noGrp="1"/>
          </p:cNvSpPr>
          <p:nvPr>
            <p:ph type="sldNum" sz="quarter" idx="10"/>
          </p:nvPr>
        </p:nvSpPr>
        <p:spPr/>
        <p:txBody>
          <a:bodyPr/>
          <a:lstStyle/>
          <a:p>
            <a:pPr>
              <a:defRPr/>
            </a:pPr>
            <a:fld id="{7B29E6DD-5721-4F8D-8D30-519AB073B61B}" type="slidenum">
              <a:rPr lang="en-US"/>
              <a:pPr>
                <a:defRPr/>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Rectangle 4"/>
          <p:cNvSpPr>
            <a:spLocks noChangeArrowheads="1"/>
          </p:cNvSpPr>
          <p:nvPr/>
        </p:nvSpPr>
        <p:spPr bwMode="auto">
          <a:xfrm>
            <a:off x="2479675" y="3303588"/>
            <a:ext cx="338138" cy="184150"/>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4613" name="Rectangle 5"/>
          <p:cNvSpPr>
            <a:spLocks noChangeArrowheads="1"/>
          </p:cNvSpPr>
          <p:nvPr/>
        </p:nvSpPr>
        <p:spPr bwMode="auto">
          <a:xfrm>
            <a:off x="2532063" y="3324225"/>
            <a:ext cx="133350" cy="339725"/>
          </a:xfrm>
          <a:prstGeom prst="rect">
            <a:avLst/>
          </a:prstGeom>
          <a:noFill/>
          <a:ln w="9525">
            <a:noFill/>
            <a:miter lim="800000"/>
            <a:headEnd/>
            <a:tailEnd/>
          </a:ln>
          <a:effectLst/>
        </p:spPr>
        <p:txBody>
          <a:bodyPr wrap="none" anchor="ctr"/>
          <a:lstStyle/>
          <a:p>
            <a:pPr>
              <a:defRPr/>
            </a:pPr>
            <a:endParaRPr lang="en-IN"/>
          </a:p>
        </p:txBody>
      </p:sp>
      <p:sp>
        <p:nvSpPr>
          <p:cNvPr id="324615" name="Rectangle 7"/>
          <p:cNvSpPr>
            <a:spLocks noChangeArrowheads="1"/>
          </p:cNvSpPr>
          <p:nvPr/>
        </p:nvSpPr>
        <p:spPr bwMode="auto">
          <a:xfrm>
            <a:off x="3078163" y="3303588"/>
            <a:ext cx="336550" cy="184150"/>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4616" name="Rectangle 8"/>
          <p:cNvSpPr>
            <a:spLocks noChangeArrowheads="1"/>
          </p:cNvSpPr>
          <p:nvPr/>
        </p:nvSpPr>
        <p:spPr bwMode="auto">
          <a:xfrm>
            <a:off x="3087688" y="3324225"/>
            <a:ext cx="134937" cy="339725"/>
          </a:xfrm>
          <a:prstGeom prst="rect">
            <a:avLst/>
          </a:prstGeom>
          <a:noFill/>
          <a:ln w="9525">
            <a:noFill/>
            <a:miter lim="800000"/>
            <a:headEnd/>
            <a:tailEnd/>
          </a:ln>
          <a:effectLst/>
        </p:spPr>
        <p:txBody>
          <a:bodyPr wrap="none" anchor="ctr"/>
          <a:lstStyle/>
          <a:p>
            <a:pPr>
              <a:defRPr/>
            </a:pPr>
            <a:endParaRPr lang="en-IN"/>
          </a:p>
        </p:txBody>
      </p:sp>
      <p:sp>
        <p:nvSpPr>
          <p:cNvPr id="324617" name="Line 9"/>
          <p:cNvSpPr>
            <a:spLocks noChangeShapeType="1"/>
          </p:cNvSpPr>
          <p:nvPr/>
        </p:nvSpPr>
        <p:spPr bwMode="auto">
          <a:xfrm>
            <a:off x="2638425" y="3494088"/>
            <a:ext cx="0" cy="1081087"/>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4618" name="Line 10"/>
          <p:cNvSpPr>
            <a:spLocks noChangeShapeType="1"/>
          </p:cNvSpPr>
          <p:nvPr/>
        </p:nvSpPr>
        <p:spPr bwMode="auto">
          <a:xfrm>
            <a:off x="3235325" y="3494088"/>
            <a:ext cx="0" cy="1060450"/>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4619" name="Line 11"/>
          <p:cNvSpPr>
            <a:spLocks noChangeShapeType="1"/>
          </p:cNvSpPr>
          <p:nvPr/>
        </p:nvSpPr>
        <p:spPr bwMode="auto">
          <a:xfrm>
            <a:off x="2638425" y="3635375"/>
            <a:ext cx="596900" cy="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324620" name="Rectangle 12"/>
          <p:cNvSpPr>
            <a:spLocks noChangeArrowheads="1"/>
          </p:cNvSpPr>
          <p:nvPr/>
        </p:nvSpPr>
        <p:spPr bwMode="auto">
          <a:xfrm>
            <a:off x="2600325" y="3635375"/>
            <a:ext cx="49213" cy="944563"/>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4621" name="Rectangle 13"/>
          <p:cNvSpPr>
            <a:spLocks noChangeArrowheads="1"/>
          </p:cNvSpPr>
          <p:nvPr/>
        </p:nvSpPr>
        <p:spPr bwMode="auto">
          <a:xfrm>
            <a:off x="3203575" y="3635375"/>
            <a:ext cx="46038" cy="933450"/>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4622" name="Line 14"/>
          <p:cNvSpPr>
            <a:spLocks noChangeShapeType="1"/>
          </p:cNvSpPr>
          <p:nvPr/>
        </p:nvSpPr>
        <p:spPr bwMode="auto">
          <a:xfrm flipV="1">
            <a:off x="3390900" y="3622675"/>
            <a:ext cx="1490663" cy="24765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324624" name="Line 16"/>
          <p:cNvSpPr>
            <a:spLocks noChangeShapeType="1"/>
          </p:cNvSpPr>
          <p:nvPr/>
        </p:nvSpPr>
        <p:spPr bwMode="auto">
          <a:xfrm flipV="1">
            <a:off x="3398838" y="3946525"/>
            <a:ext cx="79375" cy="11113"/>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4625" name="Line 17"/>
          <p:cNvSpPr>
            <a:spLocks noChangeShapeType="1"/>
          </p:cNvSpPr>
          <p:nvPr/>
        </p:nvSpPr>
        <p:spPr bwMode="auto">
          <a:xfrm>
            <a:off x="3395663" y="3968750"/>
            <a:ext cx="12700" cy="79375"/>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4626" name="Line 18"/>
          <p:cNvSpPr>
            <a:spLocks noChangeShapeType="1"/>
          </p:cNvSpPr>
          <p:nvPr/>
        </p:nvSpPr>
        <p:spPr bwMode="auto">
          <a:xfrm>
            <a:off x="3419475" y="3962400"/>
            <a:ext cx="1597025" cy="684213"/>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41999" name="Rectangle 19"/>
          <p:cNvSpPr>
            <a:spLocks noChangeArrowheads="1"/>
          </p:cNvSpPr>
          <p:nvPr/>
        </p:nvSpPr>
        <p:spPr bwMode="auto">
          <a:xfrm>
            <a:off x="2128838" y="304006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b="1">
                <a:effectLst/>
                <a:latin typeface="Arial" charset="0"/>
              </a:rPr>
              <a:t>B</a:t>
            </a:r>
          </a:p>
        </p:txBody>
      </p:sp>
      <p:grpSp>
        <p:nvGrpSpPr>
          <p:cNvPr id="42000" name="Group 21"/>
          <p:cNvGrpSpPr>
            <a:grpSpLocks/>
          </p:cNvGrpSpPr>
          <p:nvPr/>
        </p:nvGrpSpPr>
        <p:grpSpPr bwMode="auto">
          <a:xfrm>
            <a:off x="5103813" y="3743325"/>
            <a:ext cx="338137" cy="360363"/>
            <a:chOff x="2975" y="1774"/>
            <a:chExt cx="213" cy="227"/>
          </a:xfrm>
        </p:grpSpPr>
        <p:sp>
          <p:nvSpPr>
            <p:cNvPr id="324630" name="Rectangle 22"/>
            <p:cNvSpPr>
              <a:spLocks noChangeArrowheads="1"/>
            </p:cNvSpPr>
            <p:nvPr/>
          </p:nvSpPr>
          <p:spPr bwMode="auto">
            <a:xfrm>
              <a:off x="2975" y="1774"/>
              <a:ext cx="213"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4631" name="Rectangle 23"/>
            <p:cNvSpPr>
              <a:spLocks noChangeArrowheads="1"/>
            </p:cNvSpPr>
            <p:nvPr/>
          </p:nvSpPr>
          <p:spPr bwMode="auto">
            <a:xfrm>
              <a:off x="3008" y="1787"/>
              <a:ext cx="84" cy="214"/>
            </a:xfrm>
            <a:prstGeom prst="rect">
              <a:avLst/>
            </a:prstGeom>
            <a:noFill/>
            <a:ln w="9525">
              <a:noFill/>
              <a:miter lim="800000"/>
              <a:headEnd/>
              <a:tailEnd/>
            </a:ln>
            <a:effectLst/>
          </p:spPr>
          <p:txBody>
            <a:bodyPr wrap="none" anchor="ctr"/>
            <a:lstStyle/>
            <a:p>
              <a:pPr>
                <a:defRPr/>
              </a:pPr>
              <a:endParaRPr lang="en-IN"/>
            </a:p>
          </p:txBody>
        </p:sp>
      </p:grpSp>
      <p:grpSp>
        <p:nvGrpSpPr>
          <p:cNvPr id="42001" name="Group 24"/>
          <p:cNvGrpSpPr>
            <a:grpSpLocks/>
          </p:cNvGrpSpPr>
          <p:nvPr/>
        </p:nvGrpSpPr>
        <p:grpSpPr bwMode="auto">
          <a:xfrm>
            <a:off x="5702300" y="3743325"/>
            <a:ext cx="336550" cy="360363"/>
            <a:chOff x="3352" y="1774"/>
            <a:chExt cx="212" cy="227"/>
          </a:xfrm>
        </p:grpSpPr>
        <p:sp>
          <p:nvSpPr>
            <p:cNvPr id="324633" name="Rectangle 25"/>
            <p:cNvSpPr>
              <a:spLocks noChangeArrowheads="1"/>
            </p:cNvSpPr>
            <p:nvPr/>
          </p:nvSpPr>
          <p:spPr bwMode="auto">
            <a:xfrm>
              <a:off x="3352" y="1774"/>
              <a:ext cx="212"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4634" name="Rectangle 26"/>
            <p:cNvSpPr>
              <a:spLocks noChangeArrowheads="1"/>
            </p:cNvSpPr>
            <p:nvPr/>
          </p:nvSpPr>
          <p:spPr bwMode="auto">
            <a:xfrm>
              <a:off x="3358" y="1787"/>
              <a:ext cx="85" cy="214"/>
            </a:xfrm>
            <a:prstGeom prst="rect">
              <a:avLst/>
            </a:prstGeom>
            <a:noFill/>
            <a:ln w="9525">
              <a:noFill/>
              <a:miter lim="800000"/>
              <a:headEnd/>
              <a:tailEnd/>
            </a:ln>
            <a:effectLst/>
          </p:spPr>
          <p:txBody>
            <a:bodyPr wrap="none" anchor="ctr"/>
            <a:lstStyle/>
            <a:p>
              <a:pPr>
                <a:defRPr/>
              </a:pPr>
              <a:endParaRPr lang="en-IN"/>
            </a:p>
          </p:txBody>
        </p:sp>
      </p:grpSp>
      <p:grpSp>
        <p:nvGrpSpPr>
          <p:cNvPr id="42002" name="Group 27"/>
          <p:cNvGrpSpPr>
            <a:grpSpLocks/>
          </p:cNvGrpSpPr>
          <p:nvPr/>
        </p:nvGrpSpPr>
        <p:grpSpPr bwMode="auto">
          <a:xfrm>
            <a:off x="6896100" y="3743325"/>
            <a:ext cx="338138" cy="360363"/>
            <a:chOff x="4104" y="1774"/>
            <a:chExt cx="213" cy="227"/>
          </a:xfrm>
        </p:grpSpPr>
        <p:sp>
          <p:nvSpPr>
            <p:cNvPr id="324636" name="Rectangle 28"/>
            <p:cNvSpPr>
              <a:spLocks noChangeArrowheads="1"/>
            </p:cNvSpPr>
            <p:nvPr/>
          </p:nvSpPr>
          <p:spPr bwMode="auto">
            <a:xfrm>
              <a:off x="4104" y="1774"/>
              <a:ext cx="213"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4637" name="Rectangle 29"/>
            <p:cNvSpPr>
              <a:spLocks noChangeArrowheads="1"/>
            </p:cNvSpPr>
            <p:nvPr/>
          </p:nvSpPr>
          <p:spPr bwMode="auto">
            <a:xfrm>
              <a:off x="4137" y="1787"/>
              <a:ext cx="85" cy="214"/>
            </a:xfrm>
            <a:prstGeom prst="rect">
              <a:avLst/>
            </a:prstGeom>
            <a:noFill/>
            <a:ln w="9525">
              <a:noFill/>
              <a:miter lim="800000"/>
              <a:headEnd/>
              <a:tailEnd/>
            </a:ln>
            <a:effectLst/>
          </p:spPr>
          <p:txBody>
            <a:bodyPr wrap="none" anchor="ctr"/>
            <a:lstStyle/>
            <a:p>
              <a:pPr>
                <a:defRPr/>
              </a:pPr>
              <a:endParaRPr lang="en-IN"/>
            </a:p>
          </p:txBody>
        </p:sp>
      </p:grpSp>
      <p:grpSp>
        <p:nvGrpSpPr>
          <p:cNvPr id="42003" name="Group 30"/>
          <p:cNvGrpSpPr>
            <a:grpSpLocks/>
          </p:cNvGrpSpPr>
          <p:nvPr/>
        </p:nvGrpSpPr>
        <p:grpSpPr bwMode="auto">
          <a:xfrm>
            <a:off x="6319838" y="3743325"/>
            <a:ext cx="338137" cy="360363"/>
            <a:chOff x="3741" y="1774"/>
            <a:chExt cx="213" cy="227"/>
          </a:xfrm>
        </p:grpSpPr>
        <p:sp>
          <p:nvSpPr>
            <p:cNvPr id="324639" name="Rectangle 31"/>
            <p:cNvSpPr>
              <a:spLocks noChangeArrowheads="1"/>
            </p:cNvSpPr>
            <p:nvPr/>
          </p:nvSpPr>
          <p:spPr bwMode="auto">
            <a:xfrm>
              <a:off x="3741" y="1774"/>
              <a:ext cx="213" cy="116"/>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4640" name="Rectangle 32"/>
            <p:cNvSpPr>
              <a:spLocks noChangeArrowheads="1"/>
            </p:cNvSpPr>
            <p:nvPr/>
          </p:nvSpPr>
          <p:spPr bwMode="auto">
            <a:xfrm>
              <a:off x="3773" y="1787"/>
              <a:ext cx="85" cy="214"/>
            </a:xfrm>
            <a:prstGeom prst="rect">
              <a:avLst/>
            </a:prstGeom>
            <a:noFill/>
            <a:ln w="9525">
              <a:noFill/>
              <a:miter lim="800000"/>
              <a:headEnd/>
              <a:tailEnd/>
            </a:ln>
            <a:effectLst/>
          </p:spPr>
          <p:txBody>
            <a:bodyPr wrap="none" anchor="ctr"/>
            <a:lstStyle/>
            <a:p>
              <a:pPr>
                <a:defRPr/>
              </a:pPr>
              <a:endParaRPr lang="en-IN"/>
            </a:p>
          </p:txBody>
        </p:sp>
      </p:grpSp>
      <p:sp>
        <p:nvSpPr>
          <p:cNvPr id="324641" name="Line 33"/>
          <p:cNvSpPr>
            <a:spLocks noChangeShapeType="1"/>
          </p:cNvSpPr>
          <p:nvPr/>
        </p:nvSpPr>
        <p:spPr bwMode="auto">
          <a:xfrm>
            <a:off x="5262563" y="3933825"/>
            <a:ext cx="0" cy="817563"/>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4642" name="Line 34"/>
          <p:cNvSpPr>
            <a:spLocks noChangeShapeType="1"/>
          </p:cNvSpPr>
          <p:nvPr/>
        </p:nvSpPr>
        <p:spPr bwMode="auto">
          <a:xfrm>
            <a:off x="5859463" y="3933825"/>
            <a:ext cx="0" cy="817563"/>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4643" name="Line 35"/>
          <p:cNvSpPr>
            <a:spLocks noChangeShapeType="1"/>
          </p:cNvSpPr>
          <p:nvPr/>
        </p:nvSpPr>
        <p:spPr bwMode="auto">
          <a:xfrm>
            <a:off x="7054850" y="3933825"/>
            <a:ext cx="0" cy="817563"/>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4644" name="Line 36"/>
          <p:cNvSpPr>
            <a:spLocks noChangeShapeType="1"/>
          </p:cNvSpPr>
          <p:nvPr/>
        </p:nvSpPr>
        <p:spPr bwMode="auto">
          <a:xfrm>
            <a:off x="6499225" y="3933825"/>
            <a:ext cx="0" cy="479425"/>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4645" name="Line 37"/>
          <p:cNvSpPr>
            <a:spLocks noChangeShapeType="1"/>
          </p:cNvSpPr>
          <p:nvPr/>
        </p:nvSpPr>
        <p:spPr bwMode="auto">
          <a:xfrm>
            <a:off x="5262563" y="4075113"/>
            <a:ext cx="596900" cy="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324646" name="Line 38"/>
          <p:cNvSpPr>
            <a:spLocks noChangeShapeType="1"/>
          </p:cNvSpPr>
          <p:nvPr/>
        </p:nvSpPr>
        <p:spPr bwMode="auto">
          <a:xfrm>
            <a:off x="5859463" y="4159250"/>
            <a:ext cx="639762" cy="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324647" name="Line 39"/>
          <p:cNvSpPr>
            <a:spLocks noChangeShapeType="1"/>
          </p:cNvSpPr>
          <p:nvPr/>
        </p:nvSpPr>
        <p:spPr bwMode="auto">
          <a:xfrm>
            <a:off x="5878513" y="4357688"/>
            <a:ext cx="620712" cy="0"/>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sp>
        <p:nvSpPr>
          <p:cNvPr id="324648" name="Line 40"/>
          <p:cNvSpPr>
            <a:spLocks noChangeShapeType="1"/>
          </p:cNvSpPr>
          <p:nvPr/>
        </p:nvSpPr>
        <p:spPr bwMode="auto">
          <a:xfrm>
            <a:off x="5859463" y="4497388"/>
            <a:ext cx="1195387" cy="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324649" name="Line 41"/>
          <p:cNvSpPr>
            <a:spLocks noChangeShapeType="1"/>
          </p:cNvSpPr>
          <p:nvPr/>
        </p:nvSpPr>
        <p:spPr bwMode="auto">
          <a:xfrm>
            <a:off x="5889625" y="4638675"/>
            <a:ext cx="1165225" cy="0"/>
          </a:xfrm>
          <a:prstGeom prst="line">
            <a:avLst/>
          </a:prstGeom>
          <a:noFill/>
          <a:ln w="12700">
            <a:solidFill>
              <a:schemeClr val="tx1"/>
            </a:solidFill>
            <a:prstDash val="lgDash"/>
            <a:round/>
            <a:headEnd type="none" w="sm" len="sm"/>
            <a:tailEnd type="none" w="sm" len="sm"/>
          </a:ln>
          <a:effectLst/>
        </p:spPr>
        <p:txBody>
          <a:bodyPr wrap="none" anchor="ctr"/>
          <a:lstStyle/>
          <a:p>
            <a:pPr>
              <a:defRPr/>
            </a:pPr>
            <a:endParaRPr lang="en-IN"/>
          </a:p>
        </p:txBody>
      </p:sp>
      <p:sp>
        <p:nvSpPr>
          <p:cNvPr id="324650" name="Rectangle 42"/>
          <p:cNvSpPr>
            <a:spLocks noChangeArrowheads="1"/>
          </p:cNvSpPr>
          <p:nvPr/>
        </p:nvSpPr>
        <p:spPr bwMode="auto">
          <a:xfrm>
            <a:off x="5224463" y="4075113"/>
            <a:ext cx="50800" cy="625475"/>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4651" name="Rectangle 43"/>
          <p:cNvSpPr>
            <a:spLocks noChangeArrowheads="1"/>
          </p:cNvSpPr>
          <p:nvPr/>
        </p:nvSpPr>
        <p:spPr bwMode="auto">
          <a:xfrm>
            <a:off x="5827713" y="4075113"/>
            <a:ext cx="50800" cy="625475"/>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4652" name="Rectangle 44"/>
          <p:cNvSpPr>
            <a:spLocks noChangeArrowheads="1"/>
          </p:cNvSpPr>
          <p:nvPr/>
        </p:nvSpPr>
        <p:spPr bwMode="auto">
          <a:xfrm>
            <a:off x="6477000" y="4160838"/>
            <a:ext cx="58738" cy="196850"/>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sp>
        <p:nvSpPr>
          <p:cNvPr id="324653" name="Rectangle 45"/>
          <p:cNvSpPr>
            <a:spLocks noChangeArrowheads="1"/>
          </p:cNvSpPr>
          <p:nvPr/>
        </p:nvSpPr>
        <p:spPr bwMode="auto">
          <a:xfrm>
            <a:off x="7031038" y="4503738"/>
            <a:ext cx="60325" cy="130175"/>
          </a:xfrm>
          <a:prstGeom prst="rect">
            <a:avLst/>
          </a:prstGeom>
          <a:solidFill>
            <a:schemeClr val="bg1"/>
          </a:solidFill>
          <a:ln w="12700">
            <a:solidFill>
              <a:schemeClr val="tx1"/>
            </a:solidFill>
            <a:miter lim="800000"/>
            <a:headEnd/>
            <a:tailEnd/>
          </a:ln>
          <a:effectLst/>
        </p:spPr>
        <p:txBody>
          <a:bodyPr wrap="none" anchor="ctr"/>
          <a:lstStyle/>
          <a:p>
            <a:pPr>
              <a:defRPr/>
            </a:pPr>
            <a:endParaRPr lang="en-IN"/>
          </a:p>
        </p:txBody>
      </p:sp>
      <p:grpSp>
        <p:nvGrpSpPr>
          <p:cNvPr id="42017" name="Group 46"/>
          <p:cNvGrpSpPr>
            <a:grpSpLocks/>
          </p:cNvGrpSpPr>
          <p:nvPr/>
        </p:nvGrpSpPr>
        <p:grpSpPr bwMode="auto">
          <a:xfrm>
            <a:off x="5884863" y="4298950"/>
            <a:ext cx="61912" cy="123825"/>
            <a:chOff x="3467" y="2124"/>
            <a:chExt cx="39" cy="78"/>
          </a:xfrm>
        </p:grpSpPr>
        <p:sp>
          <p:nvSpPr>
            <p:cNvPr id="324655" name="Line 47"/>
            <p:cNvSpPr>
              <a:spLocks noChangeShapeType="1"/>
            </p:cNvSpPr>
            <p:nvPr/>
          </p:nvSpPr>
          <p:spPr bwMode="auto">
            <a:xfrm flipV="1">
              <a:off x="3467" y="2124"/>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4656" name="Line 48"/>
            <p:cNvSpPr>
              <a:spLocks noChangeShapeType="1"/>
            </p:cNvSpPr>
            <p:nvPr/>
          </p:nvSpPr>
          <p:spPr bwMode="auto">
            <a:xfrm>
              <a:off x="3470" y="2166"/>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grpSp>
        <p:nvGrpSpPr>
          <p:cNvPr id="42018" name="Group 49"/>
          <p:cNvGrpSpPr>
            <a:grpSpLocks/>
          </p:cNvGrpSpPr>
          <p:nvPr/>
        </p:nvGrpSpPr>
        <p:grpSpPr bwMode="auto">
          <a:xfrm>
            <a:off x="5889625" y="4575175"/>
            <a:ext cx="61913" cy="123825"/>
            <a:chOff x="3470" y="2298"/>
            <a:chExt cx="39" cy="78"/>
          </a:xfrm>
        </p:grpSpPr>
        <p:sp>
          <p:nvSpPr>
            <p:cNvPr id="324658" name="Line 50"/>
            <p:cNvSpPr>
              <a:spLocks noChangeShapeType="1"/>
            </p:cNvSpPr>
            <p:nvPr/>
          </p:nvSpPr>
          <p:spPr bwMode="auto">
            <a:xfrm flipV="1">
              <a:off x="3470" y="2298"/>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4659" name="Line 51"/>
            <p:cNvSpPr>
              <a:spLocks noChangeShapeType="1"/>
            </p:cNvSpPr>
            <p:nvPr/>
          </p:nvSpPr>
          <p:spPr bwMode="auto">
            <a:xfrm>
              <a:off x="3473" y="2340"/>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grpSp>
        <p:nvGrpSpPr>
          <p:cNvPr id="42019" name="Group 52"/>
          <p:cNvGrpSpPr>
            <a:grpSpLocks/>
          </p:cNvGrpSpPr>
          <p:nvPr/>
        </p:nvGrpSpPr>
        <p:grpSpPr bwMode="auto">
          <a:xfrm>
            <a:off x="5262563" y="4632325"/>
            <a:ext cx="596900" cy="123825"/>
            <a:chOff x="3075" y="2334"/>
            <a:chExt cx="376" cy="78"/>
          </a:xfrm>
        </p:grpSpPr>
        <p:sp>
          <p:nvSpPr>
            <p:cNvPr id="324661" name="Line 53"/>
            <p:cNvSpPr>
              <a:spLocks noChangeShapeType="1"/>
            </p:cNvSpPr>
            <p:nvPr/>
          </p:nvSpPr>
          <p:spPr bwMode="auto">
            <a:xfrm>
              <a:off x="3075" y="2374"/>
              <a:ext cx="376" cy="0"/>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grpSp>
          <p:nvGrpSpPr>
            <p:cNvPr id="42036" name="Group 54"/>
            <p:cNvGrpSpPr>
              <a:grpSpLocks/>
            </p:cNvGrpSpPr>
            <p:nvPr/>
          </p:nvGrpSpPr>
          <p:grpSpPr bwMode="auto">
            <a:xfrm>
              <a:off x="3089" y="2334"/>
              <a:ext cx="39" cy="78"/>
              <a:chOff x="3089" y="2334"/>
              <a:chExt cx="39" cy="78"/>
            </a:xfrm>
          </p:grpSpPr>
          <p:sp>
            <p:nvSpPr>
              <p:cNvPr id="324663" name="Line 55"/>
              <p:cNvSpPr>
                <a:spLocks noChangeShapeType="1"/>
              </p:cNvSpPr>
              <p:nvPr/>
            </p:nvSpPr>
            <p:spPr bwMode="auto">
              <a:xfrm flipV="1">
                <a:off x="3089" y="2334"/>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4664" name="Line 56"/>
              <p:cNvSpPr>
                <a:spLocks noChangeShapeType="1"/>
              </p:cNvSpPr>
              <p:nvPr/>
            </p:nvSpPr>
            <p:spPr bwMode="auto">
              <a:xfrm>
                <a:off x="3092" y="2376"/>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grpSp>
      <p:sp>
        <p:nvSpPr>
          <p:cNvPr id="42020" name="Rectangle 57"/>
          <p:cNvSpPr>
            <a:spLocks noChangeArrowheads="1"/>
          </p:cNvSpPr>
          <p:nvPr/>
        </p:nvSpPr>
        <p:spPr bwMode="auto">
          <a:xfrm>
            <a:off x="4818063" y="341947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b="1">
                <a:effectLst/>
                <a:latin typeface="Arial" charset="0"/>
              </a:rPr>
              <a:t>A</a:t>
            </a:r>
          </a:p>
        </p:txBody>
      </p:sp>
      <p:grpSp>
        <p:nvGrpSpPr>
          <p:cNvPr id="42021" name="Group 59"/>
          <p:cNvGrpSpPr>
            <a:grpSpLocks/>
          </p:cNvGrpSpPr>
          <p:nvPr/>
        </p:nvGrpSpPr>
        <p:grpSpPr bwMode="auto">
          <a:xfrm>
            <a:off x="2628900" y="4514850"/>
            <a:ext cx="596900" cy="123825"/>
            <a:chOff x="1416" y="2260"/>
            <a:chExt cx="376" cy="78"/>
          </a:xfrm>
        </p:grpSpPr>
        <p:sp>
          <p:nvSpPr>
            <p:cNvPr id="324668" name="Line 60"/>
            <p:cNvSpPr>
              <a:spLocks noChangeShapeType="1"/>
            </p:cNvSpPr>
            <p:nvPr/>
          </p:nvSpPr>
          <p:spPr bwMode="auto">
            <a:xfrm>
              <a:off x="1416" y="2300"/>
              <a:ext cx="376" cy="0"/>
            </a:xfrm>
            <a:prstGeom prst="line">
              <a:avLst/>
            </a:prstGeom>
            <a:noFill/>
            <a:ln w="12700">
              <a:solidFill>
                <a:schemeClr val="tx1"/>
              </a:solidFill>
              <a:prstDash val="dash"/>
              <a:round/>
              <a:headEnd type="none" w="sm" len="sm"/>
              <a:tailEnd type="none" w="sm" len="sm"/>
            </a:ln>
            <a:effectLst/>
          </p:spPr>
          <p:txBody>
            <a:bodyPr wrap="none" anchor="ctr"/>
            <a:lstStyle/>
            <a:p>
              <a:pPr>
                <a:defRPr/>
              </a:pPr>
              <a:endParaRPr lang="en-IN"/>
            </a:p>
          </p:txBody>
        </p:sp>
        <p:grpSp>
          <p:nvGrpSpPr>
            <p:cNvPr id="42032" name="Group 61"/>
            <p:cNvGrpSpPr>
              <a:grpSpLocks/>
            </p:cNvGrpSpPr>
            <p:nvPr/>
          </p:nvGrpSpPr>
          <p:grpSpPr bwMode="auto">
            <a:xfrm>
              <a:off x="1430" y="2260"/>
              <a:ext cx="39" cy="78"/>
              <a:chOff x="1430" y="2260"/>
              <a:chExt cx="39" cy="78"/>
            </a:xfrm>
          </p:grpSpPr>
          <p:sp>
            <p:nvSpPr>
              <p:cNvPr id="324670" name="Line 62"/>
              <p:cNvSpPr>
                <a:spLocks noChangeShapeType="1"/>
              </p:cNvSpPr>
              <p:nvPr/>
            </p:nvSpPr>
            <p:spPr bwMode="auto">
              <a:xfrm flipV="1">
                <a:off x="1430" y="2260"/>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4671" name="Line 63"/>
              <p:cNvSpPr>
                <a:spLocks noChangeShapeType="1"/>
              </p:cNvSpPr>
              <p:nvPr/>
            </p:nvSpPr>
            <p:spPr bwMode="auto">
              <a:xfrm>
                <a:off x="1433" y="2302"/>
                <a:ext cx="36" cy="36"/>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grpSp>
      <p:sp>
        <p:nvSpPr>
          <p:cNvPr id="324672" name="Rectangle 64"/>
          <p:cNvSpPr>
            <a:spLocks noGrp="1" noChangeArrowheads="1"/>
          </p:cNvSpPr>
          <p:nvPr>
            <p:ph type="title"/>
          </p:nvPr>
        </p:nvSpPr>
        <p:spPr>
          <a:xfrm>
            <a:off x="646113" y="325438"/>
            <a:ext cx="8266112" cy="1143000"/>
          </a:xfrm>
        </p:spPr>
        <p:txBody>
          <a:bodyPr>
            <a:normAutofit fontScale="90000"/>
          </a:bodyPr>
          <a:lstStyle/>
          <a:p>
            <a:pPr eaLnBrk="1" fontAlgn="auto" hangingPunct="1">
              <a:spcAft>
                <a:spcPts val="0"/>
              </a:spcAft>
              <a:defRPr/>
            </a:pPr>
            <a:r>
              <a:rPr lang="en-US">
                <a:solidFill>
                  <a:schemeClr val="tx2">
                    <a:satMod val="130000"/>
                  </a:schemeClr>
                </a:solidFill>
              </a:rPr>
              <a:t>Excursion (3/4)</a:t>
            </a:r>
            <a:br>
              <a:rPr lang="en-US">
                <a:solidFill>
                  <a:schemeClr val="tx2">
                    <a:satMod val="130000"/>
                  </a:schemeClr>
                </a:solidFill>
              </a:rPr>
            </a:br>
            <a:r>
              <a:rPr lang="en-US" sz="2800">
                <a:solidFill>
                  <a:schemeClr val="tx2">
                    <a:satMod val="130000"/>
                  </a:schemeClr>
                </a:solidFill>
              </a:rPr>
              <a:t>Semantics of the Generalization Relationship</a:t>
            </a:r>
          </a:p>
        </p:txBody>
      </p:sp>
      <p:grpSp>
        <p:nvGrpSpPr>
          <p:cNvPr id="42023" name="Group 70"/>
          <p:cNvGrpSpPr>
            <a:grpSpLocks/>
          </p:cNvGrpSpPr>
          <p:nvPr/>
        </p:nvGrpSpPr>
        <p:grpSpPr bwMode="auto">
          <a:xfrm>
            <a:off x="903288" y="2097088"/>
            <a:ext cx="3781425" cy="604837"/>
            <a:chOff x="1553" y="2561"/>
            <a:chExt cx="2382" cy="381"/>
          </a:xfrm>
        </p:grpSpPr>
        <p:sp>
          <p:nvSpPr>
            <p:cNvPr id="324679" name="Oval 71"/>
            <p:cNvSpPr>
              <a:spLocks noChangeArrowheads="1"/>
            </p:cNvSpPr>
            <p:nvPr/>
          </p:nvSpPr>
          <p:spPr bwMode="auto">
            <a:xfrm>
              <a:off x="1553" y="2561"/>
              <a:ext cx="648" cy="377"/>
            </a:xfrm>
            <a:prstGeom prst="ellipse">
              <a:avLst/>
            </a:prstGeom>
            <a:noFill/>
            <a:ln w="12700">
              <a:solidFill>
                <a:schemeClr val="tx1"/>
              </a:solidFill>
              <a:round/>
              <a:headEnd/>
              <a:tailEnd/>
            </a:ln>
            <a:effectLst/>
          </p:spPr>
          <p:txBody>
            <a:bodyPr wrap="none" lIns="92075" tIns="46038" rIns="92075" bIns="46038" anchor="ctr"/>
            <a:lstStyle/>
            <a:p>
              <a:pPr algn="ctr" defTabSz="762000">
                <a:lnSpc>
                  <a:spcPct val="90000"/>
                </a:lnSpc>
                <a:defRPr/>
              </a:pPr>
              <a:r>
                <a:rPr lang="en-US" sz="1800" b="1">
                  <a:effectLst>
                    <a:outerShdw blurRad="38100" dist="38100" dir="2700000" algn="tl">
                      <a:srgbClr val="000000"/>
                    </a:outerShdw>
                  </a:effectLst>
                  <a:latin typeface="Arial" charset="0"/>
                </a:rPr>
                <a:t>A</a:t>
              </a:r>
            </a:p>
          </p:txBody>
        </p:sp>
        <p:sp>
          <p:nvSpPr>
            <p:cNvPr id="324680" name="Oval 72"/>
            <p:cNvSpPr>
              <a:spLocks noChangeArrowheads="1"/>
            </p:cNvSpPr>
            <p:nvPr/>
          </p:nvSpPr>
          <p:spPr bwMode="auto">
            <a:xfrm>
              <a:off x="3239" y="2575"/>
              <a:ext cx="696" cy="367"/>
            </a:xfrm>
            <a:prstGeom prst="ellipse">
              <a:avLst/>
            </a:prstGeom>
            <a:noFill/>
            <a:ln w="12700">
              <a:solidFill>
                <a:schemeClr val="tx1"/>
              </a:solidFill>
              <a:round/>
              <a:headEnd/>
              <a:tailEnd/>
            </a:ln>
            <a:effectLst/>
          </p:spPr>
          <p:txBody>
            <a:bodyPr wrap="none" lIns="92075" tIns="46038" rIns="92075" bIns="46038" anchor="ctr"/>
            <a:lstStyle/>
            <a:p>
              <a:pPr algn="ctr" defTabSz="762000">
                <a:lnSpc>
                  <a:spcPct val="90000"/>
                </a:lnSpc>
                <a:defRPr/>
              </a:pPr>
              <a:r>
                <a:rPr lang="en-US" sz="1800" b="1">
                  <a:effectLst>
                    <a:outerShdw blurRad="38100" dist="38100" dir="2700000" algn="tl">
                      <a:srgbClr val="000000"/>
                    </a:outerShdw>
                  </a:effectLst>
                  <a:latin typeface="Arial" charset="0"/>
                </a:rPr>
                <a:t>B</a:t>
              </a:r>
            </a:p>
          </p:txBody>
        </p:sp>
        <p:grpSp>
          <p:nvGrpSpPr>
            <p:cNvPr id="42028" name="Group 73"/>
            <p:cNvGrpSpPr>
              <a:grpSpLocks/>
            </p:cNvGrpSpPr>
            <p:nvPr/>
          </p:nvGrpSpPr>
          <p:grpSpPr bwMode="auto">
            <a:xfrm rot="10800000">
              <a:off x="2210" y="2687"/>
              <a:ext cx="1025" cy="160"/>
              <a:chOff x="2210" y="3023"/>
              <a:chExt cx="1025" cy="160"/>
            </a:xfrm>
          </p:grpSpPr>
          <p:sp>
            <p:nvSpPr>
              <p:cNvPr id="324682" name="Line 74"/>
              <p:cNvSpPr>
                <a:spLocks noChangeShapeType="1"/>
              </p:cNvSpPr>
              <p:nvPr/>
            </p:nvSpPr>
            <p:spPr bwMode="auto">
              <a:xfrm>
                <a:off x="2210" y="3104"/>
                <a:ext cx="912" cy="0"/>
              </a:xfrm>
              <a:prstGeom prst="line">
                <a:avLst/>
              </a:prstGeom>
              <a:noFill/>
              <a:ln w="12700">
                <a:solidFill>
                  <a:schemeClr val="tx1"/>
                </a:solidFill>
                <a:round/>
                <a:headEnd type="none" w="sm" len="sm"/>
                <a:tailEnd/>
              </a:ln>
              <a:effectLst/>
            </p:spPr>
            <p:txBody>
              <a:bodyPr wrap="none" anchor="ctr"/>
              <a:lstStyle/>
              <a:p>
                <a:pPr>
                  <a:defRPr/>
                </a:pPr>
                <a:endParaRPr lang="en-IN"/>
              </a:p>
            </p:txBody>
          </p:sp>
          <p:sp>
            <p:nvSpPr>
              <p:cNvPr id="324683" name="AutoShape 75"/>
              <p:cNvSpPr>
                <a:spLocks noChangeArrowheads="1"/>
              </p:cNvSpPr>
              <p:nvPr/>
            </p:nvSpPr>
            <p:spPr bwMode="auto">
              <a:xfrm rot="5244339">
                <a:off x="3103" y="3051"/>
                <a:ext cx="160" cy="104"/>
              </a:xfrm>
              <a:prstGeom prst="triangle">
                <a:avLst>
                  <a:gd name="adj" fmla="val 50000"/>
                </a:avLst>
              </a:prstGeom>
              <a:noFill/>
              <a:ln w="12700">
                <a:solidFill>
                  <a:schemeClr val="tx1"/>
                </a:solidFill>
                <a:miter lim="800000"/>
                <a:headEnd type="none" w="sm" len="sm"/>
                <a:tailEnd type="none" w="sm" len="sm"/>
              </a:ln>
              <a:effectLst/>
            </p:spPr>
            <p:txBody>
              <a:bodyPr wrap="none" anchor="ctr"/>
              <a:lstStyle/>
              <a:p>
                <a:pPr>
                  <a:defRPr/>
                </a:pPr>
                <a:endParaRPr lang="en-IN"/>
              </a:p>
            </p:txBody>
          </p:sp>
        </p:grpSp>
      </p:grpSp>
      <p:sp>
        <p:nvSpPr>
          <p:cNvPr id="42024" name="Rectangle 88"/>
          <p:cNvSpPr>
            <a:spLocks noChangeArrowheads="1"/>
          </p:cNvSpPr>
          <p:nvPr/>
        </p:nvSpPr>
        <p:spPr bwMode="auto">
          <a:xfrm>
            <a:off x="2514600" y="5160963"/>
            <a:ext cx="466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a:effectLst/>
                <a:latin typeface="Arial" charset="0"/>
              </a:rPr>
              <a:t>“super” of the language Smalltalk</a:t>
            </a:r>
          </a:p>
        </p:txBody>
      </p:sp>
      <p:sp>
        <p:nvSpPr>
          <p:cNvPr id="67" name="Slide Number Placeholder 66"/>
          <p:cNvSpPr>
            <a:spLocks noGrp="1"/>
          </p:cNvSpPr>
          <p:nvPr>
            <p:ph type="sldNum" sz="quarter" idx="10"/>
          </p:nvPr>
        </p:nvSpPr>
        <p:spPr/>
        <p:txBody>
          <a:bodyPr/>
          <a:lstStyle/>
          <a:p>
            <a:pPr>
              <a:defRPr/>
            </a:pPr>
            <a:fld id="{E7CC2D24-8DE8-4E58-85DB-F2AF2208DD79}" type="slidenum">
              <a:rPr lang="en-US"/>
              <a:pPr>
                <a:defRPr/>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646113" y="325438"/>
            <a:ext cx="8266112" cy="1143000"/>
          </a:xfrm>
        </p:spPr>
        <p:txBody>
          <a:bodyPr/>
          <a:lstStyle/>
          <a:p>
            <a:pPr eaLnBrk="1" fontAlgn="auto" hangingPunct="1">
              <a:spcAft>
                <a:spcPts val="0"/>
              </a:spcAft>
              <a:defRPr/>
            </a:pPr>
            <a:r>
              <a:rPr lang="en-US" sz="3000">
                <a:solidFill>
                  <a:schemeClr val="tx2">
                    <a:satMod val="130000"/>
                  </a:schemeClr>
                </a:solidFill>
              </a:rPr>
              <a:t>Partitioning Use Case Diagrams</a:t>
            </a:r>
            <a:br>
              <a:rPr lang="en-US" sz="3000">
                <a:solidFill>
                  <a:schemeClr val="tx2">
                    <a:satMod val="130000"/>
                  </a:schemeClr>
                </a:solidFill>
              </a:rPr>
            </a:br>
            <a:r>
              <a:rPr lang="en-US" sz="2800">
                <a:solidFill>
                  <a:schemeClr val="tx2">
                    <a:satMod val="130000"/>
                  </a:schemeClr>
                </a:solidFill>
              </a:rPr>
              <a:t>Package (2/3)</a:t>
            </a:r>
          </a:p>
        </p:txBody>
      </p:sp>
      <p:grpSp>
        <p:nvGrpSpPr>
          <p:cNvPr id="44035" name="Group 44"/>
          <p:cNvGrpSpPr>
            <a:grpSpLocks/>
          </p:cNvGrpSpPr>
          <p:nvPr/>
        </p:nvGrpSpPr>
        <p:grpSpPr bwMode="auto">
          <a:xfrm>
            <a:off x="1212850" y="1673225"/>
            <a:ext cx="7353300" cy="4340225"/>
            <a:chOff x="984250" y="1673225"/>
            <a:chExt cx="7353300" cy="4340225"/>
          </a:xfrm>
        </p:grpSpPr>
        <p:sp>
          <p:nvSpPr>
            <p:cNvPr id="327683" name="Rectangle 3"/>
            <p:cNvSpPr>
              <a:spLocks noChangeArrowheads="1"/>
            </p:cNvSpPr>
            <p:nvPr/>
          </p:nvSpPr>
          <p:spPr bwMode="auto">
            <a:xfrm>
              <a:off x="3128963" y="5268913"/>
              <a:ext cx="1738312" cy="649287"/>
            </a:xfrm>
            <a:prstGeom prst="rect">
              <a:avLst/>
            </a:prstGeom>
            <a:noFill/>
            <a:ln w="12700">
              <a:solidFill>
                <a:schemeClr val="tx1"/>
              </a:solidFill>
              <a:miter lim="800000"/>
              <a:headEnd/>
              <a:tailEnd/>
            </a:ln>
            <a:effectLst/>
          </p:spPr>
          <p:txBody>
            <a:bodyPr wrap="none" lIns="92075" tIns="46038" rIns="92075" bIns="46038" anchor="ctr"/>
            <a:lstStyle/>
            <a:p>
              <a:pPr algn="ctr" defTabSz="762000">
                <a:defRPr/>
              </a:pPr>
              <a:r>
                <a:rPr lang="en-US" sz="1800">
                  <a:effectLst>
                    <a:outerShdw blurRad="38100" dist="38100" dir="2700000" algn="tl">
                      <a:srgbClr val="000000"/>
                    </a:outerShdw>
                  </a:effectLst>
                  <a:latin typeface="Helvetica" pitchFamily="34" charset="0"/>
                </a:rPr>
                <a:t>«actor»</a:t>
              </a:r>
            </a:p>
            <a:p>
              <a:pPr algn="ctr" defTabSz="762000">
                <a:defRPr/>
              </a:pPr>
              <a:r>
                <a:rPr lang="en-US" sz="1800">
                  <a:effectLst>
                    <a:outerShdw blurRad="38100" dist="38100" dir="2700000" algn="tl">
                      <a:srgbClr val="000000"/>
                    </a:outerShdw>
                  </a:effectLst>
                  <a:latin typeface="Helvetica" pitchFamily="34" charset="0"/>
                </a:rPr>
                <a:t>E-Mail-System</a:t>
              </a:r>
            </a:p>
          </p:txBody>
        </p:sp>
        <p:sp>
          <p:nvSpPr>
            <p:cNvPr id="327684" name="Rectangle 4"/>
            <p:cNvSpPr>
              <a:spLocks noChangeArrowheads="1"/>
            </p:cNvSpPr>
            <p:nvPr/>
          </p:nvSpPr>
          <p:spPr bwMode="auto">
            <a:xfrm>
              <a:off x="5232400" y="5268913"/>
              <a:ext cx="1738313" cy="649287"/>
            </a:xfrm>
            <a:prstGeom prst="rect">
              <a:avLst/>
            </a:prstGeom>
            <a:noFill/>
            <a:ln w="12700">
              <a:solidFill>
                <a:schemeClr val="tx1"/>
              </a:solidFill>
              <a:miter lim="800000"/>
              <a:headEnd/>
              <a:tailEnd/>
            </a:ln>
            <a:effectLst/>
          </p:spPr>
          <p:txBody>
            <a:bodyPr wrap="none" lIns="92075" tIns="46038" rIns="92075" bIns="46038" anchor="ctr"/>
            <a:lstStyle/>
            <a:p>
              <a:pPr algn="ctr" defTabSz="762000">
                <a:defRPr/>
              </a:pPr>
              <a:r>
                <a:rPr lang="en-US" sz="1800">
                  <a:effectLst>
                    <a:outerShdw blurRad="38100" dist="38100" dir="2700000" algn="tl">
                      <a:srgbClr val="000000"/>
                    </a:outerShdw>
                  </a:effectLst>
                  <a:latin typeface="Helvetica" pitchFamily="34" charset="0"/>
                </a:rPr>
                <a:t>«actor»</a:t>
              </a:r>
            </a:p>
            <a:p>
              <a:pPr algn="ctr" defTabSz="762000">
                <a:defRPr/>
              </a:pPr>
              <a:r>
                <a:rPr lang="en-US" sz="1800">
                  <a:effectLst>
                    <a:outerShdw blurRad="38100" dist="38100" dir="2700000" algn="tl">
                      <a:srgbClr val="000000"/>
                    </a:outerShdw>
                  </a:effectLst>
                  <a:latin typeface="Helvetica" pitchFamily="34" charset="0"/>
                </a:rPr>
                <a:t>Fax-System</a:t>
              </a:r>
            </a:p>
          </p:txBody>
        </p:sp>
        <p:sp>
          <p:nvSpPr>
            <p:cNvPr id="327685" name="Oval 5"/>
            <p:cNvSpPr>
              <a:spLocks noChangeArrowheads="1"/>
            </p:cNvSpPr>
            <p:nvPr/>
          </p:nvSpPr>
          <p:spPr bwMode="auto">
            <a:xfrm>
              <a:off x="4187825" y="4443413"/>
              <a:ext cx="1657350" cy="6477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a:effectLst>
                    <a:outerShdw blurRad="38100" dist="38100" dir="2700000" algn="tl">
                      <a:srgbClr val="000000"/>
                    </a:outerShdw>
                  </a:effectLst>
                  <a:latin typeface="Helvetica" pitchFamily="34" charset="0"/>
                </a:rPr>
                <a:t>notify</a:t>
              </a:r>
            </a:p>
            <a:p>
              <a:pPr algn="ctr">
                <a:defRPr/>
              </a:pPr>
              <a:r>
                <a:rPr lang="en-US" sz="1800">
                  <a:effectLst>
                    <a:outerShdw blurRad="38100" dist="38100" dir="2700000" algn="tl">
                      <a:srgbClr val="000000"/>
                    </a:outerShdw>
                  </a:effectLst>
                  <a:latin typeface="Helvetica" pitchFamily="34" charset="0"/>
                </a:rPr>
                <a:t>participants</a:t>
              </a:r>
            </a:p>
          </p:txBody>
        </p:sp>
        <p:sp>
          <p:nvSpPr>
            <p:cNvPr id="327686" name="Oval 6"/>
            <p:cNvSpPr>
              <a:spLocks noChangeArrowheads="1"/>
            </p:cNvSpPr>
            <p:nvPr/>
          </p:nvSpPr>
          <p:spPr bwMode="auto">
            <a:xfrm>
              <a:off x="4187825" y="2279650"/>
              <a:ext cx="1657350" cy="646113"/>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a:effectLst>
                    <a:outerShdw blurRad="38100" dist="38100" dir="2700000" algn="tl">
                      <a:srgbClr val="000000"/>
                    </a:outerShdw>
                  </a:effectLst>
                  <a:latin typeface="Helvetica" pitchFamily="34" charset="0"/>
                </a:rPr>
                <a:t>update</a:t>
              </a:r>
            </a:p>
            <a:p>
              <a:pPr algn="ctr">
                <a:defRPr/>
              </a:pPr>
              <a:r>
                <a:rPr lang="en-US" sz="1800">
                  <a:effectLst>
                    <a:outerShdw blurRad="38100" dist="38100" dir="2700000" algn="tl">
                      <a:srgbClr val="000000"/>
                    </a:outerShdw>
                  </a:effectLst>
                  <a:latin typeface="Helvetica" pitchFamily="34" charset="0"/>
                </a:rPr>
                <a:t>calender</a:t>
              </a:r>
            </a:p>
          </p:txBody>
        </p:sp>
        <p:sp>
          <p:nvSpPr>
            <p:cNvPr id="327687" name="Oval 7"/>
            <p:cNvSpPr>
              <a:spLocks noChangeArrowheads="1"/>
            </p:cNvSpPr>
            <p:nvPr/>
          </p:nvSpPr>
          <p:spPr bwMode="auto">
            <a:xfrm>
              <a:off x="4187825" y="3371850"/>
              <a:ext cx="1657350" cy="6477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a:effectLst>
                    <a:outerShdw blurRad="38100" dist="38100" dir="2700000" algn="tl">
                      <a:srgbClr val="000000"/>
                    </a:outerShdw>
                  </a:effectLst>
                  <a:latin typeface="Helvetica" pitchFamily="34" charset="0"/>
                </a:rPr>
                <a:t>change</a:t>
              </a:r>
            </a:p>
            <a:p>
              <a:pPr algn="ctr">
                <a:defRPr/>
              </a:pPr>
              <a:r>
                <a:rPr lang="en-US" sz="1800">
                  <a:effectLst>
                    <a:outerShdw blurRad="38100" dist="38100" dir="2700000" algn="tl">
                      <a:srgbClr val="000000"/>
                    </a:outerShdw>
                  </a:effectLst>
                  <a:latin typeface="Helvetica" pitchFamily="34" charset="0"/>
                </a:rPr>
                <a:t>entry</a:t>
              </a:r>
            </a:p>
          </p:txBody>
        </p:sp>
        <p:sp>
          <p:nvSpPr>
            <p:cNvPr id="327688" name="Oval 8"/>
            <p:cNvSpPr>
              <a:spLocks noChangeArrowheads="1"/>
            </p:cNvSpPr>
            <p:nvPr/>
          </p:nvSpPr>
          <p:spPr bwMode="auto">
            <a:xfrm>
              <a:off x="6192838" y="3371850"/>
              <a:ext cx="1657350" cy="6477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a:effectLst>
                    <a:outerShdw blurRad="38100" dist="38100" dir="2700000" algn="tl">
                      <a:srgbClr val="000000"/>
                    </a:outerShdw>
                  </a:effectLst>
                  <a:latin typeface="Helvetica" pitchFamily="34" charset="0"/>
                </a:rPr>
                <a:t>delete </a:t>
              </a:r>
            </a:p>
            <a:p>
              <a:pPr algn="ctr">
                <a:defRPr/>
              </a:pPr>
              <a:r>
                <a:rPr lang="en-US" sz="1800">
                  <a:effectLst>
                    <a:outerShdw blurRad="38100" dist="38100" dir="2700000" algn="tl">
                      <a:srgbClr val="000000"/>
                    </a:outerShdw>
                  </a:effectLst>
                  <a:latin typeface="Helvetica" pitchFamily="34" charset="0"/>
                </a:rPr>
                <a:t>entry</a:t>
              </a:r>
            </a:p>
          </p:txBody>
        </p:sp>
        <p:sp>
          <p:nvSpPr>
            <p:cNvPr id="327689" name="Oval 9"/>
            <p:cNvSpPr>
              <a:spLocks noChangeArrowheads="1"/>
            </p:cNvSpPr>
            <p:nvPr/>
          </p:nvSpPr>
          <p:spPr bwMode="auto">
            <a:xfrm>
              <a:off x="2195513" y="3371850"/>
              <a:ext cx="1657350" cy="6477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a:effectLst>
                    <a:outerShdw blurRad="38100" dist="38100" dir="2700000" algn="tl">
                      <a:srgbClr val="000000"/>
                    </a:outerShdw>
                  </a:effectLst>
                  <a:latin typeface="Helvetica" pitchFamily="34" charset="0"/>
                </a:rPr>
                <a:t>insert</a:t>
              </a:r>
            </a:p>
            <a:p>
              <a:pPr algn="ctr">
                <a:defRPr/>
              </a:pPr>
              <a:r>
                <a:rPr lang="en-US" sz="1800">
                  <a:effectLst>
                    <a:outerShdw blurRad="38100" dist="38100" dir="2700000" algn="tl">
                      <a:srgbClr val="000000"/>
                    </a:outerShdw>
                  </a:effectLst>
                  <a:latin typeface="Helvetica" pitchFamily="34" charset="0"/>
                </a:rPr>
                <a:t>entry</a:t>
              </a:r>
            </a:p>
          </p:txBody>
        </p:sp>
        <p:sp>
          <p:nvSpPr>
            <p:cNvPr id="327690" name="Oval 10"/>
            <p:cNvSpPr>
              <a:spLocks noChangeArrowheads="1"/>
            </p:cNvSpPr>
            <p:nvPr/>
          </p:nvSpPr>
          <p:spPr bwMode="auto">
            <a:xfrm>
              <a:off x="2195513" y="2279650"/>
              <a:ext cx="1657350" cy="646113"/>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a:effectLst>
                    <a:outerShdw blurRad="38100" dist="38100" dir="2700000" algn="tl">
                      <a:srgbClr val="000000"/>
                    </a:outerShdw>
                  </a:effectLst>
                  <a:latin typeface="Helvetica" pitchFamily="34" charset="0"/>
                </a:rPr>
                <a:t>query </a:t>
              </a:r>
            </a:p>
            <a:p>
              <a:pPr algn="ctr">
                <a:defRPr/>
              </a:pPr>
              <a:r>
                <a:rPr lang="en-US" sz="1800">
                  <a:effectLst>
                    <a:outerShdw blurRad="38100" dist="38100" dir="2700000" algn="tl">
                      <a:srgbClr val="000000"/>
                    </a:outerShdw>
                  </a:effectLst>
                  <a:latin typeface="Helvetica" pitchFamily="34" charset="0"/>
                </a:rPr>
                <a:t>entry</a:t>
              </a:r>
            </a:p>
          </p:txBody>
        </p:sp>
        <p:sp>
          <p:nvSpPr>
            <p:cNvPr id="327691" name="Oval 11"/>
            <p:cNvSpPr>
              <a:spLocks noChangeArrowheads="1"/>
            </p:cNvSpPr>
            <p:nvPr/>
          </p:nvSpPr>
          <p:spPr bwMode="auto">
            <a:xfrm>
              <a:off x="2195513" y="4443413"/>
              <a:ext cx="1657350" cy="647700"/>
            </a:xfrm>
            <a:prstGeom prst="ellipse">
              <a:avLst/>
            </a:prstGeom>
            <a:noFill/>
            <a:ln w="12700">
              <a:solidFill>
                <a:schemeClr val="tx1"/>
              </a:solidFill>
              <a:round/>
              <a:headEnd/>
              <a:tailEnd/>
            </a:ln>
            <a:effectLst/>
          </p:spPr>
          <p:txBody>
            <a:bodyPr wrap="none" lIns="92075" tIns="46038" rIns="92075" bIns="46038" anchor="ctr"/>
            <a:lstStyle/>
            <a:p>
              <a:pPr algn="ctr">
                <a:defRPr/>
              </a:pPr>
              <a:r>
                <a:rPr lang="en-US" sz="1800">
                  <a:effectLst>
                    <a:outerShdw blurRad="38100" dist="38100" dir="2700000" algn="tl">
                      <a:srgbClr val="000000"/>
                    </a:outerShdw>
                  </a:effectLst>
                  <a:latin typeface="Helvetica" pitchFamily="34" charset="0"/>
                </a:rPr>
                <a:t>export</a:t>
              </a:r>
            </a:p>
            <a:p>
              <a:pPr algn="ctr">
                <a:defRPr/>
              </a:pPr>
              <a:r>
                <a:rPr lang="en-US" sz="1800">
                  <a:effectLst>
                    <a:outerShdw blurRad="38100" dist="38100" dir="2700000" algn="tl">
                      <a:srgbClr val="000000"/>
                    </a:outerShdw>
                  </a:effectLst>
                  <a:latin typeface="Helvetica" pitchFamily="34" charset="0"/>
                </a:rPr>
                <a:t>entries</a:t>
              </a:r>
            </a:p>
          </p:txBody>
        </p:sp>
        <p:sp>
          <p:nvSpPr>
            <p:cNvPr id="327692" name="Rectangle 12"/>
            <p:cNvSpPr>
              <a:spLocks noChangeArrowheads="1"/>
            </p:cNvSpPr>
            <p:nvPr/>
          </p:nvSpPr>
          <p:spPr bwMode="auto">
            <a:xfrm>
              <a:off x="2070100" y="2130425"/>
              <a:ext cx="6072188" cy="3033713"/>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7693" name="Oval 13"/>
            <p:cNvSpPr>
              <a:spLocks noChangeArrowheads="1"/>
            </p:cNvSpPr>
            <p:nvPr/>
          </p:nvSpPr>
          <p:spPr bwMode="auto">
            <a:xfrm>
              <a:off x="1395413" y="2516188"/>
              <a:ext cx="263525" cy="269875"/>
            </a:xfrm>
            <a:prstGeom prst="ellipse">
              <a:avLst/>
            </a:prstGeom>
            <a:noFill/>
            <a:ln w="12700">
              <a:solidFill>
                <a:schemeClr val="tx1"/>
              </a:solidFill>
              <a:round/>
              <a:headEnd/>
              <a:tailEnd/>
            </a:ln>
            <a:effectLst/>
          </p:spPr>
          <p:txBody>
            <a:bodyPr wrap="none" anchor="ctr"/>
            <a:lstStyle/>
            <a:p>
              <a:pPr>
                <a:defRPr/>
              </a:pPr>
              <a:endParaRPr lang="en-IN"/>
            </a:p>
          </p:txBody>
        </p:sp>
        <p:sp>
          <p:nvSpPr>
            <p:cNvPr id="327694" name="Line 14"/>
            <p:cNvSpPr>
              <a:spLocks noChangeShapeType="1"/>
            </p:cNvSpPr>
            <p:nvPr/>
          </p:nvSpPr>
          <p:spPr bwMode="auto">
            <a:xfrm>
              <a:off x="1520825" y="2801938"/>
              <a:ext cx="0" cy="38735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7695" name="Line 15"/>
            <p:cNvSpPr>
              <a:spLocks noChangeShapeType="1"/>
            </p:cNvSpPr>
            <p:nvPr/>
          </p:nvSpPr>
          <p:spPr bwMode="auto">
            <a:xfrm flipH="1">
              <a:off x="1296988" y="3198813"/>
              <a:ext cx="223837" cy="231775"/>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7696" name="Line 16"/>
            <p:cNvSpPr>
              <a:spLocks noChangeShapeType="1"/>
            </p:cNvSpPr>
            <p:nvPr/>
          </p:nvSpPr>
          <p:spPr bwMode="auto">
            <a:xfrm>
              <a:off x="1533525" y="3206750"/>
              <a:ext cx="223838" cy="233363"/>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7697" name="Line 17"/>
            <p:cNvSpPr>
              <a:spLocks noChangeShapeType="1"/>
            </p:cNvSpPr>
            <p:nvPr/>
          </p:nvSpPr>
          <p:spPr bwMode="auto">
            <a:xfrm>
              <a:off x="1296988" y="2922588"/>
              <a:ext cx="460375" cy="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7698" name="Line 18"/>
            <p:cNvSpPr>
              <a:spLocks noChangeShapeType="1"/>
            </p:cNvSpPr>
            <p:nvPr/>
          </p:nvSpPr>
          <p:spPr bwMode="auto">
            <a:xfrm flipH="1">
              <a:off x="3330575" y="2846388"/>
              <a:ext cx="1073150" cy="509587"/>
            </a:xfrm>
            <a:prstGeom prst="line">
              <a:avLst/>
            </a:prstGeom>
            <a:noFill/>
            <a:ln w="12700">
              <a:solidFill>
                <a:schemeClr val="tx1"/>
              </a:solidFill>
              <a:prstDash val="dash"/>
              <a:round/>
              <a:headEnd type="arrow" w="med" len="med"/>
              <a:tailEnd/>
            </a:ln>
            <a:effectLst/>
          </p:spPr>
          <p:txBody>
            <a:bodyPr wrap="none" anchor="ctr"/>
            <a:lstStyle/>
            <a:p>
              <a:pPr>
                <a:defRPr/>
              </a:pPr>
              <a:endParaRPr lang="en-IN"/>
            </a:p>
          </p:txBody>
        </p:sp>
        <p:sp>
          <p:nvSpPr>
            <p:cNvPr id="327699" name="Line 19"/>
            <p:cNvSpPr>
              <a:spLocks noChangeShapeType="1"/>
            </p:cNvSpPr>
            <p:nvPr/>
          </p:nvSpPr>
          <p:spPr bwMode="auto">
            <a:xfrm>
              <a:off x="5349875" y="5075238"/>
              <a:ext cx="349250" cy="201612"/>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7700" name="Line 20"/>
            <p:cNvSpPr>
              <a:spLocks noChangeShapeType="1"/>
            </p:cNvSpPr>
            <p:nvPr/>
          </p:nvSpPr>
          <p:spPr bwMode="auto">
            <a:xfrm flipH="1">
              <a:off x="4319588" y="5075238"/>
              <a:ext cx="306387" cy="1905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7701" name="Line 21"/>
            <p:cNvSpPr>
              <a:spLocks noChangeShapeType="1"/>
            </p:cNvSpPr>
            <p:nvPr/>
          </p:nvSpPr>
          <p:spPr bwMode="auto">
            <a:xfrm flipH="1" flipV="1">
              <a:off x="3330575" y="4044950"/>
              <a:ext cx="1022350" cy="523875"/>
            </a:xfrm>
            <a:prstGeom prst="line">
              <a:avLst/>
            </a:prstGeom>
            <a:noFill/>
            <a:ln w="12700">
              <a:solidFill>
                <a:schemeClr val="tx1"/>
              </a:solidFill>
              <a:prstDash val="dash"/>
              <a:round/>
              <a:headEnd type="arrow" w="med" len="med"/>
              <a:tailEnd type="none" w="sm" len="sm"/>
            </a:ln>
            <a:effectLst/>
          </p:spPr>
          <p:txBody>
            <a:bodyPr wrap="none" anchor="ctr"/>
            <a:lstStyle/>
            <a:p>
              <a:pPr>
                <a:defRPr/>
              </a:pPr>
              <a:endParaRPr lang="en-IN"/>
            </a:p>
          </p:txBody>
        </p:sp>
        <p:sp>
          <p:nvSpPr>
            <p:cNvPr id="327702" name="Line 22"/>
            <p:cNvSpPr>
              <a:spLocks noChangeShapeType="1"/>
            </p:cNvSpPr>
            <p:nvPr/>
          </p:nvSpPr>
          <p:spPr bwMode="auto">
            <a:xfrm>
              <a:off x="5672138" y="2813050"/>
              <a:ext cx="1084262" cy="522288"/>
            </a:xfrm>
            <a:prstGeom prst="line">
              <a:avLst/>
            </a:prstGeom>
            <a:noFill/>
            <a:ln w="12700">
              <a:solidFill>
                <a:schemeClr val="tx1"/>
              </a:solidFill>
              <a:prstDash val="dash"/>
              <a:round/>
              <a:headEnd type="arrow" w="med" len="med"/>
              <a:tailEnd type="none" w="sm" len="sm"/>
            </a:ln>
            <a:effectLst/>
          </p:spPr>
          <p:txBody>
            <a:bodyPr wrap="none" anchor="ctr"/>
            <a:lstStyle/>
            <a:p>
              <a:pPr>
                <a:defRPr/>
              </a:pPr>
              <a:endParaRPr lang="en-IN"/>
            </a:p>
          </p:txBody>
        </p:sp>
        <p:sp>
          <p:nvSpPr>
            <p:cNvPr id="327703" name="Line 23"/>
            <p:cNvSpPr>
              <a:spLocks noChangeShapeType="1"/>
            </p:cNvSpPr>
            <p:nvPr/>
          </p:nvSpPr>
          <p:spPr bwMode="auto">
            <a:xfrm flipV="1">
              <a:off x="5711825" y="4044950"/>
              <a:ext cx="1073150" cy="523875"/>
            </a:xfrm>
            <a:prstGeom prst="line">
              <a:avLst/>
            </a:prstGeom>
            <a:noFill/>
            <a:ln w="12700">
              <a:solidFill>
                <a:schemeClr val="tx1"/>
              </a:solidFill>
              <a:prstDash val="dash"/>
              <a:round/>
              <a:headEnd type="arrow" w="med" len="med"/>
              <a:tailEnd type="none" w="sm" len="sm"/>
            </a:ln>
            <a:effectLst/>
          </p:spPr>
          <p:txBody>
            <a:bodyPr wrap="none" anchor="ctr"/>
            <a:lstStyle/>
            <a:p>
              <a:pPr>
                <a:defRPr/>
              </a:pPr>
              <a:endParaRPr lang="en-IN"/>
            </a:p>
          </p:txBody>
        </p:sp>
        <p:sp>
          <p:nvSpPr>
            <p:cNvPr id="327704" name="Line 24"/>
            <p:cNvSpPr>
              <a:spLocks noChangeShapeType="1"/>
            </p:cNvSpPr>
            <p:nvPr/>
          </p:nvSpPr>
          <p:spPr bwMode="auto">
            <a:xfrm flipH="1" flipV="1">
              <a:off x="5003800" y="2932113"/>
              <a:ext cx="12700" cy="444500"/>
            </a:xfrm>
            <a:prstGeom prst="line">
              <a:avLst/>
            </a:prstGeom>
            <a:noFill/>
            <a:ln w="12700">
              <a:solidFill>
                <a:schemeClr val="tx1"/>
              </a:solidFill>
              <a:prstDash val="dash"/>
              <a:round/>
              <a:headEnd type="none" w="sm" len="sm"/>
              <a:tailEnd type="arrow" w="med" len="med"/>
            </a:ln>
            <a:effectLst/>
          </p:spPr>
          <p:txBody>
            <a:bodyPr wrap="none" anchor="ctr"/>
            <a:lstStyle/>
            <a:p>
              <a:pPr>
                <a:defRPr/>
              </a:pPr>
              <a:endParaRPr lang="en-IN"/>
            </a:p>
          </p:txBody>
        </p:sp>
        <p:sp>
          <p:nvSpPr>
            <p:cNvPr id="327705" name="Line 25"/>
            <p:cNvSpPr>
              <a:spLocks noChangeShapeType="1"/>
            </p:cNvSpPr>
            <p:nvPr/>
          </p:nvSpPr>
          <p:spPr bwMode="auto">
            <a:xfrm flipV="1">
              <a:off x="5016500" y="4024313"/>
              <a:ext cx="0" cy="387350"/>
            </a:xfrm>
            <a:prstGeom prst="line">
              <a:avLst/>
            </a:prstGeom>
            <a:noFill/>
            <a:ln w="12700">
              <a:solidFill>
                <a:schemeClr val="tx1"/>
              </a:solidFill>
              <a:prstDash val="dash"/>
              <a:round/>
              <a:headEnd type="arrow" w="med" len="med"/>
              <a:tailEnd type="none" w="sm" len="sm"/>
            </a:ln>
            <a:effectLst/>
          </p:spPr>
          <p:txBody>
            <a:bodyPr wrap="none" anchor="ctr"/>
            <a:lstStyle/>
            <a:p>
              <a:pPr>
                <a:defRPr/>
              </a:pPr>
              <a:endParaRPr lang="en-IN"/>
            </a:p>
          </p:txBody>
        </p:sp>
        <p:sp>
          <p:nvSpPr>
            <p:cNvPr id="327706" name="Line 26"/>
            <p:cNvSpPr>
              <a:spLocks noChangeShapeType="1"/>
            </p:cNvSpPr>
            <p:nvPr/>
          </p:nvSpPr>
          <p:spPr bwMode="auto">
            <a:xfrm>
              <a:off x="1757363" y="2973388"/>
              <a:ext cx="2590800" cy="530225"/>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7707" name="Line 27"/>
            <p:cNvSpPr>
              <a:spLocks noChangeShapeType="1"/>
            </p:cNvSpPr>
            <p:nvPr/>
          </p:nvSpPr>
          <p:spPr bwMode="auto">
            <a:xfrm>
              <a:off x="1728788" y="3101975"/>
              <a:ext cx="655637" cy="392113"/>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7708" name="Line 28"/>
            <p:cNvSpPr>
              <a:spLocks noChangeShapeType="1"/>
            </p:cNvSpPr>
            <p:nvPr/>
          </p:nvSpPr>
          <p:spPr bwMode="auto">
            <a:xfrm>
              <a:off x="1601788" y="3698875"/>
              <a:ext cx="935037" cy="8128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7709" name="Line 29"/>
            <p:cNvSpPr>
              <a:spLocks noChangeShapeType="1"/>
            </p:cNvSpPr>
            <p:nvPr/>
          </p:nvSpPr>
          <p:spPr bwMode="auto">
            <a:xfrm flipV="1">
              <a:off x="1854200" y="2740025"/>
              <a:ext cx="417513" cy="128588"/>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7710" name="Rectangle 30"/>
            <p:cNvSpPr>
              <a:spLocks noChangeArrowheads="1"/>
            </p:cNvSpPr>
            <p:nvPr/>
          </p:nvSpPr>
          <p:spPr bwMode="auto">
            <a:xfrm>
              <a:off x="984250" y="2055813"/>
              <a:ext cx="7353300" cy="3957637"/>
            </a:xfrm>
            <a:prstGeom prst="rect">
              <a:avLst/>
            </a:prstGeom>
            <a:noFill/>
            <a:ln w="12700">
              <a:solidFill>
                <a:schemeClr val="tx1"/>
              </a:solidFill>
              <a:miter lim="800000"/>
              <a:headEnd/>
              <a:tailEnd/>
            </a:ln>
            <a:effectLst/>
          </p:spPr>
          <p:txBody>
            <a:bodyPr wrap="none" anchor="ctr"/>
            <a:lstStyle/>
            <a:p>
              <a:pPr>
                <a:defRPr/>
              </a:pPr>
              <a:endParaRPr lang="en-IN"/>
            </a:p>
          </p:txBody>
        </p:sp>
        <p:sp>
          <p:nvSpPr>
            <p:cNvPr id="327711" name="Rectangle 31"/>
            <p:cNvSpPr>
              <a:spLocks noChangeArrowheads="1"/>
            </p:cNvSpPr>
            <p:nvPr/>
          </p:nvSpPr>
          <p:spPr bwMode="auto">
            <a:xfrm>
              <a:off x="1193800" y="3346450"/>
              <a:ext cx="666750" cy="366713"/>
            </a:xfrm>
            <a:prstGeom prst="rect">
              <a:avLst/>
            </a:prstGeom>
            <a:noFill/>
            <a:ln w="9525">
              <a:noFill/>
              <a:miter lim="800000"/>
              <a:headEnd/>
              <a:tailEnd/>
            </a:ln>
            <a:effectLst/>
          </p:spPr>
          <p:txBody>
            <a:bodyPr wrap="none" lIns="92075" tIns="46038" rIns="92075" bIns="46038">
              <a:spAutoFit/>
            </a:bodyPr>
            <a:lstStyle/>
            <a:p>
              <a:pPr>
                <a:defRPr/>
              </a:pPr>
              <a:r>
                <a:rPr lang="en-US" sz="1800">
                  <a:effectLst>
                    <a:outerShdw blurRad="38100" dist="38100" dir="2700000" algn="tl">
                      <a:srgbClr val="000000"/>
                    </a:outerShdw>
                  </a:effectLst>
                  <a:latin typeface="Helvetica" pitchFamily="34" charset="0"/>
                </a:rPr>
                <a:t>User</a:t>
              </a:r>
            </a:p>
          </p:txBody>
        </p:sp>
        <p:sp>
          <p:nvSpPr>
            <p:cNvPr id="327712" name="Rectangle 32"/>
            <p:cNvSpPr>
              <a:spLocks noChangeArrowheads="1"/>
            </p:cNvSpPr>
            <p:nvPr/>
          </p:nvSpPr>
          <p:spPr bwMode="auto">
            <a:xfrm>
              <a:off x="984250" y="1673225"/>
              <a:ext cx="2578100" cy="382588"/>
            </a:xfrm>
            <a:prstGeom prst="rect">
              <a:avLst/>
            </a:prstGeom>
            <a:noFill/>
            <a:ln w="12700">
              <a:solidFill>
                <a:schemeClr val="tx1"/>
              </a:solidFill>
              <a:miter lim="800000"/>
              <a:headEnd/>
              <a:tailEnd/>
            </a:ln>
            <a:effectLst/>
          </p:spPr>
          <p:txBody>
            <a:bodyPr wrap="none" lIns="92075" tIns="46038" rIns="92075" bIns="46038" anchor="ctr"/>
            <a:lstStyle/>
            <a:p>
              <a:pPr algn="ctr">
                <a:defRPr/>
              </a:pPr>
              <a:r>
                <a:rPr lang="en-US" sz="1800" b="1">
                  <a:effectLst>
                    <a:outerShdw blurRad="38100" dist="38100" dir="2700000" algn="tl">
                      <a:srgbClr val="000000"/>
                    </a:outerShdw>
                  </a:effectLst>
                  <a:latin typeface="Helvetica" pitchFamily="34" charset="0"/>
                </a:rPr>
                <a:t>Appointment Manager</a:t>
              </a:r>
            </a:p>
          </p:txBody>
        </p:sp>
        <p:sp>
          <p:nvSpPr>
            <p:cNvPr id="327713" name="Rectangle 33"/>
            <p:cNvSpPr>
              <a:spLocks noChangeArrowheads="1"/>
            </p:cNvSpPr>
            <p:nvPr/>
          </p:nvSpPr>
          <p:spPr bwMode="auto">
            <a:xfrm>
              <a:off x="3665538" y="3036888"/>
              <a:ext cx="1162050" cy="366712"/>
            </a:xfrm>
            <a:prstGeom prst="rect">
              <a:avLst/>
            </a:prstGeom>
            <a:noFill/>
            <a:ln w="9525">
              <a:noFill/>
              <a:miter lim="800000"/>
              <a:headEnd/>
              <a:tailEnd/>
            </a:ln>
            <a:effectLst/>
          </p:spPr>
          <p:txBody>
            <a:bodyPr wrap="none" lIns="92075" tIns="46038" rIns="92075" bIns="46038">
              <a:spAutoFit/>
            </a:bodyPr>
            <a:lstStyle/>
            <a:p>
              <a:pPr>
                <a:defRPr/>
              </a:pPr>
              <a:r>
                <a:rPr lang="en-US" sz="1800">
                  <a:effectLst>
                    <a:outerShdw blurRad="38100" dist="38100" dir="2700000" algn="tl">
                      <a:srgbClr val="000000"/>
                    </a:outerShdw>
                  </a:effectLst>
                  <a:latin typeface="Helvetica" pitchFamily="34" charset="0"/>
                </a:rPr>
                <a:t>«include»</a:t>
              </a:r>
            </a:p>
          </p:txBody>
        </p:sp>
        <p:sp>
          <p:nvSpPr>
            <p:cNvPr id="327714" name="Rectangle 34"/>
            <p:cNvSpPr>
              <a:spLocks noChangeArrowheads="1"/>
            </p:cNvSpPr>
            <p:nvPr/>
          </p:nvSpPr>
          <p:spPr bwMode="auto">
            <a:xfrm>
              <a:off x="4956175" y="3073400"/>
              <a:ext cx="1162050" cy="366713"/>
            </a:xfrm>
            <a:prstGeom prst="rect">
              <a:avLst/>
            </a:prstGeom>
            <a:noFill/>
            <a:ln w="9525">
              <a:noFill/>
              <a:miter lim="800000"/>
              <a:headEnd/>
              <a:tailEnd/>
            </a:ln>
            <a:effectLst/>
          </p:spPr>
          <p:txBody>
            <a:bodyPr wrap="none" lIns="92075" tIns="46038" rIns="92075" bIns="46038">
              <a:spAutoFit/>
            </a:bodyPr>
            <a:lstStyle/>
            <a:p>
              <a:pPr>
                <a:defRPr/>
              </a:pPr>
              <a:r>
                <a:rPr lang="en-US" sz="1800">
                  <a:effectLst>
                    <a:outerShdw blurRad="38100" dist="38100" dir="2700000" algn="tl">
                      <a:srgbClr val="000000"/>
                    </a:outerShdw>
                  </a:effectLst>
                  <a:latin typeface="Helvetica" pitchFamily="34" charset="0"/>
                </a:rPr>
                <a:t>«include»</a:t>
              </a:r>
            </a:p>
          </p:txBody>
        </p:sp>
        <p:sp>
          <p:nvSpPr>
            <p:cNvPr id="327715" name="Rectangle 35"/>
            <p:cNvSpPr>
              <a:spLocks noChangeArrowheads="1"/>
            </p:cNvSpPr>
            <p:nvPr/>
          </p:nvSpPr>
          <p:spPr bwMode="auto">
            <a:xfrm>
              <a:off x="5945188" y="2720975"/>
              <a:ext cx="1162050" cy="366713"/>
            </a:xfrm>
            <a:prstGeom prst="rect">
              <a:avLst/>
            </a:prstGeom>
            <a:noFill/>
            <a:ln w="9525">
              <a:noFill/>
              <a:prstDash val="dash"/>
              <a:miter lim="800000"/>
              <a:headEnd/>
              <a:tailEnd/>
            </a:ln>
            <a:effectLst/>
          </p:spPr>
          <p:txBody>
            <a:bodyPr wrap="none" lIns="92075" tIns="46038" rIns="92075" bIns="46038">
              <a:spAutoFit/>
            </a:bodyPr>
            <a:lstStyle/>
            <a:p>
              <a:pPr>
                <a:defRPr/>
              </a:pPr>
              <a:r>
                <a:rPr lang="en-US" sz="1800">
                  <a:effectLst>
                    <a:outerShdw blurRad="38100" dist="38100" dir="2700000" algn="tl">
                      <a:srgbClr val="000000"/>
                    </a:outerShdw>
                  </a:effectLst>
                  <a:latin typeface="Helvetica" pitchFamily="34" charset="0"/>
                </a:rPr>
                <a:t>«include»</a:t>
              </a:r>
            </a:p>
          </p:txBody>
        </p:sp>
        <p:sp>
          <p:nvSpPr>
            <p:cNvPr id="327716" name="Rectangle 36"/>
            <p:cNvSpPr>
              <a:spLocks noChangeArrowheads="1"/>
            </p:cNvSpPr>
            <p:nvPr/>
          </p:nvSpPr>
          <p:spPr bwMode="auto">
            <a:xfrm>
              <a:off x="6373813" y="4121150"/>
              <a:ext cx="1162050" cy="366713"/>
            </a:xfrm>
            <a:prstGeom prst="rect">
              <a:avLst/>
            </a:prstGeom>
            <a:noFill/>
            <a:ln w="9525">
              <a:noFill/>
              <a:miter lim="800000"/>
              <a:headEnd/>
              <a:tailEnd/>
            </a:ln>
            <a:effectLst/>
          </p:spPr>
          <p:txBody>
            <a:bodyPr wrap="none" lIns="92075" tIns="46038" rIns="92075" bIns="46038">
              <a:spAutoFit/>
            </a:bodyPr>
            <a:lstStyle/>
            <a:p>
              <a:pPr>
                <a:defRPr/>
              </a:pPr>
              <a:r>
                <a:rPr lang="en-US" sz="1800">
                  <a:effectLst>
                    <a:outerShdw blurRad="38100" dist="38100" dir="2700000" algn="tl">
                      <a:srgbClr val="000000"/>
                    </a:outerShdw>
                  </a:effectLst>
                  <a:latin typeface="Helvetica" pitchFamily="34" charset="0"/>
                </a:rPr>
                <a:t>«include»</a:t>
              </a:r>
            </a:p>
          </p:txBody>
        </p:sp>
        <p:sp>
          <p:nvSpPr>
            <p:cNvPr id="327717" name="Rectangle 37"/>
            <p:cNvSpPr>
              <a:spLocks noChangeArrowheads="1"/>
            </p:cNvSpPr>
            <p:nvPr/>
          </p:nvSpPr>
          <p:spPr bwMode="auto">
            <a:xfrm>
              <a:off x="3567113" y="3949700"/>
              <a:ext cx="1162050" cy="366713"/>
            </a:xfrm>
            <a:prstGeom prst="rect">
              <a:avLst/>
            </a:prstGeom>
            <a:noFill/>
            <a:ln w="9525">
              <a:noFill/>
              <a:miter lim="800000"/>
              <a:headEnd/>
              <a:tailEnd/>
            </a:ln>
            <a:effectLst/>
          </p:spPr>
          <p:txBody>
            <a:bodyPr wrap="none" lIns="92075" tIns="46038" rIns="92075" bIns="46038">
              <a:spAutoFit/>
            </a:bodyPr>
            <a:lstStyle/>
            <a:p>
              <a:pPr>
                <a:defRPr/>
              </a:pPr>
              <a:r>
                <a:rPr lang="en-US" sz="1800">
                  <a:effectLst>
                    <a:outerShdw blurRad="38100" dist="38100" dir="2700000" algn="tl">
                      <a:srgbClr val="000000"/>
                    </a:outerShdw>
                  </a:effectLst>
                  <a:latin typeface="Helvetica" pitchFamily="34" charset="0"/>
                </a:rPr>
                <a:t>«include»</a:t>
              </a:r>
            </a:p>
          </p:txBody>
        </p:sp>
        <p:sp>
          <p:nvSpPr>
            <p:cNvPr id="327718" name="Rectangle 38"/>
            <p:cNvSpPr>
              <a:spLocks noChangeArrowheads="1"/>
            </p:cNvSpPr>
            <p:nvPr/>
          </p:nvSpPr>
          <p:spPr bwMode="auto">
            <a:xfrm>
              <a:off x="4970463" y="3983038"/>
              <a:ext cx="1162050" cy="366712"/>
            </a:xfrm>
            <a:prstGeom prst="rect">
              <a:avLst/>
            </a:prstGeom>
            <a:noFill/>
            <a:ln w="9525">
              <a:noFill/>
              <a:miter lim="800000"/>
              <a:headEnd/>
              <a:tailEnd/>
            </a:ln>
            <a:effectLst/>
          </p:spPr>
          <p:txBody>
            <a:bodyPr wrap="none" lIns="92075" tIns="46038" rIns="92075" bIns="46038">
              <a:spAutoFit/>
            </a:bodyPr>
            <a:lstStyle/>
            <a:p>
              <a:pPr>
                <a:defRPr/>
              </a:pPr>
              <a:r>
                <a:rPr lang="en-US" sz="1800">
                  <a:effectLst>
                    <a:outerShdw blurRad="38100" dist="38100" dir="2700000" algn="tl">
                      <a:srgbClr val="000000"/>
                    </a:outerShdw>
                  </a:effectLst>
                  <a:latin typeface="Helvetica" pitchFamily="34" charset="0"/>
                </a:rPr>
                <a:t>«include»</a:t>
              </a:r>
            </a:p>
          </p:txBody>
        </p:sp>
        <p:sp>
          <p:nvSpPr>
            <p:cNvPr id="327719" name="Line 39"/>
            <p:cNvSpPr>
              <a:spLocks noChangeShapeType="1"/>
            </p:cNvSpPr>
            <p:nvPr/>
          </p:nvSpPr>
          <p:spPr bwMode="auto">
            <a:xfrm flipV="1">
              <a:off x="7162800" y="2222500"/>
              <a:ext cx="0" cy="11557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7720" name="Line 40"/>
            <p:cNvSpPr>
              <a:spLocks noChangeShapeType="1"/>
            </p:cNvSpPr>
            <p:nvPr/>
          </p:nvSpPr>
          <p:spPr bwMode="auto">
            <a:xfrm flipH="1">
              <a:off x="1841500" y="2222500"/>
              <a:ext cx="5321300" cy="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sp>
          <p:nvSpPr>
            <p:cNvPr id="327721" name="Line 41"/>
            <p:cNvSpPr>
              <a:spLocks noChangeShapeType="1"/>
            </p:cNvSpPr>
            <p:nvPr/>
          </p:nvSpPr>
          <p:spPr bwMode="auto">
            <a:xfrm>
              <a:off x="1841500" y="2222500"/>
              <a:ext cx="0" cy="571500"/>
            </a:xfrm>
            <a:prstGeom prst="line">
              <a:avLst/>
            </a:prstGeom>
            <a:noFill/>
            <a:ln w="12700">
              <a:solidFill>
                <a:schemeClr val="tx1"/>
              </a:solidFill>
              <a:round/>
              <a:headEnd type="none" w="sm" len="sm"/>
              <a:tailEnd type="none" w="sm" len="sm"/>
            </a:ln>
            <a:effectLst/>
          </p:spPr>
          <p:txBody>
            <a:bodyPr wrap="none" anchor="ctr"/>
            <a:lstStyle/>
            <a:p>
              <a:pPr>
                <a:defRPr/>
              </a:pPr>
              <a:endParaRPr lang="en-IN"/>
            </a:p>
          </p:txBody>
        </p:sp>
      </p:grpSp>
      <p:sp>
        <p:nvSpPr>
          <p:cNvPr id="42" name="Date Placeholder 41"/>
          <p:cNvSpPr>
            <a:spLocks noGrp="1"/>
          </p:cNvSpPr>
          <p:nvPr>
            <p:ph type="dt" sz="quarter" idx="4294967295"/>
          </p:nvPr>
        </p:nvSpPr>
        <p:spPr>
          <a:xfrm>
            <a:off x="22225" y="6305550"/>
            <a:ext cx="2133600" cy="476250"/>
          </a:xfrm>
        </p:spPr>
        <p:txBody>
          <a:bodyPr/>
          <a:lstStyle/>
          <a:p>
            <a:pPr>
              <a:defRPr/>
            </a:pPr>
            <a:r>
              <a:rPr lang="en-US"/>
              <a:t>03-Sep-11</a:t>
            </a:r>
          </a:p>
        </p:txBody>
      </p:sp>
      <p:sp>
        <p:nvSpPr>
          <p:cNvPr id="43" name="Slide Number Placeholder 42"/>
          <p:cNvSpPr>
            <a:spLocks noGrp="1"/>
          </p:cNvSpPr>
          <p:nvPr>
            <p:ph type="sldNum" sz="quarter" idx="10"/>
          </p:nvPr>
        </p:nvSpPr>
        <p:spPr/>
        <p:txBody>
          <a:bodyPr/>
          <a:lstStyle/>
          <a:p>
            <a:pPr>
              <a:defRPr/>
            </a:pPr>
            <a:fld id="{4A832261-B69C-4BE0-8430-D069279738F4}" type="slidenum">
              <a:rPr lang="en-US"/>
              <a:pPr>
                <a:defRPr/>
              </a:pPr>
              <a:t>34</a:t>
            </a:fld>
            <a:endParaRPr lang="en-US"/>
          </a:p>
        </p:txBody>
      </p:sp>
      <p:sp>
        <p:nvSpPr>
          <p:cNvPr id="44" name="Footer Placeholder 43"/>
          <p:cNvSpPr>
            <a:spLocks noGrp="1"/>
          </p:cNvSpPr>
          <p:nvPr>
            <p:ph type="ftr" sz="quarter" idx="4294967295"/>
          </p:nvPr>
        </p:nvSpPr>
        <p:spPr>
          <a:xfrm>
            <a:off x="3646488" y="6305550"/>
            <a:ext cx="3148012" cy="476250"/>
          </a:xfrm>
        </p:spPr>
        <p:txBody>
          <a:bodyPr/>
          <a:lstStyle/>
          <a:p>
            <a:pPr>
              <a:defRPr/>
            </a:pPr>
            <a:r>
              <a:rPr lang="en-US" sz="1800">
                <a:solidFill>
                  <a:schemeClr val="bg2">
                    <a:shade val="50000"/>
                    <a:satMod val="200000"/>
                  </a:schemeClr>
                </a:solidFill>
              </a:rPr>
              <a:t>UML: ISD, Dept. of CSE, IIT, Kharagpur</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a:defRPr/>
            </a:pPr>
            <a:r>
              <a:rPr lang="en-US"/>
              <a:t>When to model use cases</a:t>
            </a:r>
          </a:p>
        </p:txBody>
      </p:sp>
      <p:sp>
        <p:nvSpPr>
          <p:cNvPr id="51203" name="Rectangle 3"/>
          <p:cNvSpPr>
            <a:spLocks noGrp="1" noChangeArrowheads="1"/>
          </p:cNvSpPr>
          <p:nvPr>
            <p:ph type="body" idx="1"/>
          </p:nvPr>
        </p:nvSpPr>
        <p:spPr/>
        <p:txBody>
          <a:bodyPr/>
          <a:lstStyle/>
          <a:p>
            <a:r>
              <a:rPr lang="en-US" smtClean="0"/>
              <a:t>Model user requirements with use cases.</a:t>
            </a:r>
          </a:p>
          <a:p>
            <a:r>
              <a:rPr lang="en-US" smtClean="0"/>
              <a:t>Model test scenarios with use cases.</a:t>
            </a:r>
          </a:p>
          <a:p>
            <a:r>
              <a:rPr lang="en-US" smtClean="0"/>
              <a:t>If you are using a use-case driven method</a:t>
            </a:r>
          </a:p>
          <a:p>
            <a:pPr lvl="1"/>
            <a:r>
              <a:rPr lang="en-US" smtClean="0"/>
              <a:t>start with use cases and derive your structural and behavioral models from it.</a:t>
            </a:r>
          </a:p>
          <a:p>
            <a:r>
              <a:rPr lang="en-US" smtClean="0"/>
              <a:t>If you are not using a use-case driven method</a:t>
            </a:r>
          </a:p>
          <a:p>
            <a:pPr lvl="1"/>
            <a:r>
              <a:rPr lang="en-US" smtClean="0"/>
              <a:t>make sure that your use cases are consistent with your structural and behavioral models.</a:t>
            </a:r>
          </a:p>
        </p:txBody>
      </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defRPr/>
            </a:pPr>
            <a:r>
              <a:rPr lang="en-US" sz="4400" dirty="0"/>
              <a:t>Model requirements of a system</a:t>
            </a:r>
            <a:endParaRPr lang="en-US" sz="4000" dirty="0"/>
          </a:p>
        </p:txBody>
      </p:sp>
      <p:sp>
        <p:nvSpPr>
          <p:cNvPr id="52227" name="Rectangle 3"/>
          <p:cNvSpPr>
            <a:spLocks noGrp="1" noChangeArrowheads="1"/>
          </p:cNvSpPr>
          <p:nvPr>
            <p:ph idx="1"/>
          </p:nvPr>
        </p:nvSpPr>
        <p:spPr/>
        <p:txBody>
          <a:bodyPr/>
          <a:lstStyle/>
          <a:p>
            <a:r>
              <a:rPr lang="en-US" smtClean="0"/>
              <a:t>Establish the context (</a:t>
            </a:r>
            <a:r>
              <a:rPr lang="en-US" b="1" smtClean="0"/>
              <a:t>actors</a:t>
            </a:r>
            <a:r>
              <a:rPr lang="en-US" smtClean="0"/>
              <a:t>).</a:t>
            </a:r>
          </a:p>
          <a:p>
            <a:r>
              <a:rPr lang="en-US" smtClean="0"/>
              <a:t>Consider </a:t>
            </a:r>
            <a:r>
              <a:rPr lang="en-US" b="1" smtClean="0"/>
              <a:t>behavior</a:t>
            </a:r>
            <a:r>
              <a:rPr lang="en-US" smtClean="0"/>
              <a:t> expected by an actor.</a:t>
            </a:r>
          </a:p>
          <a:p>
            <a:r>
              <a:rPr lang="en-US" smtClean="0"/>
              <a:t>Name the common behaviors as </a:t>
            </a:r>
            <a:r>
              <a:rPr lang="en-US" b="1" smtClean="0"/>
              <a:t>use cases</a:t>
            </a:r>
            <a:r>
              <a:rPr lang="en-US" smtClean="0"/>
              <a:t>.</a:t>
            </a:r>
          </a:p>
          <a:p>
            <a:r>
              <a:rPr lang="en-US" smtClean="0"/>
              <a:t>Create </a:t>
            </a:r>
            <a:r>
              <a:rPr lang="en-US" b="1" smtClean="0"/>
              <a:t>use case descriptions</a:t>
            </a:r>
            <a:r>
              <a:rPr lang="en-US" smtClean="0"/>
              <a:t>.</a:t>
            </a:r>
          </a:p>
          <a:p>
            <a:r>
              <a:rPr lang="en-US" smtClean="0"/>
              <a:t>Factor common behavior into </a:t>
            </a:r>
            <a:r>
              <a:rPr lang="en-US" b="1" smtClean="0"/>
              <a:t>new</a:t>
            </a:r>
            <a:r>
              <a:rPr lang="en-US" smtClean="0"/>
              <a:t> use cases</a:t>
            </a:r>
          </a:p>
          <a:p>
            <a:r>
              <a:rPr lang="en-US" smtClean="0"/>
              <a:t>Model use cases, actors and their relationships in a </a:t>
            </a:r>
            <a:r>
              <a:rPr lang="en-US" b="1" smtClean="0"/>
              <a:t>use case diagram</a:t>
            </a:r>
            <a:r>
              <a:rPr lang="en-US" smtClean="0"/>
              <a:t>.</a:t>
            </a:r>
          </a:p>
          <a:p>
            <a:endParaRPr lang="en-US" smtClean="0"/>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a:defRPr/>
            </a:pPr>
            <a:r>
              <a:rPr lang="en-US" sz="4800" dirty="0"/>
              <a:t>Using use-cases</a:t>
            </a:r>
            <a:endParaRPr lang="en-US" sz="4400" dirty="0"/>
          </a:p>
        </p:txBody>
      </p:sp>
      <p:sp>
        <p:nvSpPr>
          <p:cNvPr id="53251" name="Rectangle 3"/>
          <p:cNvSpPr>
            <a:spLocks noGrp="1" noChangeArrowheads="1"/>
          </p:cNvSpPr>
          <p:nvPr>
            <p:ph type="body" idx="1"/>
          </p:nvPr>
        </p:nvSpPr>
        <p:spPr/>
        <p:txBody>
          <a:bodyPr/>
          <a:lstStyle/>
          <a:p>
            <a:r>
              <a:rPr lang="en-US" smtClean="0"/>
              <a:t>First describe flow of events for a use case in text.</a:t>
            </a:r>
          </a:p>
          <a:p>
            <a:r>
              <a:rPr lang="en-US" smtClean="0"/>
              <a:t>With refinement of your understanding, use interaction diagrams to specify these flows.</a:t>
            </a:r>
          </a:p>
          <a:p>
            <a:r>
              <a:rPr lang="en-US" smtClean="0"/>
              <a:t>Use one diagram to specify the main flow.</a:t>
            </a:r>
          </a:p>
          <a:p>
            <a:r>
              <a:rPr lang="en-US" smtClean="0"/>
              <a:t>Use variations of the main diagram to specify exceptional cases.</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73088" y="381000"/>
            <a:ext cx="8266112" cy="1143000"/>
          </a:xfrm>
        </p:spPr>
        <p:txBody>
          <a:bodyPr>
            <a:normAutofit fontScale="90000"/>
          </a:bodyPr>
          <a:lstStyle/>
          <a:p>
            <a:pPr eaLnBrk="1" fontAlgn="auto" hangingPunct="1">
              <a:spcAft>
                <a:spcPts val="0"/>
              </a:spcAft>
              <a:defRPr/>
            </a:pPr>
            <a:r>
              <a:rPr lang="en-US">
                <a:solidFill>
                  <a:schemeClr val="tx2">
                    <a:satMod val="130000"/>
                  </a:schemeClr>
                </a:solidFill>
              </a:rPr>
              <a:t>Motivation for Analysis and Design</a:t>
            </a:r>
            <a:br>
              <a:rPr lang="en-US">
                <a:solidFill>
                  <a:schemeClr val="tx2">
                    <a:satMod val="130000"/>
                  </a:schemeClr>
                </a:solidFill>
              </a:rPr>
            </a:br>
            <a:r>
              <a:rPr lang="en-US" sz="2800">
                <a:solidFill>
                  <a:schemeClr val="tx2">
                    <a:satMod val="130000"/>
                  </a:schemeClr>
                </a:solidFill>
              </a:rPr>
              <a:t>Why do we model?</a:t>
            </a:r>
            <a:endParaRPr lang="en-US">
              <a:solidFill>
                <a:schemeClr val="tx2">
                  <a:satMod val="130000"/>
                </a:schemeClr>
              </a:solidFill>
            </a:endParaRPr>
          </a:p>
        </p:txBody>
      </p:sp>
      <p:sp>
        <p:nvSpPr>
          <p:cNvPr id="80899" name="Rectangle 3"/>
          <p:cNvSpPr>
            <a:spLocks noGrp="1" noChangeArrowheads="1"/>
          </p:cNvSpPr>
          <p:nvPr>
            <p:ph idx="1"/>
          </p:nvPr>
        </p:nvSpPr>
        <p:spPr>
          <a:xfrm>
            <a:off x="185738" y="2152650"/>
            <a:ext cx="8758237" cy="3138488"/>
          </a:xfrm>
        </p:spPr>
        <p:txBody>
          <a:bodyPr>
            <a:normAutofit fontScale="77500" lnSpcReduction="20000"/>
          </a:bodyPr>
          <a:lstStyle/>
          <a:p>
            <a:pPr marL="365760" indent="-283464" algn="ctr" eaLnBrk="1" fontAlgn="auto" hangingPunct="1">
              <a:spcAft>
                <a:spcPts val="0"/>
              </a:spcAft>
              <a:buFont typeface="Monotype Sorts" pitchFamily="2" charset="2"/>
              <a:buNone/>
              <a:defRPr/>
            </a:pPr>
            <a:r>
              <a:rPr lang="en-US"/>
              <a:t>“When it comes down to it, </a:t>
            </a:r>
          </a:p>
          <a:p>
            <a:pPr marL="365760" indent="-283464" algn="ctr" eaLnBrk="1" fontAlgn="auto" hangingPunct="1">
              <a:lnSpc>
                <a:spcPct val="70000"/>
              </a:lnSpc>
              <a:spcAft>
                <a:spcPts val="0"/>
              </a:spcAft>
              <a:buFont typeface="Monotype Sorts" pitchFamily="2" charset="2"/>
              <a:buNone/>
              <a:defRPr/>
            </a:pPr>
            <a:r>
              <a:rPr lang="en-US"/>
              <a:t>the real point of software development is cutting code”</a:t>
            </a:r>
            <a:br>
              <a:rPr lang="en-US"/>
            </a:br>
            <a:endParaRPr lang="en-US"/>
          </a:p>
          <a:p>
            <a:pPr marL="365760" indent="-283464" algn="ctr" eaLnBrk="1" fontAlgn="auto" hangingPunct="1">
              <a:spcAft>
                <a:spcPts val="0"/>
              </a:spcAft>
              <a:buFont typeface="Monotype Sorts" pitchFamily="2" charset="2"/>
              <a:buNone/>
              <a:defRPr/>
            </a:pPr>
            <a:r>
              <a:rPr lang="en-US"/>
              <a:t>“Diagrams are, after all, just pretty pictures”</a:t>
            </a:r>
          </a:p>
          <a:p>
            <a:pPr marL="365760" indent="-283464" algn="ctr" eaLnBrk="1" fontAlgn="auto" hangingPunct="1">
              <a:spcAft>
                <a:spcPts val="0"/>
              </a:spcAft>
              <a:buFont typeface="Monotype Sorts" pitchFamily="2" charset="2"/>
              <a:buNone/>
              <a:defRPr/>
            </a:pPr>
            <a:endParaRPr lang="en-US"/>
          </a:p>
          <a:p>
            <a:pPr marL="365760" indent="-283464" algn="ctr" eaLnBrk="1" fontAlgn="auto" hangingPunct="1">
              <a:lnSpc>
                <a:spcPct val="110000"/>
              </a:lnSpc>
              <a:spcAft>
                <a:spcPts val="0"/>
              </a:spcAft>
              <a:buFont typeface="Monotype Sorts" pitchFamily="2" charset="2"/>
              <a:buNone/>
              <a:defRPr/>
            </a:pPr>
            <a:r>
              <a:rPr lang="en-US"/>
              <a:t>“No user is going to thank you for pretty pictures; what a user wants is software that executes”</a:t>
            </a:r>
          </a:p>
          <a:p>
            <a:pPr marL="365760" indent="-283464" eaLnBrk="1" fontAlgn="auto" hangingPunct="1">
              <a:spcAft>
                <a:spcPts val="0"/>
              </a:spcAft>
              <a:buFont typeface="Monotype Sorts" pitchFamily="2" charset="2"/>
              <a:buNone/>
              <a:defRPr/>
            </a:pPr>
            <a:endParaRPr lang="en-US"/>
          </a:p>
          <a:p>
            <a:pPr marL="365760" indent="-283464" algn="r" eaLnBrk="1" fontAlgn="auto" hangingPunct="1">
              <a:spcAft>
                <a:spcPts val="0"/>
              </a:spcAft>
              <a:buFont typeface="Monotype Sorts" pitchFamily="2" charset="2"/>
              <a:buNone/>
              <a:defRPr/>
            </a:pPr>
            <a:r>
              <a:rPr lang="en-US" sz="1500"/>
              <a:t>[M. Fowler, “UML Distilled”, Addison Wesley, 1997]</a:t>
            </a:r>
          </a:p>
        </p:txBody>
      </p:sp>
      <p:sp>
        <p:nvSpPr>
          <p:cNvPr id="5" name="Slide Number Placeholder 4"/>
          <p:cNvSpPr>
            <a:spLocks noGrp="1"/>
          </p:cNvSpPr>
          <p:nvPr>
            <p:ph type="sldNum" sz="quarter" idx="10"/>
          </p:nvPr>
        </p:nvSpPr>
        <p:spPr/>
        <p:txBody>
          <a:bodyPr/>
          <a:lstStyle/>
          <a:p>
            <a:pPr>
              <a:defRPr/>
            </a:pPr>
            <a:fld id="{2181C35B-0114-402A-8873-7624278083EF}" type="slidenum">
              <a:rPr lang="en-US"/>
              <a:pPr>
                <a:defRPr/>
              </a:pPr>
              <a:t>4</a:t>
            </a:fld>
            <a:endParaRPr lang="en-US"/>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46113" y="325438"/>
            <a:ext cx="8101012" cy="1143000"/>
          </a:xfrm>
        </p:spPr>
        <p:txBody>
          <a:bodyPr>
            <a:normAutofit fontScale="90000"/>
          </a:bodyPr>
          <a:lstStyle/>
          <a:p>
            <a:pPr eaLnBrk="1" fontAlgn="auto" hangingPunct="1">
              <a:spcAft>
                <a:spcPts val="0"/>
              </a:spcAft>
              <a:defRPr/>
            </a:pPr>
            <a:r>
              <a:rPr lang="en-US">
                <a:solidFill>
                  <a:schemeClr val="tx2">
                    <a:satMod val="130000"/>
                  </a:schemeClr>
                </a:solidFill>
              </a:rPr>
              <a:t>Motivation for Analysis and Design </a:t>
            </a:r>
            <a:br>
              <a:rPr lang="en-US">
                <a:solidFill>
                  <a:schemeClr val="tx2">
                    <a:satMod val="130000"/>
                  </a:schemeClr>
                </a:solidFill>
              </a:rPr>
            </a:br>
            <a:r>
              <a:rPr lang="en-US" sz="2800">
                <a:solidFill>
                  <a:schemeClr val="tx2">
                    <a:satMod val="130000"/>
                  </a:schemeClr>
                </a:solidFill>
              </a:rPr>
              <a:t>The Model as an Abstraction of the Reality</a:t>
            </a:r>
          </a:p>
        </p:txBody>
      </p:sp>
      <p:sp>
        <p:nvSpPr>
          <p:cNvPr id="79875" name="Rectangle 3"/>
          <p:cNvSpPr>
            <a:spLocks noGrp="1" noChangeArrowheads="1"/>
          </p:cNvSpPr>
          <p:nvPr>
            <p:ph idx="1"/>
          </p:nvPr>
        </p:nvSpPr>
        <p:spPr>
          <a:xfrm>
            <a:off x="576263" y="1831975"/>
            <a:ext cx="8367712" cy="4114800"/>
          </a:xfrm>
        </p:spPr>
        <p:txBody>
          <a:bodyPr>
            <a:normAutofit fontScale="77500" lnSpcReduction="20000"/>
          </a:bodyPr>
          <a:lstStyle/>
          <a:p>
            <a:pPr marL="365760" indent="-283464" eaLnBrk="1" fontAlgn="auto" hangingPunct="1">
              <a:spcAft>
                <a:spcPts val="0"/>
              </a:spcAft>
              <a:buFont typeface="Wingdings 2"/>
              <a:buChar char=""/>
              <a:defRPr/>
            </a:pPr>
            <a:r>
              <a:rPr lang="en-US" b="1"/>
              <a:t>We are not able to comprehend a complex system in its entirety</a:t>
            </a:r>
            <a:r>
              <a:rPr lang="en-US"/>
              <a:t> - a single model is not enough</a:t>
            </a:r>
          </a:p>
          <a:p>
            <a:pPr marL="640080" lvl="1" indent="-237744" eaLnBrk="1" fontAlgn="auto" hangingPunct="1">
              <a:spcAft>
                <a:spcPts val="0"/>
              </a:spcAft>
              <a:buFont typeface="Verdana"/>
              <a:buChar char="◦"/>
              <a:defRPr/>
            </a:pPr>
            <a:r>
              <a:rPr lang="en-US" b="1"/>
              <a:t>different perspectives</a:t>
            </a:r>
            <a:r>
              <a:rPr lang="en-US"/>
              <a:t> are required, which in turn require </a:t>
            </a:r>
            <a:r>
              <a:rPr lang="en-US" b="1"/>
              <a:t>different models</a:t>
            </a:r>
            <a:r>
              <a:rPr lang="en-US"/>
              <a:t> being independent from each other</a:t>
            </a:r>
          </a:p>
          <a:p>
            <a:pPr marL="640080" lvl="1" indent="-237744" eaLnBrk="1" fontAlgn="auto" hangingPunct="1">
              <a:spcAft>
                <a:spcPts val="0"/>
              </a:spcAft>
              <a:buFont typeface="Verdana"/>
              <a:buChar char="◦"/>
              <a:defRPr/>
            </a:pPr>
            <a:r>
              <a:rPr lang="en-US"/>
              <a:t>each model must exist on </a:t>
            </a:r>
            <a:r>
              <a:rPr lang="en-US" b="1"/>
              <a:t>different levels of granularity</a:t>
            </a:r>
          </a:p>
          <a:p>
            <a:pPr marL="640080" lvl="1" indent="-237744" eaLnBrk="1" fontAlgn="auto" hangingPunct="1">
              <a:spcAft>
                <a:spcPts val="0"/>
              </a:spcAft>
              <a:buFont typeface="Verdana"/>
              <a:buChar char="◦"/>
              <a:defRPr/>
            </a:pPr>
            <a:endParaRPr lang="en-US"/>
          </a:p>
          <a:p>
            <a:pPr marL="365760" indent="-283464" eaLnBrk="1" fontAlgn="auto" hangingPunct="1">
              <a:spcAft>
                <a:spcPts val="0"/>
              </a:spcAft>
              <a:buFont typeface="Wingdings 2"/>
              <a:buChar char=""/>
              <a:defRPr/>
            </a:pPr>
            <a:r>
              <a:rPr lang="en-US" b="1"/>
              <a:t>Good models are necessary ...</a:t>
            </a:r>
            <a:endParaRPr lang="en-US" sz="1800"/>
          </a:p>
          <a:p>
            <a:pPr marL="640080" lvl="1" indent="-237744" eaLnBrk="1" fontAlgn="auto" hangingPunct="1">
              <a:spcAft>
                <a:spcPts val="0"/>
              </a:spcAft>
              <a:buFont typeface="Verdana"/>
              <a:buChar char="◦"/>
              <a:defRPr/>
            </a:pPr>
            <a:r>
              <a:rPr lang="en-US"/>
              <a:t>for making complex systems more understandable</a:t>
            </a:r>
          </a:p>
          <a:p>
            <a:pPr marL="640080" lvl="1" indent="-237744" eaLnBrk="1" fontAlgn="auto" hangingPunct="1">
              <a:spcAft>
                <a:spcPts val="0"/>
              </a:spcAft>
              <a:buFont typeface="Verdana"/>
              <a:buChar char="◦"/>
              <a:defRPr/>
            </a:pPr>
            <a:r>
              <a:rPr lang="en-US"/>
              <a:t>for visualizing the essential aspects of a system</a:t>
            </a:r>
          </a:p>
          <a:p>
            <a:pPr marL="640080" lvl="1" indent="-237744" eaLnBrk="1" fontAlgn="auto" hangingPunct="1">
              <a:spcAft>
                <a:spcPts val="0"/>
              </a:spcAft>
              <a:buFont typeface="Verdana"/>
              <a:buChar char="◦"/>
              <a:defRPr/>
            </a:pPr>
            <a:r>
              <a:rPr lang="en-US"/>
              <a:t>for communication among project members and with the customer</a:t>
            </a:r>
          </a:p>
          <a:p>
            <a:pPr marL="640080" lvl="1" indent="-237744" eaLnBrk="1" fontAlgn="auto" hangingPunct="1">
              <a:spcAft>
                <a:spcPts val="0"/>
              </a:spcAft>
              <a:buFont typeface="Verdana"/>
              <a:buChar char="◦"/>
              <a:defRPr/>
            </a:pPr>
            <a:r>
              <a:rPr lang="en-US"/>
              <a:t>for ensuring architectural soundness</a:t>
            </a:r>
            <a:endParaRPr lang="en-US" sz="1500"/>
          </a:p>
          <a:p>
            <a:pPr marL="365760" indent="-283464" eaLnBrk="1" fontAlgn="auto" hangingPunct="1">
              <a:spcAft>
                <a:spcPts val="0"/>
              </a:spcAft>
              <a:buFont typeface="Wingdings 2"/>
              <a:buChar char=""/>
              <a:defRPr/>
            </a:pPr>
            <a:endParaRPr lang="en-US"/>
          </a:p>
          <a:p>
            <a:pPr marL="365760" indent="-283464" eaLnBrk="1" fontAlgn="auto" hangingPunct="1">
              <a:spcAft>
                <a:spcPts val="0"/>
              </a:spcAft>
              <a:buFont typeface="Wingdings 2"/>
              <a:buChar char=""/>
              <a:defRPr/>
            </a:pPr>
            <a:endParaRPr lang="en-US"/>
          </a:p>
        </p:txBody>
      </p:sp>
      <p:sp>
        <p:nvSpPr>
          <p:cNvPr id="5" name="Slide Number Placeholder 4"/>
          <p:cNvSpPr>
            <a:spLocks noGrp="1"/>
          </p:cNvSpPr>
          <p:nvPr>
            <p:ph type="sldNum" sz="quarter" idx="10"/>
          </p:nvPr>
        </p:nvSpPr>
        <p:spPr/>
        <p:txBody>
          <a:bodyPr/>
          <a:lstStyle/>
          <a:p>
            <a:pPr>
              <a:defRPr/>
            </a:pPr>
            <a:fld id="{320A46A6-19EF-4B79-9871-8FA5B9A175B6}" type="slidenum">
              <a:rPr lang="en-US"/>
              <a:pPr>
                <a:defRPr/>
              </a:pPr>
              <a:t>5</a:t>
            </a:fld>
            <a:endParaRPr lang="en-US"/>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normAutofit fontScale="90000"/>
          </a:bodyPr>
          <a:lstStyle/>
          <a:p>
            <a:pPr eaLnBrk="1" fontAlgn="auto" hangingPunct="1">
              <a:spcAft>
                <a:spcPts val="0"/>
              </a:spcAft>
              <a:defRPr/>
            </a:pPr>
            <a:r>
              <a:rPr lang="en-US">
                <a:solidFill>
                  <a:schemeClr val="tx2">
                    <a:satMod val="130000"/>
                  </a:schemeClr>
                </a:solidFill>
              </a:rPr>
              <a:t>What is the UML?</a:t>
            </a:r>
            <a:r>
              <a:rPr lang="en-US" sz="2800">
                <a:solidFill>
                  <a:schemeClr val="tx2">
                    <a:satMod val="130000"/>
                  </a:schemeClr>
                </a:solidFill>
              </a:rPr>
              <a:t/>
            </a:r>
            <a:br>
              <a:rPr lang="en-US" sz="2800">
                <a:solidFill>
                  <a:schemeClr val="tx2">
                    <a:satMod val="130000"/>
                  </a:schemeClr>
                </a:solidFill>
              </a:rPr>
            </a:br>
            <a:r>
              <a:rPr lang="en-US" sz="2800">
                <a:solidFill>
                  <a:schemeClr val="tx2">
                    <a:satMod val="130000"/>
                  </a:schemeClr>
                </a:solidFill>
              </a:rPr>
              <a:t>Goals</a:t>
            </a:r>
          </a:p>
        </p:txBody>
      </p:sp>
      <p:sp>
        <p:nvSpPr>
          <p:cNvPr id="233475" name="Rectangle 3"/>
          <p:cNvSpPr>
            <a:spLocks noGrp="1" noChangeArrowheads="1"/>
          </p:cNvSpPr>
          <p:nvPr>
            <p:ph idx="1"/>
          </p:nvPr>
        </p:nvSpPr>
        <p:spPr>
          <a:xfrm>
            <a:off x="663575" y="1379538"/>
            <a:ext cx="8480425" cy="4926012"/>
          </a:xfrm>
        </p:spPr>
        <p:txBody>
          <a:bodyPr>
            <a:normAutofit fontScale="47500" lnSpcReduction="20000"/>
          </a:bodyPr>
          <a:lstStyle/>
          <a:p>
            <a:pPr marL="365760" indent="-283464" eaLnBrk="1" fontAlgn="auto" hangingPunct="1">
              <a:spcAft>
                <a:spcPts val="0"/>
              </a:spcAft>
              <a:buFont typeface="Wingdings 2"/>
              <a:buChar char=""/>
              <a:defRPr/>
            </a:pPr>
            <a:r>
              <a:rPr lang="en-US" sz="5100" dirty="0"/>
              <a:t>Provide users with an </a:t>
            </a:r>
            <a:r>
              <a:rPr lang="en-US" sz="5100" b="1" dirty="0"/>
              <a:t>expressive modeling language</a:t>
            </a:r>
            <a:endParaRPr lang="en-US" sz="5100" dirty="0"/>
          </a:p>
          <a:p>
            <a:pPr marL="640080" lvl="1" indent="-237744" eaLnBrk="1" fontAlgn="auto" hangingPunct="1">
              <a:spcAft>
                <a:spcPts val="0"/>
              </a:spcAft>
              <a:buFont typeface="Verdana"/>
              <a:buChar char="◦"/>
              <a:defRPr/>
            </a:pPr>
            <a:r>
              <a:rPr lang="en-US" sz="3400" dirty="0"/>
              <a:t>for the specification, construction, visualization and documentation of the artifacts of a software system</a:t>
            </a:r>
          </a:p>
          <a:p>
            <a:pPr marL="640080" lvl="1" indent="-237744" eaLnBrk="1" fontAlgn="auto" hangingPunct="1">
              <a:spcAft>
                <a:spcPts val="0"/>
              </a:spcAft>
              <a:buFont typeface="Verdana"/>
              <a:buChar char="◦"/>
              <a:defRPr/>
            </a:pPr>
            <a:r>
              <a:rPr lang="en-US" sz="3400" dirty="0"/>
              <a:t>for the construction of different kinds of models</a:t>
            </a:r>
          </a:p>
          <a:p>
            <a:pPr marL="640080" lvl="1" indent="-237744" eaLnBrk="1" fontAlgn="auto" hangingPunct="1">
              <a:spcAft>
                <a:spcPts val="0"/>
              </a:spcAft>
              <a:buFont typeface="Verdana"/>
              <a:buChar char="◦"/>
              <a:defRPr/>
            </a:pPr>
            <a:r>
              <a:rPr lang="en-US" sz="3400" dirty="0"/>
              <a:t>for the exchange of models</a:t>
            </a:r>
          </a:p>
          <a:p>
            <a:pPr marL="640080" lvl="1" indent="-237744" eaLnBrk="1" fontAlgn="auto" hangingPunct="1">
              <a:spcAft>
                <a:spcPts val="0"/>
              </a:spcAft>
              <a:buFont typeface="Verdana"/>
              <a:buChar char="◦"/>
              <a:defRPr/>
            </a:pPr>
            <a:endParaRPr lang="en-US" sz="1100" dirty="0"/>
          </a:p>
          <a:p>
            <a:pPr marL="365760" indent="-283464" eaLnBrk="1" fontAlgn="auto" hangingPunct="1">
              <a:spcAft>
                <a:spcPts val="0"/>
              </a:spcAft>
              <a:buFont typeface="Wingdings 2"/>
              <a:buChar char=""/>
              <a:defRPr/>
            </a:pPr>
            <a:r>
              <a:rPr lang="en-US" sz="5100" dirty="0"/>
              <a:t>Provide users with </a:t>
            </a:r>
            <a:r>
              <a:rPr lang="en-US" sz="5100" b="1" dirty="0"/>
              <a:t>ready-to-use core concepts</a:t>
            </a:r>
            <a:endParaRPr lang="en-US" sz="5100" dirty="0"/>
          </a:p>
          <a:p>
            <a:pPr marL="640080" lvl="1" indent="-237744" eaLnBrk="1" fontAlgn="auto" hangingPunct="1">
              <a:spcAft>
                <a:spcPts val="0"/>
              </a:spcAft>
              <a:buFont typeface="Verdana"/>
              <a:buChar char="◦"/>
              <a:defRPr/>
            </a:pPr>
            <a:r>
              <a:rPr lang="en-US" sz="3400" dirty="0"/>
              <a:t>however, extensibility and specialization mechanisms are available</a:t>
            </a:r>
          </a:p>
          <a:p>
            <a:pPr marL="365760" indent="-283464" eaLnBrk="1" fontAlgn="auto" hangingPunct="1">
              <a:spcAft>
                <a:spcPts val="0"/>
              </a:spcAft>
              <a:buFont typeface="Wingdings 2"/>
              <a:buChar char=""/>
              <a:defRPr/>
            </a:pPr>
            <a:endParaRPr lang="en-US" sz="1100" dirty="0"/>
          </a:p>
          <a:p>
            <a:pPr marL="365760" indent="-283464" eaLnBrk="1" fontAlgn="auto" hangingPunct="1">
              <a:spcAft>
                <a:spcPts val="0"/>
              </a:spcAft>
              <a:buFont typeface="Wingdings 2"/>
              <a:buChar char=""/>
              <a:defRPr/>
            </a:pPr>
            <a:r>
              <a:rPr lang="en-US" sz="5100" dirty="0"/>
              <a:t>Provide a </a:t>
            </a:r>
            <a:r>
              <a:rPr lang="en-US" sz="5100" b="1" dirty="0"/>
              <a:t>formal basis</a:t>
            </a:r>
            <a:r>
              <a:rPr lang="en-US" sz="5100" dirty="0"/>
              <a:t> for understanding the modeling language </a:t>
            </a:r>
          </a:p>
          <a:p>
            <a:pPr marL="640080" lvl="1" indent="-237744" eaLnBrk="1" fontAlgn="auto" hangingPunct="1">
              <a:spcAft>
                <a:spcPts val="0"/>
              </a:spcAft>
              <a:buFont typeface="Verdana"/>
              <a:buChar char="◦"/>
              <a:defRPr/>
            </a:pPr>
            <a:r>
              <a:rPr lang="en-US" sz="3400" dirty="0" err="1"/>
              <a:t>metamodel</a:t>
            </a:r>
            <a:r>
              <a:rPr lang="en-US" sz="3400" dirty="0"/>
              <a:t> in terms of a UML class diagram</a:t>
            </a:r>
            <a:endParaRPr lang="en-US" sz="3400" b="1" dirty="0"/>
          </a:p>
          <a:p>
            <a:pPr marL="640080" lvl="1" indent="-237744" eaLnBrk="1" fontAlgn="auto" hangingPunct="1">
              <a:spcAft>
                <a:spcPts val="0"/>
              </a:spcAft>
              <a:buFont typeface="Verdana"/>
              <a:buChar char="◦"/>
              <a:defRPr/>
            </a:pPr>
            <a:r>
              <a:rPr lang="en-US" sz="3400" dirty="0"/>
              <a:t>“Semantics” is part of the official UML documentation</a:t>
            </a:r>
            <a:endParaRPr lang="en-US" sz="1100" dirty="0"/>
          </a:p>
          <a:p>
            <a:pPr marL="365760" indent="-283464" eaLnBrk="1" fontAlgn="auto" hangingPunct="1">
              <a:spcAft>
                <a:spcPts val="0"/>
              </a:spcAft>
              <a:buFont typeface="Wingdings 2"/>
              <a:buChar char=""/>
              <a:defRPr/>
            </a:pPr>
            <a:r>
              <a:rPr lang="en-US" sz="5100" dirty="0"/>
              <a:t>Support </a:t>
            </a:r>
            <a:r>
              <a:rPr lang="en-US" sz="5100" b="1" dirty="0"/>
              <a:t>higher-level development concepts</a:t>
            </a:r>
            <a:r>
              <a:rPr lang="en-US" sz="5100" dirty="0"/>
              <a:t> </a:t>
            </a:r>
          </a:p>
          <a:p>
            <a:pPr marL="640080" lvl="1" indent="-237744" eaLnBrk="1" fontAlgn="auto" hangingPunct="1">
              <a:lnSpc>
                <a:spcPct val="80000"/>
              </a:lnSpc>
              <a:spcAft>
                <a:spcPts val="0"/>
              </a:spcAft>
              <a:buFont typeface="Verdana"/>
              <a:buChar char="◦"/>
              <a:defRPr/>
            </a:pPr>
            <a:r>
              <a:rPr lang="en-US" sz="3400" dirty="0"/>
              <a:t>such as collaborations, patterns, and components</a:t>
            </a:r>
          </a:p>
          <a:p>
            <a:pPr marL="640080" lvl="1" indent="-237744" eaLnBrk="1" fontAlgn="auto" hangingPunct="1">
              <a:spcAft>
                <a:spcPts val="0"/>
              </a:spcAft>
              <a:buFont typeface="Verdana"/>
              <a:buChar char="◦"/>
              <a:defRPr/>
            </a:pPr>
            <a:endParaRPr lang="en-US" sz="1100" dirty="0"/>
          </a:p>
          <a:p>
            <a:pPr marL="365760" indent="-283464" eaLnBrk="1" fontAlgn="auto" hangingPunct="1">
              <a:spcAft>
                <a:spcPts val="0"/>
              </a:spcAft>
              <a:buFont typeface="Wingdings 2"/>
              <a:buChar char=""/>
              <a:defRPr/>
            </a:pPr>
            <a:r>
              <a:rPr lang="en-US" sz="5100" dirty="0"/>
              <a:t>Integrate </a:t>
            </a:r>
            <a:r>
              <a:rPr lang="en-US" sz="5100" b="1" dirty="0"/>
              <a:t>best practices</a:t>
            </a:r>
            <a:endParaRPr lang="en-US" b="1" dirty="0"/>
          </a:p>
        </p:txBody>
      </p:sp>
      <p:sp>
        <p:nvSpPr>
          <p:cNvPr id="5" name="Slide Number Placeholder 4"/>
          <p:cNvSpPr>
            <a:spLocks noGrp="1"/>
          </p:cNvSpPr>
          <p:nvPr>
            <p:ph type="sldNum" sz="quarter" idx="10"/>
          </p:nvPr>
        </p:nvSpPr>
        <p:spPr/>
        <p:txBody>
          <a:bodyPr/>
          <a:lstStyle/>
          <a:p>
            <a:pPr>
              <a:defRPr/>
            </a:pPr>
            <a:fld id="{1F03A238-F3C7-4218-9F92-C138821AF82D}" type="slidenum">
              <a:rPr lang="en-US"/>
              <a:pPr>
                <a:defRPr/>
              </a:pPr>
              <a:t>6</a:t>
            </a:fld>
            <a:endParaRPr lang="en-US"/>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What is the UML </a:t>
            </a:r>
            <a:r>
              <a:rPr lang="en-US" b="1" i="1">
                <a:solidFill>
                  <a:schemeClr val="tx2">
                    <a:satMod val="130000"/>
                  </a:schemeClr>
                </a:solidFill>
              </a:rPr>
              <a:t>not</a:t>
            </a:r>
            <a:r>
              <a:rPr lang="en-US" i="1">
                <a:solidFill>
                  <a:schemeClr val="tx2">
                    <a:satMod val="130000"/>
                  </a:schemeClr>
                </a:solidFill>
              </a:rPr>
              <a:t>?</a:t>
            </a:r>
            <a:endParaRPr lang="en-US">
              <a:solidFill>
                <a:schemeClr val="tx2">
                  <a:satMod val="130000"/>
                </a:schemeClr>
              </a:solidFill>
            </a:endParaRPr>
          </a:p>
        </p:txBody>
      </p:sp>
      <p:sp>
        <p:nvSpPr>
          <p:cNvPr id="89091" name="Rectangle 3"/>
          <p:cNvSpPr>
            <a:spLocks noGrp="1" noChangeArrowheads="1"/>
          </p:cNvSpPr>
          <p:nvPr>
            <p:ph idx="1"/>
          </p:nvPr>
        </p:nvSpPr>
        <p:spPr>
          <a:xfrm>
            <a:off x="701675" y="1647825"/>
            <a:ext cx="8204200" cy="4114800"/>
          </a:xfrm>
        </p:spPr>
        <p:txBody>
          <a:bodyPr>
            <a:normAutofit fontScale="85000" lnSpcReduction="20000"/>
          </a:bodyPr>
          <a:lstStyle/>
          <a:p>
            <a:pPr marL="365760" indent="-283464" eaLnBrk="1" fontAlgn="auto" hangingPunct="1">
              <a:spcAft>
                <a:spcPts val="0"/>
              </a:spcAft>
              <a:buFont typeface="Wingdings 2"/>
              <a:buChar char=""/>
              <a:defRPr/>
            </a:pPr>
            <a:r>
              <a:rPr lang="en-US"/>
              <a:t>It is the explicit intention of the UML developers </a:t>
            </a:r>
            <a:br>
              <a:rPr lang="en-US"/>
            </a:br>
            <a:r>
              <a:rPr lang="en-US" b="1"/>
              <a:t>not to prescribe</a:t>
            </a:r>
          </a:p>
          <a:p>
            <a:pPr marL="640080" lvl="1" indent="-237744" eaLnBrk="1" fontAlgn="auto" hangingPunct="1">
              <a:lnSpc>
                <a:spcPct val="140000"/>
              </a:lnSpc>
              <a:spcAft>
                <a:spcPts val="0"/>
              </a:spcAft>
              <a:buFont typeface="Verdana"/>
              <a:buChar char="◦"/>
              <a:defRPr/>
            </a:pPr>
            <a:r>
              <a:rPr lang="en-US"/>
              <a:t>a certain </a:t>
            </a:r>
            <a:r>
              <a:rPr lang="en-US" b="1"/>
              <a:t>process</a:t>
            </a:r>
            <a:endParaRPr lang="en-US"/>
          </a:p>
          <a:p>
            <a:pPr marL="640080" lvl="1" indent="-237744" eaLnBrk="1" fontAlgn="auto" hangingPunct="1">
              <a:lnSpc>
                <a:spcPct val="140000"/>
              </a:lnSpc>
              <a:spcAft>
                <a:spcPts val="0"/>
              </a:spcAft>
              <a:buFont typeface="Verdana"/>
              <a:buChar char="◦"/>
              <a:defRPr/>
            </a:pPr>
            <a:r>
              <a:rPr lang="en-US"/>
              <a:t>a certain </a:t>
            </a:r>
            <a:r>
              <a:rPr lang="en-US" b="1"/>
              <a:t>modeling tool</a:t>
            </a:r>
          </a:p>
          <a:p>
            <a:pPr marL="640080" lvl="1" indent="-237744" eaLnBrk="1" fontAlgn="auto" hangingPunct="1">
              <a:lnSpc>
                <a:spcPct val="140000"/>
              </a:lnSpc>
              <a:spcAft>
                <a:spcPts val="0"/>
              </a:spcAft>
              <a:buFont typeface="Verdana"/>
              <a:buChar char="◦"/>
              <a:defRPr/>
            </a:pPr>
            <a:r>
              <a:rPr lang="en-US"/>
              <a:t>any </a:t>
            </a:r>
            <a:r>
              <a:rPr lang="en-US" b="1"/>
              <a:t>modeling</a:t>
            </a:r>
            <a:r>
              <a:rPr lang="en-US"/>
              <a:t> </a:t>
            </a:r>
            <a:r>
              <a:rPr lang="en-US" b="1"/>
              <a:t>guidelines</a:t>
            </a:r>
            <a:endParaRPr lang="en-US"/>
          </a:p>
          <a:p>
            <a:pPr marL="640080" lvl="1" indent="-237744" eaLnBrk="1" fontAlgn="auto" hangingPunct="1">
              <a:lnSpc>
                <a:spcPct val="140000"/>
              </a:lnSpc>
              <a:spcAft>
                <a:spcPts val="0"/>
              </a:spcAft>
              <a:buFont typeface="Verdana"/>
              <a:buChar char="◦"/>
              <a:defRPr/>
            </a:pPr>
            <a:r>
              <a:rPr lang="en-US"/>
              <a:t>a certain </a:t>
            </a:r>
            <a:r>
              <a:rPr lang="en-US" b="1"/>
              <a:t>programming language</a:t>
            </a:r>
          </a:p>
          <a:p>
            <a:pPr marL="365760" indent="-283464" eaLnBrk="1" fontAlgn="auto" hangingPunct="1">
              <a:spcAft>
                <a:spcPts val="0"/>
              </a:spcAft>
              <a:buFont typeface="Monotype Sorts" pitchFamily="2" charset="2"/>
              <a:buNone/>
              <a:defRPr/>
            </a:pPr>
            <a:r>
              <a:rPr lang="en-US"/>
              <a:t>	</a:t>
            </a:r>
            <a:br>
              <a:rPr lang="en-US"/>
            </a:br>
            <a:endParaRPr lang="en-US"/>
          </a:p>
          <a:p>
            <a:pPr marL="365760" indent="-283464" eaLnBrk="1" fontAlgn="auto" hangingPunct="1">
              <a:spcAft>
                <a:spcPts val="0"/>
              </a:spcAft>
              <a:buFont typeface="Wingdings 2"/>
              <a:buChar char=""/>
              <a:defRPr/>
            </a:pPr>
            <a:r>
              <a:rPr lang="en-US"/>
              <a:t>Dedicated Goal: </a:t>
            </a:r>
            <a:r>
              <a:rPr lang="en-US" b="1"/>
              <a:t>Openness!</a:t>
            </a:r>
            <a:endParaRPr lang="en-US"/>
          </a:p>
          <a:p>
            <a:pPr marL="365760" indent="-283464" eaLnBrk="1" fontAlgn="auto" hangingPunct="1">
              <a:spcAft>
                <a:spcPts val="0"/>
              </a:spcAft>
              <a:buFont typeface="Monotype Sorts" pitchFamily="2" charset="2"/>
              <a:buNone/>
              <a:defRPr/>
            </a:pPr>
            <a:endParaRPr lang="en-US"/>
          </a:p>
        </p:txBody>
      </p:sp>
      <p:sp>
        <p:nvSpPr>
          <p:cNvPr id="5" name="Slide Number Placeholder 4"/>
          <p:cNvSpPr>
            <a:spLocks noGrp="1"/>
          </p:cNvSpPr>
          <p:nvPr>
            <p:ph type="sldNum" sz="quarter" idx="10"/>
          </p:nvPr>
        </p:nvSpPr>
        <p:spPr/>
        <p:txBody>
          <a:bodyPr/>
          <a:lstStyle/>
          <a:p>
            <a:pPr>
              <a:defRPr/>
            </a:pPr>
            <a:fld id="{1187A1F8-66F9-4693-AF6C-A19434ACE5A5}" type="slidenum">
              <a:rPr lang="en-US"/>
              <a:pPr>
                <a:defRPr/>
              </a:pPr>
              <a:t>7</a:t>
            </a:fld>
            <a:endParaRPr lang="en-US"/>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36" name="Line 24"/>
          <p:cNvSpPr>
            <a:spLocks noChangeShapeType="1"/>
          </p:cNvSpPr>
          <p:nvPr/>
        </p:nvSpPr>
        <p:spPr bwMode="auto">
          <a:xfrm flipV="1">
            <a:off x="1368425" y="1235075"/>
            <a:ext cx="0" cy="3875088"/>
          </a:xfrm>
          <a:prstGeom prst="line">
            <a:avLst/>
          </a:prstGeom>
          <a:noFill/>
          <a:ln w="76200">
            <a:solidFill>
              <a:schemeClr val="tx1"/>
            </a:solidFill>
            <a:round/>
            <a:headEnd type="none" w="sm" len="sm"/>
            <a:tailEnd type="stealth" w="med" len="lg"/>
          </a:ln>
          <a:effectLst/>
        </p:spPr>
        <p:txBody>
          <a:bodyPr wrap="none" anchor="ctr"/>
          <a:lstStyle/>
          <a:p>
            <a:pPr>
              <a:defRPr/>
            </a:pPr>
            <a:endParaRPr lang="en-IN"/>
          </a:p>
        </p:txBody>
      </p:sp>
      <p:sp>
        <p:nvSpPr>
          <p:cNvPr id="90114" name="Rectangle 2"/>
          <p:cNvSpPr>
            <a:spLocks noGrp="1" noChangeArrowheads="1"/>
          </p:cNvSpPr>
          <p:nvPr>
            <p:ph type="title"/>
          </p:nvPr>
        </p:nvSpPr>
        <p:spPr>
          <a:xfrm>
            <a:off x="531813" y="160338"/>
            <a:ext cx="8266112" cy="1143000"/>
          </a:xfrm>
        </p:spPr>
        <p:txBody>
          <a:bodyPr/>
          <a:lstStyle/>
          <a:p>
            <a:pPr eaLnBrk="1" fontAlgn="auto" hangingPunct="1">
              <a:spcAft>
                <a:spcPts val="0"/>
              </a:spcAft>
              <a:defRPr/>
            </a:pPr>
            <a:r>
              <a:rPr lang="en-US">
                <a:solidFill>
                  <a:schemeClr val="tx2">
                    <a:satMod val="130000"/>
                  </a:schemeClr>
                </a:solidFill>
              </a:rPr>
              <a:t>History of UML</a:t>
            </a:r>
          </a:p>
        </p:txBody>
      </p:sp>
      <p:sp>
        <p:nvSpPr>
          <p:cNvPr id="21508" name="Rectangle 4"/>
          <p:cNvSpPr>
            <a:spLocks noChangeArrowheads="1"/>
          </p:cNvSpPr>
          <p:nvPr/>
        </p:nvSpPr>
        <p:spPr bwMode="auto">
          <a:xfrm>
            <a:off x="1931988" y="5694363"/>
            <a:ext cx="1898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1800">
                <a:solidFill>
                  <a:schemeClr val="tx2"/>
                </a:solidFill>
                <a:effectLst/>
                <a:latin typeface="Arial" charset="0"/>
              </a:rPr>
              <a:t>Various Methods</a:t>
            </a:r>
          </a:p>
        </p:txBody>
      </p:sp>
      <p:sp>
        <p:nvSpPr>
          <p:cNvPr id="21509" name="Rectangle 5"/>
          <p:cNvSpPr>
            <a:spLocks noChangeArrowheads="1"/>
          </p:cNvSpPr>
          <p:nvPr/>
        </p:nvSpPr>
        <p:spPr bwMode="auto">
          <a:xfrm>
            <a:off x="4038600" y="5694363"/>
            <a:ext cx="1136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1800">
                <a:solidFill>
                  <a:schemeClr val="tx2"/>
                </a:solidFill>
                <a:effectLst/>
                <a:latin typeface="Arial" charset="0"/>
              </a:rPr>
              <a:t>Booch’91</a:t>
            </a:r>
          </a:p>
        </p:txBody>
      </p:sp>
      <p:sp>
        <p:nvSpPr>
          <p:cNvPr id="21510" name="Rectangle 6"/>
          <p:cNvSpPr>
            <a:spLocks noChangeArrowheads="1"/>
          </p:cNvSpPr>
          <p:nvPr/>
        </p:nvSpPr>
        <p:spPr bwMode="auto">
          <a:xfrm>
            <a:off x="5897563" y="5694363"/>
            <a:ext cx="895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1800">
                <a:solidFill>
                  <a:schemeClr val="tx2"/>
                </a:solidFill>
                <a:effectLst/>
                <a:latin typeface="Arial" charset="0"/>
              </a:rPr>
              <a:t>OMT-1</a:t>
            </a:r>
          </a:p>
        </p:txBody>
      </p:sp>
      <p:sp>
        <p:nvSpPr>
          <p:cNvPr id="21511" name="Rectangle 7"/>
          <p:cNvSpPr>
            <a:spLocks noChangeArrowheads="1"/>
          </p:cNvSpPr>
          <p:nvPr/>
        </p:nvSpPr>
        <p:spPr bwMode="auto">
          <a:xfrm>
            <a:off x="6875463" y="5694363"/>
            <a:ext cx="844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1800">
                <a:solidFill>
                  <a:schemeClr val="tx2"/>
                </a:solidFill>
                <a:effectLst/>
                <a:latin typeface="Arial" charset="0"/>
              </a:rPr>
              <a:t>OOSE</a:t>
            </a:r>
          </a:p>
        </p:txBody>
      </p:sp>
      <p:sp>
        <p:nvSpPr>
          <p:cNvPr id="21512" name="Rectangle 8"/>
          <p:cNvSpPr>
            <a:spLocks noChangeArrowheads="1"/>
          </p:cNvSpPr>
          <p:nvPr/>
        </p:nvSpPr>
        <p:spPr bwMode="auto">
          <a:xfrm>
            <a:off x="4191000" y="5032375"/>
            <a:ext cx="1136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1800">
                <a:solidFill>
                  <a:schemeClr val="tx2"/>
                </a:solidFill>
                <a:effectLst/>
                <a:latin typeface="Arial" charset="0"/>
              </a:rPr>
              <a:t>Booch’93</a:t>
            </a:r>
          </a:p>
        </p:txBody>
      </p:sp>
      <p:sp>
        <p:nvSpPr>
          <p:cNvPr id="21513" name="Rectangle 9"/>
          <p:cNvSpPr>
            <a:spLocks noChangeArrowheads="1"/>
          </p:cNvSpPr>
          <p:nvPr/>
        </p:nvSpPr>
        <p:spPr bwMode="auto">
          <a:xfrm>
            <a:off x="5654675" y="5032375"/>
            <a:ext cx="895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1800">
                <a:solidFill>
                  <a:schemeClr val="tx2"/>
                </a:solidFill>
                <a:effectLst/>
                <a:latin typeface="Arial" charset="0"/>
              </a:rPr>
              <a:t>OMT-2</a:t>
            </a:r>
          </a:p>
        </p:txBody>
      </p:sp>
      <p:sp>
        <p:nvSpPr>
          <p:cNvPr id="21514" name="Rectangle 10"/>
          <p:cNvSpPr>
            <a:spLocks noChangeArrowheads="1"/>
          </p:cNvSpPr>
          <p:nvPr/>
        </p:nvSpPr>
        <p:spPr bwMode="auto">
          <a:xfrm>
            <a:off x="4033838" y="4252913"/>
            <a:ext cx="2101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1800">
                <a:solidFill>
                  <a:schemeClr val="tx2"/>
                </a:solidFill>
                <a:effectLst/>
                <a:latin typeface="Arial" charset="0"/>
              </a:rPr>
              <a:t>Unified Method 0.8</a:t>
            </a:r>
          </a:p>
        </p:txBody>
      </p:sp>
      <p:sp>
        <p:nvSpPr>
          <p:cNvPr id="21515" name="Rectangle 11"/>
          <p:cNvSpPr>
            <a:spLocks noChangeArrowheads="1"/>
          </p:cNvSpPr>
          <p:nvPr/>
        </p:nvSpPr>
        <p:spPr bwMode="auto">
          <a:xfrm>
            <a:off x="1550988" y="1074738"/>
            <a:ext cx="46355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a:lnSpc>
                <a:spcPct val="110000"/>
              </a:lnSpc>
            </a:pPr>
            <a:r>
              <a:rPr lang="en-US" sz="1800" i="1">
                <a:effectLst/>
                <a:latin typeface="Arial" charset="0"/>
              </a:rPr>
              <a:t>June `99</a:t>
            </a:r>
          </a:p>
          <a:p>
            <a:pPr defTabSz="762000">
              <a:lnSpc>
                <a:spcPct val="110000"/>
              </a:lnSpc>
            </a:pPr>
            <a:endParaRPr lang="en-US" sz="1800" i="1">
              <a:effectLst/>
              <a:latin typeface="Arial" charset="0"/>
            </a:endParaRPr>
          </a:p>
          <a:p>
            <a:pPr defTabSz="762000">
              <a:lnSpc>
                <a:spcPct val="110000"/>
              </a:lnSpc>
            </a:pPr>
            <a:r>
              <a:rPr lang="en-US" sz="1800" i="1">
                <a:effectLst/>
                <a:latin typeface="Arial" charset="0"/>
              </a:rPr>
              <a:t>OMG accepts the UML as the official </a:t>
            </a:r>
          </a:p>
          <a:p>
            <a:pPr defTabSz="762000">
              <a:lnSpc>
                <a:spcPct val="110000"/>
              </a:lnSpc>
            </a:pPr>
            <a:r>
              <a:rPr lang="en-US" sz="1800" i="1">
                <a:effectLst/>
                <a:latin typeface="Arial" charset="0"/>
              </a:rPr>
              <a:t>industrial standard for software modeling</a:t>
            </a:r>
          </a:p>
          <a:p>
            <a:pPr defTabSz="762000">
              <a:lnSpc>
                <a:spcPct val="110000"/>
              </a:lnSpc>
            </a:pPr>
            <a:r>
              <a:rPr lang="en-US" sz="1800" i="1">
                <a:effectLst/>
                <a:latin typeface="Arial" charset="0"/>
              </a:rPr>
              <a:t>notations on </a:t>
            </a:r>
            <a:r>
              <a:rPr lang="en-US" sz="1800" b="1" i="1">
                <a:effectLst/>
                <a:latin typeface="Arial" charset="0"/>
              </a:rPr>
              <a:t>17th Nov. ‘97</a:t>
            </a:r>
            <a:endParaRPr lang="en-US" sz="1800" i="1">
              <a:effectLst/>
              <a:latin typeface="Arial" charset="0"/>
            </a:endParaRPr>
          </a:p>
          <a:p>
            <a:pPr defTabSz="762000">
              <a:lnSpc>
                <a:spcPct val="110000"/>
              </a:lnSpc>
            </a:pPr>
            <a:endParaRPr lang="en-US" sz="1800" i="1">
              <a:effectLst/>
              <a:latin typeface="Arial" charset="0"/>
            </a:endParaRPr>
          </a:p>
          <a:p>
            <a:pPr defTabSz="762000">
              <a:lnSpc>
                <a:spcPct val="110000"/>
              </a:lnSpc>
            </a:pPr>
            <a:r>
              <a:rPr lang="en-US" sz="1800" i="1">
                <a:effectLst/>
                <a:latin typeface="Arial" charset="0"/>
              </a:rPr>
              <a:t>Submission to OMG, Sept ‘97</a:t>
            </a:r>
          </a:p>
          <a:p>
            <a:pPr defTabSz="762000">
              <a:lnSpc>
                <a:spcPct val="110000"/>
              </a:lnSpc>
            </a:pPr>
            <a:endParaRPr lang="en-US" sz="400" i="1">
              <a:effectLst/>
              <a:latin typeface="Arial" charset="0"/>
            </a:endParaRPr>
          </a:p>
          <a:p>
            <a:pPr defTabSz="762000">
              <a:lnSpc>
                <a:spcPct val="110000"/>
              </a:lnSpc>
            </a:pPr>
            <a:r>
              <a:rPr lang="en-US" sz="1800" i="1">
                <a:effectLst/>
                <a:latin typeface="Arial" charset="0"/>
              </a:rPr>
              <a:t>Submission to OMG, Jan ‘97</a:t>
            </a:r>
          </a:p>
          <a:p>
            <a:pPr defTabSz="762000">
              <a:lnSpc>
                <a:spcPct val="110000"/>
              </a:lnSpc>
            </a:pPr>
            <a:endParaRPr lang="en-US" sz="400" i="1">
              <a:effectLst/>
              <a:latin typeface="Arial" charset="0"/>
            </a:endParaRPr>
          </a:p>
          <a:p>
            <a:pPr defTabSz="762000">
              <a:lnSpc>
                <a:spcPct val="110000"/>
              </a:lnSpc>
            </a:pPr>
            <a:r>
              <a:rPr lang="en-US" sz="1800" i="1">
                <a:effectLst/>
                <a:latin typeface="Arial" charset="0"/>
              </a:rPr>
              <a:t>Beta Version OOPSLA ‘96</a:t>
            </a:r>
          </a:p>
          <a:p>
            <a:pPr defTabSz="762000">
              <a:lnSpc>
                <a:spcPct val="110000"/>
              </a:lnSpc>
            </a:pPr>
            <a:endParaRPr lang="en-US" sz="1800" i="1">
              <a:effectLst/>
              <a:latin typeface="Arial" charset="0"/>
            </a:endParaRPr>
          </a:p>
          <a:p>
            <a:pPr defTabSz="762000">
              <a:lnSpc>
                <a:spcPct val="110000"/>
              </a:lnSpc>
            </a:pPr>
            <a:r>
              <a:rPr lang="en-US" sz="1800" i="1">
                <a:effectLst/>
                <a:latin typeface="Arial" charset="0"/>
              </a:rPr>
              <a:t>WWW-June ‘96</a:t>
            </a:r>
          </a:p>
          <a:p>
            <a:pPr defTabSz="762000">
              <a:lnSpc>
                <a:spcPct val="110000"/>
              </a:lnSpc>
            </a:pPr>
            <a:endParaRPr lang="en-US" sz="1800" i="1">
              <a:effectLst/>
              <a:latin typeface="Arial" charset="0"/>
            </a:endParaRPr>
          </a:p>
          <a:p>
            <a:pPr defTabSz="762000">
              <a:lnSpc>
                <a:spcPct val="90000"/>
              </a:lnSpc>
            </a:pPr>
            <a:r>
              <a:rPr lang="en-US" sz="1800" i="1">
                <a:effectLst/>
                <a:latin typeface="Arial" charset="0"/>
              </a:rPr>
              <a:t>OOPSLA ‘95</a:t>
            </a:r>
          </a:p>
        </p:txBody>
      </p:sp>
      <p:sp>
        <p:nvSpPr>
          <p:cNvPr id="21516" name="Rectangle 12"/>
          <p:cNvSpPr>
            <a:spLocks noChangeArrowheads="1"/>
          </p:cNvSpPr>
          <p:nvPr/>
        </p:nvSpPr>
        <p:spPr bwMode="auto">
          <a:xfrm>
            <a:off x="4892675" y="3654425"/>
            <a:ext cx="1047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1800">
                <a:solidFill>
                  <a:schemeClr val="tx2"/>
                </a:solidFill>
                <a:effectLst/>
                <a:latin typeface="Arial" charset="0"/>
              </a:rPr>
              <a:t>UML 0.9</a:t>
            </a:r>
          </a:p>
        </p:txBody>
      </p:sp>
      <p:sp>
        <p:nvSpPr>
          <p:cNvPr id="21517" name="Rectangle 13"/>
          <p:cNvSpPr>
            <a:spLocks noChangeArrowheads="1"/>
          </p:cNvSpPr>
          <p:nvPr/>
        </p:nvSpPr>
        <p:spPr bwMode="auto">
          <a:xfrm>
            <a:off x="5286375" y="2946400"/>
            <a:ext cx="1047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1800">
                <a:solidFill>
                  <a:schemeClr val="tx2"/>
                </a:solidFill>
                <a:effectLst/>
                <a:latin typeface="Arial" charset="0"/>
              </a:rPr>
              <a:t>UML 1.0</a:t>
            </a:r>
          </a:p>
        </p:txBody>
      </p:sp>
      <p:grpSp>
        <p:nvGrpSpPr>
          <p:cNvPr id="21518" name="Group 66"/>
          <p:cNvGrpSpPr>
            <a:grpSpLocks/>
          </p:cNvGrpSpPr>
          <p:nvPr/>
        </p:nvGrpSpPr>
        <p:grpSpPr bwMode="auto">
          <a:xfrm>
            <a:off x="5624513" y="2324100"/>
            <a:ext cx="1060450" cy="346075"/>
            <a:chOff x="3543" y="1464"/>
            <a:chExt cx="668" cy="218"/>
          </a:xfrm>
        </p:grpSpPr>
        <p:sp>
          <p:nvSpPr>
            <p:cNvPr id="90176" name="Rectangle 64"/>
            <p:cNvSpPr>
              <a:spLocks noChangeArrowheads="1"/>
            </p:cNvSpPr>
            <p:nvPr/>
          </p:nvSpPr>
          <p:spPr bwMode="auto">
            <a:xfrm>
              <a:off x="3544" y="1464"/>
              <a:ext cx="656" cy="216"/>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pPr>
                <a:defRPr/>
              </a:pPr>
              <a:endParaRPr lang="en-IN"/>
            </a:p>
          </p:txBody>
        </p:sp>
        <p:sp>
          <p:nvSpPr>
            <p:cNvPr id="21540" name="Rectangle 14"/>
            <p:cNvSpPr>
              <a:spLocks noChangeArrowheads="1"/>
            </p:cNvSpPr>
            <p:nvPr/>
          </p:nvSpPr>
          <p:spPr bwMode="auto">
            <a:xfrm>
              <a:off x="3543" y="1468"/>
              <a:ext cx="66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1800" b="1">
                  <a:solidFill>
                    <a:schemeClr val="bg2"/>
                  </a:solidFill>
                  <a:effectLst/>
                  <a:latin typeface="Arial" charset="0"/>
                </a:rPr>
                <a:t>UML 1.1</a:t>
              </a:r>
            </a:p>
          </p:txBody>
        </p:sp>
      </p:grpSp>
      <p:sp>
        <p:nvSpPr>
          <p:cNvPr id="90127" name="Line 15"/>
          <p:cNvSpPr>
            <a:spLocks noChangeShapeType="1"/>
          </p:cNvSpPr>
          <p:nvPr/>
        </p:nvSpPr>
        <p:spPr bwMode="auto">
          <a:xfrm flipV="1">
            <a:off x="2921000" y="4589463"/>
            <a:ext cx="1627188" cy="1131887"/>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90128" name="Line 16"/>
          <p:cNvSpPr>
            <a:spLocks noChangeShapeType="1"/>
          </p:cNvSpPr>
          <p:nvPr/>
        </p:nvSpPr>
        <p:spPr bwMode="auto">
          <a:xfrm flipV="1">
            <a:off x="4486275" y="5351463"/>
            <a:ext cx="180975" cy="33020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90129" name="Line 17"/>
          <p:cNvSpPr>
            <a:spLocks noChangeShapeType="1"/>
          </p:cNvSpPr>
          <p:nvPr/>
        </p:nvSpPr>
        <p:spPr bwMode="auto">
          <a:xfrm flipH="1" flipV="1">
            <a:off x="6275388" y="5327650"/>
            <a:ext cx="49212" cy="377825"/>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90130" name="Line 18"/>
          <p:cNvSpPr>
            <a:spLocks noChangeShapeType="1"/>
          </p:cNvSpPr>
          <p:nvPr/>
        </p:nvSpPr>
        <p:spPr bwMode="auto">
          <a:xfrm flipV="1">
            <a:off x="4710113" y="4589463"/>
            <a:ext cx="242887" cy="458787"/>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90131" name="Line 19"/>
          <p:cNvSpPr>
            <a:spLocks noChangeShapeType="1"/>
          </p:cNvSpPr>
          <p:nvPr/>
        </p:nvSpPr>
        <p:spPr bwMode="auto">
          <a:xfrm flipH="1" flipV="1">
            <a:off x="5595938" y="4589463"/>
            <a:ext cx="481012" cy="43180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90132" name="Line 20"/>
          <p:cNvSpPr>
            <a:spLocks noChangeShapeType="1"/>
          </p:cNvSpPr>
          <p:nvPr/>
        </p:nvSpPr>
        <p:spPr bwMode="auto">
          <a:xfrm flipV="1">
            <a:off x="5095875" y="3981450"/>
            <a:ext cx="225425" cy="29845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90133" name="Line 21"/>
          <p:cNvSpPr>
            <a:spLocks noChangeShapeType="1"/>
          </p:cNvSpPr>
          <p:nvPr/>
        </p:nvSpPr>
        <p:spPr bwMode="auto">
          <a:xfrm flipV="1">
            <a:off x="5451475" y="3259138"/>
            <a:ext cx="265113" cy="409575"/>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90134" name="Line 22"/>
          <p:cNvSpPr>
            <a:spLocks noChangeShapeType="1"/>
          </p:cNvSpPr>
          <p:nvPr/>
        </p:nvSpPr>
        <p:spPr bwMode="auto">
          <a:xfrm flipV="1">
            <a:off x="5803900" y="2695575"/>
            <a:ext cx="200025" cy="255588"/>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21527" name="Rectangle 23"/>
          <p:cNvSpPr>
            <a:spLocks noChangeArrowheads="1"/>
          </p:cNvSpPr>
          <p:nvPr/>
        </p:nvSpPr>
        <p:spPr bwMode="auto">
          <a:xfrm>
            <a:off x="0" y="2874963"/>
            <a:ext cx="11874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1800" i="1">
                <a:effectLst/>
                <a:latin typeface="Arial" charset="0"/>
              </a:rPr>
              <a:t>Public</a:t>
            </a:r>
            <a:endParaRPr lang="en-US" sz="1800">
              <a:effectLst/>
              <a:latin typeface="Arial" charset="0"/>
            </a:endParaRPr>
          </a:p>
          <a:p>
            <a:pPr defTabSz="762000">
              <a:lnSpc>
                <a:spcPct val="90000"/>
              </a:lnSpc>
            </a:pPr>
            <a:r>
              <a:rPr lang="en-US" sz="1800" i="1">
                <a:effectLst/>
                <a:latin typeface="Arial" charset="0"/>
              </a:rPr>
              <a:t>Feedback</a:t>
            </a:r>
          </a:p>
        </p:txBody>
      </p:sp>
      <p:sp>
        <p:nvSpPr>
          <p:cNvPr id="90137" name="Line 25"/>
          <p:cNvSpPr>
            <a:spLocks noChangeShapeType="1"/>
          </p:cNvSpPr>
          <p:nvPr/>
        </p:nvSpPr>
        <p:spPr bwMode="auto">
          <a:xfrm flipH="1" flipV="1">
            <a:off x="5794375" y="3956050"/>
            <a:ext cx="1446213" cy="1758950"/>
          </a:xfrm>
          <a:prstGeom prst="line">
            <a:avLst/>
          </a:prstGeom>
          <a:noFill/>
          <a:ln w="12700">
            <a:solidFill>
              <a:schemeClr val="tx1"/>
            </a:solidFill>
            <a:round/>
            <a:headEnd type="none" w="sm" len="sm"/>
            <a:tailEnd type="stealth" w="med" len="lg"/>
          </a:ln>
          <a:effectLst/>
        </p:spPr>
        <p:txBody>
          <a:bodyPr wrap="none" anchor="ctr"/>
          <a:lstStyle/>
          <a:p>
            <a:pPr>
              <a:defRPr/>
            </a:pPr>
            <a:endParaRPr lang="en-IN"/>
          </a:p>
        </p:txBody>
      </p:sp>
      <p:sp>
        <p:nvSpPr>
          <p:cNvPr id="21529" name="Rectangle 26"/>
          <p:cNvSpPr>
            <a:spLocks noChangeArrowheads="1"/>
          </p:cNvSpPr>
          <p:nvPr/>
        </p:nvSpPr>
        <p:spPr bwMode="auto">
          <a:xfrm>
            <a:off x="433388" y="5265738"/>
            <a:ext cx="1695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1800" i="1">
                <a:effectLst/>
                <a:latin typeface="Arial" charset="0"/>
              </a:rPr>
              <a:t>“Method Wars”</a:t>
            </a:r>
          </a:p>
        </p:txBody>
      </p:sp>
      <p:sp>
        <p:nvSpPr>
          <p:cNvPr id="21530" name="Rectangle 27"/>
          <p:cNvSpPr>
            <a:spLocks noChangeArrowheads="1"/>
          </p:cNvSpPr>
          <p:nvPr/>
        </p:nvSpPr>
        <p:spPr bwMode="auto">
          <a:xfrm>
            <a:off x="6988175" y="846138"/>
            <a:ext cx="196532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defTabSz="762000">
              <a:lnSpc>
                <a:spcPct val="110000"/>
              </a:lnSpc>
            </a:pPr>
            <a:r>
              <a:rPr lang="en-US" sz="1800" i="1">
                <a:effectLst/>
                <a:latin typeface="Arial" charset="0"/>
              </a:rPr>
              <a:t>Industrialization</a:t>
            </a:r>
          </a:p>
          <a:p>
            <a:pPr algn="ctr" defTabSz="762000">
              <a:lnSpc>
                <a:spcPct val="110000"/>
              </a:lnSpc>
            </a:pPr>
            <a:endParaRPr lang="en-US" sz="1800" i="1">
              <a:effectLst/>
              <a:latin typeface="Arial" charset="0"/>
            </a:endParaRPr>
          </a:p>
          <a:p>
            <a:pPr algn="ctr" defTabSz="762000">
              <a:lnSpc>
                <a:spcPct val="110000"/>
              </a:lnSpc>
            </a:pPr>
            <a:endParaRPr lang="en-US" sz="1800" i="1">
              <a:effectLst/>
              <a:latin typeface="Arial" charset="0"/>
            </a:endParaRPr>
          </a:p>
          <a:p>
            <a:pPr algn="ctr" defTabSz="762000">
              <a:lnSpc>
                <a:spcPct val="110000"/>
              </a:lnSpc>
            </a:pPr>
            <a:r>
              <a:rPr lang="en-US" sz="1800" i="1">
                <a:effectLst/>
                <a:latin typeface="Arial" charset="0"/>
              </a:rPr>
              <a:t>Standardization</a:t>
            </a:r>
          </a:p>
          <a:p>
            <a:pPr algn="ctr" defTabSz="762000">
              <a:lnSpc>
                <a:spcPct val="110000"/>
              </a:lnSpc>
            </a:pPr>
            <a:endParaRPr lang="en-US" sz="1800" i="1">
              <a:effectLst/>
              <a:latin typeface="Arial" charset="0"/>
            </a:endParaRPr>
          </a:p>
          <a:p>
            <a:pPr algn="ctr" defTabSz="762000">
              <a:lnSpc>
                <a:spcPct val="110000"/>
              </a:lnSpc>
            </a:pPr>
            <a:endParaRPr lang="en-US" sz="1800" i="1">
              <a:effectLst/>
              <a:latin typeface="Arial" charset="0"/>
            </a:endParaRPr>
          </a:p>
          <a:p>
            <a:pPr algn="ctr" defTabSz="762000">
              <a:lnSpc>
                <a:spcPct val="110000"/>
              </a:lnSpc>
            </a:pPr>
            <a:endParaRPr lang="en-US" sz="1800" i="1">
              <a:effectLst/>
              <a:latin typeface="Arial" charset="0"/>
            </a:endParaRPr>
          </a:p>
          <a:p>
            <a:pPr algn="ctr" defTabSz="762000">
              <a:lnSpc>
                <a:spcPct val="110000"/>
              </a:lnSpc>
            </a:pPr>
            <a:endParaRPr lang="en-US" sz="1800" i="1">
              <a:effectLst/>
              <a:latin typeface="Arial" charset="0"/>
            </a:endParaRPr>
          </a:p>
          <a:p>
            <a:pPr algn="ctr" defTabSz="762000">
              <a:lnSpc>
                <a:spcPct val="110000"/>
              </a:lnSpc>
            </a:pPr>
            <a:endParaRPr lang="en-US" sz="1800" i="1">
              <a:effectLst/>
              <a:latin typeface="Arial" charset="0"/>
            </a:endParaRPr>
          </a:p>
          <a:p>
            <a:pPr algn="ctr" defTabSz="762000">
              <a:lnSpc>
                <a:spcPct val="110000"/>
              </a:lnSpc>
            </a:pPr>
            <a:r>
              <a:rPr lang="en-US" sz="1800" i="1">
                <a:effectLst/>
                <a:latin typeface="Arial" charset="0"/>
              </a:rPr>
              <a:t>Unification</a:t>
            </a:r>
          </a:p>
          <a:p>
            <a:pPr algn="ctr" defTabSz="762000">
              <a:lnSpc>
                <a:spcPct val="110000"/>
              </a:lnSpc>
            </a:pPr>
            <a:endParaRPr lang="en-US" sz="1800" i="1">
              <a:effectLst/>
              <a:latin typeface="Arial" charset="0"/>
            </a:endParaRPr>
          </a:p>
          <a:p>
            <a:pPr algn="ctr" defTabSz="762000">
              <a:lnSpc>
                <a:spcPct val="110000"/>
              </a:lnSpc>
            </a:pPr>
            <a:endParaRPr lang="en-US" sz="1800" i="1">
              <a:effectLst/>
              <a:latin typeface="Arial" charset="0"/>
            </a:endParaRPr>
          </a:p>
          <a:p>
            <a:pPr algn="ctr" defTabSz="762000">
              <a:lnSpc>
                <a:spcPct val="110000"/>
              </a:lnSpc>
            </a:pPr>
            <a:endParaRPr lang="en-US" sz="1800" i="1">
              <a:effectLst/>
              <a:latin typeface="Arial" charset="0"/>
            </a:endParaRPr>
          </a:p>
          <a:p>
            <a:pPr algn="ctr" defTabSz="762000">
              <a:lnSpc>
                <a:spcPct val="110000"/>
              </a:lnSpc>
            </a:pPr>
            <a:endParaRPr lang="en-US" sz="1800" i="1">
              <a:effectLst/>
              <a:latin typeface="Arial" charset="0"/>
            </a:endParaRPr>
          </a:p>
          <a:p>
            <a:pPr algn="ctr" defTabSz="762000">
              <a:lnSpc>
                <a:spcPct val="110000"/>
              </a:lnSpc>
            </a:pPr>
            <a:r>
              <a:rPr lang="en-US" sz="1800" i="1">
                <a:effectLst/>
                <a:latin typeface="Arial" charset="0"/>
              </a:rPr>
              <a:t>Fragmentation</a:t>
            </a:r>
          </a:p>
        </p:txBody>
      </p:sp>
      <p:sp>
        <p:nvSpPr>
          <p:cNvPr id="90140" name="Line 28"/>
          <p:cNvSpPr>
            <a:spLocks noChangeShapeType="1"/>
          </p:cNvSpPr>
          <p:nvPr/>
        </p:nvSpPr>
        <p:spPr bwMode="auto">
          <a:xfrm>
            <a:off x="7848600" y="1214438"/>
            <a:ext cx="0" cy="595312"/>
          </a:xfrm>
          <a:prstGeom prst="line">
            <a:avLst/>
          </a:prstGeom>
          <a:noFill/>
          <a:ln w="76200">
            <a:solidFill>
              <a:schemeClr val="tx1"/>
            </a:solidFill>
            <a:round/>
            <a:headEnd type="stealth" w="med" len="lg"/>
            <a:tailEnd type="none" w="sm" len="sm"/>
          </a:ln>
          <a:effectLst/>
        </p:spPr>
        <p:txBody>
          <a:bodyPr wrap="none" anchor="ctr"/>
          <a:lstStyle/>
          <a:p>
            <a:pPr>
              <a:defRPr/>
            </a:pPr>
            <a:endParaRPr lang="en-IN"/>
          </a:p>
        </p:txBody>
      </p:sp>
      <p:sp>
        <p:nvSpPr>
          <p:cNvPr id="90141" name="Line 29"/>
          <p:cNvSpPr>
            <a:spLocks noChangeShapeType="1"/>
          </p:cNvSpPr>
          <p:nvPr/>
        </p:nvSpPr>
        <p:spPr bwMode="auto">
          <a:xfrm>
            <a:off x="7847013" y="2092325"/>
            <a:ext cx="0" cy="1492250"/>
          </a:xfrm>
          <a:prstGeom prst="line">
            <a:avLst/>
          </a:prstGeom>
          <a:noFill/>
          <a:ln w="76200">
            <a:solidFill>
              <a:schemeClr val="tx1"/>
            </a:solidFill>
            <a:round/>
            <a:headEnd type="stealth" w="med" len="lg"/>
            <a:tailEnd type="none" w="sm" len="sm"/>
          </a:ln>
          <a:effectLst/>
        </p:spPr>
        <p:txBody>
          <a:bodyPr wrap="none" anchor="ctr"/>
          <a:lstStyle/>
          <a:p>
            <a:pPr>
              <a:defRPr/>
            </a:pPr>
            <a:endParaRPr lang="en-IN"/>
          </a:p>
        </p:txBody>
      </p:sp>
      <p:sp>
        <p:nvSpPr>
          <p:cNvPr id="90142" name="Line 30"/>
          <p:cNvSpPr>
            <a:spLocks noChangeShapeType="1"/>
          </p:cNvSpPr>
          <p:nvPr/>
        </p:nvSpPr>
        <p:spPr bwMode="auto">
          <a:xfrm>
            <a:off x="7845425" y="3951288"/>
            <a:ext cx="0" cy="1109662"/>
          </a:xfrm>
          <a:prstGeom prst="line">
            <a:avLst/>
          </a:prstGeom>
          <a:noFill/>
          <a:ln w="76200">
            <a:solidFill>
              <a:schemeClr val="tx1"/>
            </a:solidFill>
            <a:round/>
            <a:headEnd type="stealth" w="med" len="lg"/>
            <a:tailEnd type="none" w="sm" len="sm"/>
          </a:ln>
          <a:effectLst/>
        </p:spPr>
        <p:txBody>
          <a:bodyPr wrap="none" anchor="ctr"/>
          <a:lstStyle/>
          <a:p>
            <a:pPr>
              <a:defRPr/>
            </a:pPr>
            <a:endParaRPr lang="en-IN"/>
          </a:p>
        </p:txBody>
      </p:sp>
      <p:sp>
        <p:nvSpPr>
          <p:cNvPr id="90175" name="Line 63"/>
          <p:cNvSpPr>
            <a:spLocks noChangeShapeType="1"/>
          </p:cNvSpPr>
          <p:nvPr/>
        </p:nvSpPr>
        <p:spPr bwMode="auto">
          <a:xfrm flipV="1">
            <a:off x="6235700" y="1539875"/>
            <a:ext cx="339725" cy="725488"/>
          </a:xfrm>
          <a:prstGeom prst="line">
            <a:avLst/>
          </a:prstGeom>
          <a:noFill/>
          <a:ln w="12700" cap="rnd">
            <a:solidFill>
              <a:schemeClr val="tx1"/>
            </a:solidFill>
            <a:prstDash val="sysDot"/>
            <a:round/>
            <a:headEnd type="none" w="sm" len="sm"/>
            <a:tailEnd type="stealth" w="med" len="lg"/>
          </a:ln>
          <a:effectLst/>
        </p:spPr>
        <p:txBody>
          <a:bodyPr wrap="none" anchor="ctr"/>
          <a:lstStyle/>
          <a:p>
            <a:pPr>
              <a:defRPr/>
            </a:pPr>
            <a:endParaRPr lang="en-IN"/>
          </a:p>
        </p:txBody>
      </p:sp>
      <p:grpSp>
        <p:nvGrpSpPr>
          <p:cNvPr id="21535" name="Group 67"/>
          <p:cNvGrpSpPr>
            <a:grpSpLocks/>
          </p:cNvGrpSpPr>
          <p:nvPr/>
        </p:nvGrpSpPr>
        <p:grpSpPr bwMode="auto">
          <a:xfrm>
            <a:off x="6030913" y="1193800"/>
            <a:ext cx="1060450" cy="346075"/>
            <a:chOff x="3543" y="1464"/>
            <a:chExt cx="668" cy="218"/>
          </a:xfrm>
        </p:grpSpPr>
        <p:sp>
          <p:nvSpPr>
            <p:cNvPr id="90180" name="Rectangle 68"/>
            <p:cNvSpPr>
              <a:spLocks noChangeArrowheads="1"/>
            </p:cNvSpPr>
            <p:nvPr/>
          </p:nvSpPr>
          <p:spPr bwMode="auto">
            <a:xfrm>
              <a:off x="3544" y="1464"/>
              <a:ext cx="656" cy="21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pPr>
                <a:defRPr/>
              </a:pPr>
              <a:endParaRPr lang="en-IN"/>
            </a:p>
          </p:txBody>
        </p:sp>
        <p:sp>
          <p:nvSpPr>
            <p:cNvPr id="21538" name="Rectangle 69"/>
            <p:cNvSpPr>
              <a:spLocks noChangeArrowheads="1"/>
            </p:cNvSpPr>
            <p:nvPr/>
          </p:nvSpPr>
          <p:spPr bwMode="auto">
            <a:xfrm>
              <a:off x="3543" y="1468"/>
              <a:ext cx="668" cy="21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1800" b="1">
                  <a:solidFill>
                    <a:schemeClr val="bg2"/>
                  </a:solidFill>
                  <a:effectLst/>
                  <a:latin typeface="Arial" charset="0"/>
                </a:rPr>
                <a:t>UML 1.</a:t>
              </a:r>
              <a:r>
                <a:rPr lang="de-DE" sz="1800" b="1">
                  <a:solidFill>
                    <a:schemeClr val="bg2"/>
                  </a:solidFill>
                  <a:effectLst/>
                  <a:latin typeface="Arial" charset="0"/>
                </a:rPr>
                <a:t>3</a:t>
              </a:r>
              <a:endParaRPr lang="en-US" sz="1800" b="1">
                <a:solidFill>
                  <a:schemeClr val="bg2"/>
                </a:solidFill>
                <a:effectLst/>
                <a:latin typeface="Arial" charset="0"/>
              </a:endParaRPr>
            </a:p>
          </p:txBody>
        </p:sp>
      </p:grpSp>
      <p:sp>
        <p:nvSpPr>
          <p:cNvPr id="37" name="Slide Number Placeholder 36"/>
          <p:cNvSpPr>
            <a:spLocks noGrp="1"/>
          </p:cNvSpPr>
          <p:nvPr>
            <p:ph type="sldNum" sz="quarter" idx="10"/>
          </p:nvPr>
        </p:nvSpPr>
        <p:spPr/>
        <p:txBody>
          <a:bodyPr/>
          <a:lstStyle/>
          <a:p>
            <a:pPr>
              <a:defRPr/>
            </a:pPr>
            <a:fld id="{8FFF5A25-6E6D-4F27-944C-57EA6D4D74BC}" type="slidenum">
              <a:rPr lang="en-US"/>
              <a:pPr>
                <a:defRPr/>
              </a:pPr>
              <a:t>8</a:t>
            </a:fld>
            <a:endParaRPr lang="en-US"/>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6" name="Rectangle 4"/>
          <p:cNvSpPr>
            <a:spLocks noChangeArrowheads="1"/>
          </p:cNvSpPr>
          <p:nvPr/>
        </p:nvSpPr>
        <p:spPr bwMode="auto">
          <a:xfrm>
            <a:off x="2952750" y="4826000"/>
            <a:ext cx="5797550" cy="11287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274437" name="Rectangle 5"/>
          <p:cNvSpPr>
            <a:spLocks noChangeArrowheads="1"/>
          </p:cNvSpPr>
          <p:nvPr/>
        </p:nvSpPr>
        <p:spPr bwMode="auto">
          <a:xfrm>
            <a:off x="2955925" y="2449513"/>
            <a:ext cx="5799138" cy="23018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274438" name="Rectangle 6"/>
          <p:cNvSpPr>
            <a:spLocks noChangeArrowheads="1"/>
          </p:cNvSpPr>
          <p:nvPr/>
        </p:nvSpPr>
        <p:spPr bwMode="auto">
          <a:xfrm>
            <a:off x="3051175" y="2484438"/>
            <a:ext cx="3582988" cy="110331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IN"/>
          </a:p>
        </p:txBody>
      </p:sp>
      <p:sp>
        <p:nvSpPr>
          <p:cNvPr id="274434" name="Rectangle 2"/>
          <p:cNvSpPr>
            <a:spLocks noGrp="1" noChangeArrowheads="1"/>
          </p:cNvSpPr>
          <p:nvPr>
            <p:ph type="title"/>
          </p:nvPr>
        </p:nvSpPr>
        <p:spPr/>
        <p:txBody>
          <a:bodyPr/>
          <a:lstStyle/>
          <a:p>
            <a:pPr eaLnBrk="1" fontAlgn="auto" hangingPunct="1">
              <a:spcAft>
                <a:spcPts val="0"/>
              </a:spcAft>
              <a:defRPr/>
            </a:pPr>
            <a:r>
              <a:rPr lang="en-US">
                <a:solidFill>
                  <a:schemeClr val="tx2">
                    <a:satMod val="130000"/>
                  </a:schemeClr>
                </a:solidFill>
              </a:rPr>
              <a:t>Diagrams of UML</a:t>
            </a:r>
          </a:p>
        </p:txBody>
      </p:sp>
      <p:sp>
        <p:nvSpPr>
          <p:cNvPr id="274439" name="Rectangle 7"/>
          <p:cNvSpPr>
            <a:spLocks noGrp="1" noChangeArrowheads="1"/>
          </p:cNvSpPr>
          <p:nvPr>
            <p:ph idx="1"/>
          </p:nvPr>
        </p:nvSpPr>
        <p:spPr>
          <a:xfrm>
            <a:off x="3041650" y="1470025"/>
            <a:ext cx="5437188" cy="4724400"/>
          </a:xfrm>
        </p:spPr>
        <p:txBody>
          <a:bodyPr>
            <a:normAutofit lnSpcReduction="10000"/>
          </a:bodyPr>
          <a:lstStyle/>
          <a:p>
            <a:pPr marL="365760" indent="-283464" defTabSz="762000" eaLnBrk="1" fontAlgn="auto" hangingPunct="1">
              <a:lnSpc>
                <a:spcPct val="80000"/>
              </a:lnSpc>
              <a:spcAft>
                <a:spcPts val="0"/>
              </a:spcAft>
              <a:buFont typeface="Monotype Sorts" pitchFamily="2" charset="2"/>
              <a:buNone/>
              <a:defRPr/>
            </a:pPr>
            <a:r>
              <a:rPr lang="en-US" sz="2000" b="1"/>
              <a:t>(1) Use Case Diagram</a:t>
            </a:r>
            <a:r>
              <a:rPr lang="en-US" b="1"/>
              <a:t> </a:t>
            </a:r>
            <a:r>
              <a:rPr lang="en-US" sz="1600" b="1" i="1"/>
              <a:t/>
            </a:r>
            <a:br>
              <a:rPr lang="en-US" sz="1600" b="1" i="1"/>
            </a:br>
            <a:r>
              <a:rPr lang="en-US" sz="1600" b="1" i="1"/>
              <a:t> </a:t>
            </a:r>
          </a:p>
          <a:p>
            <a:pPr marL="365760" indent="-283464" defTabSz="762000" eaLnBrk="1" fontAlgn="auto" hangingPunct="1">
              <a:lnSpc>
                <a:spcPct val="80000"/>
              </a:lnSpc>
              <a:spcAft>
                <a:spcPts val="0"/>
              </a:spcAft>
              <a:buFont typeface="Monotype Sorts" pitchFamily="2" charset="2"/>
              <a:buNone/>
              <a:defRPr/>
            </a:pPr>
            <a:r>
              <a:rPr lang="en-US" sz="2000" b="1"/>
              <a:t>(2) Class Diagram</a:t>
            </a:r>
            <a:endParaRPr lang="en-US" b="1"/>
          </a:p>
          <a:p>
            <a:pPr marL="365760" indent="-283464" defTabSz="762000" eaLnBrk="1" fontAlgn="auto" hangingPunct="1">
              <a:lnSpc>
                <a:spcPct val="60000"/>
              </a:lnSpc>
              <a:spcAft>
                <a:spcPts val="0"/>
              </a:spcAft>
              <a:buFont typeface="Monotype Sorts" pitchFamily="2" charset="2"/>
              <a:buNone/>
              <a:defRPr/>
            </a:pPr>
            <a:r>
              <a:rPr lang="en-US" sz="1600" i="1"/>
              <a:t>	</a:t>
            </a:r>
            <a:endParaRPr lang="en-US"/>
          </a:p>
          <a:p>
            <a:pPr marL="365760" indent="-283464" defTabSz="762000" eaLnBrk="1" fontAlgn="auto" hangingPunct="1">
              <a:lnSpc>
                <a:spcPct val="110000"/>
              </a:lnSpc>
              <a:spcAft>
                <a:spcPts val="0"/>
              </a:spcAft>
              <a:buFont typeface="Monotype Sorts" pitchFamily="2" charset="2"/>
              <a:buNone/>
              <a:defRPr/>
            </a:pPr>
            <a:r>
              <a:rPr lang="en-US" sz="2000" b="1"/>
              <a:t>(3) Sequence Diagram</a:t>
            </a:r>
            <a:endParaRPr lang="en-US" b="1"/>
          </a:p>
          <a:p>
            <a:pPr marL="365760" indent="-283464" defTabSz="762000" eaLnBrk="1" fontAlgn="auto" hangingPunct="1">
              <a:lnSpc>
                <a:spcPct val="50000"/>
              </a:lnSpc>
              <a:spcAft>
                <a:spcPts val="0"/>
              </a:spcAft>
              <a:buFont typeface="Monotype Sorts" pitchFamily="2" charset="2"/>
              <a:buNone/>
              <a:defRPr/>
            </a:pPr>
            <a:r>
              <a:rPr lang="en-US" sz="1600" i="1"/>
              <a:t>	</a:t>
            </a:r>
            <a:endParaRPr lang="en-US"/>
          </a:p>
          <a:p>
            <a:pPr marL="365760" indent="-283464" defTabSz="762000" eaLnBrk="1" fontAlgn="auto" hangingPunct="1">
              <a:lnSpc>
                <a:spcPct val="110000"/>
              </a:lnSpc>
              <a:spcAft>
                <a:spcPts val="0"/>
              </a:spcAft>
              <a:buFont typeface="Monotype Sorts" pitchFamily="2" charset="2"/>
              <a:buNone/>
              <a:defRPr/>
            </a:pPr>
            <a:r>
              <a:rPr lang="en-US" sz="2000" b="1"/>
              <a:t>(4) Collaboration Diagram</a:t>
            </a:r>
            <a:endParaRPr lang="en-US" b="1"/>
          </a:p>
          <a:p>
            <a:pPr marL="365760" indent="-283464" defTabSz="762000" eaLnBrk="1" fontAlgn="auto" hangingPunct="1">
              <a:lnSpc>
                <a:spcPct val="50000"/>
              </a:lnSpc>
              <a:spcAft>
                <a:spcPts val="0"/>
              </a:spcAft>
              <a:buFont typeface="Monotype Sorts" pitchFamily="2" charset="2"/>
              <a:buNone/>
              <a:defRPr/>
            </a:pPr>
            <a:r>
              <a:rPr lang="en-US" sz="1600" i="1"/>
              <a:t>	</a:t>
            </a:r>
            <a:endParaRPr lang="en-US"/>
          </a:p>
          <a:p>
            <a:pPr marL="365760" indent="-283464" defTabSz="762000" eaLnBrk="1" fontAlgn="auto" hangingPunct="1">
              <a:lnSpc>
                <a:spcPct val="110000"/>
              </a:lnSpc>
              <a:spcAft>
                <a:spcPts val="0"/>
              </a:spcAft>
              <a:buFont typeface="Monotype Sorts" pitchFamily="2" charset="2"/>
              <a:buNone/>
              <a:defRPr/>
            </a:pPr>
            <a:r>
              <a:rPr lang="en-US" sz="2000" b="1"/>
              <a:t>(5) Statechart Diagram</a:t>
            </a:r>
            <a:endParaRPr lang="en-US" b="1"/>
          </a:p>
          <a:p>
            <a:pPr marL="365760" indent="-283464" defTabSz="762000" eaLnBrk="1" fontAlgn="auto" hangingPunct="1">
              <a:lnSpc>
                <a:spcPct val="60000"/>
              </a:lnSpc>
              <a:spcAft>
                <a:spcPts val="0"/>
              </a:spcAft>
              <a:buFont typeface="Monotype Sorts" pitchFamily="2" charset="2"/>
              <a:buNone/>
              <a:defRPr/>
            </a:pPr>
            <a:r>
              <a:rPr lang="en-US" sz="1600" i="1"/>
              <a:t>	</a:t>
            </a:r>
            <a:endParaRPr lang="en-US"/>
          </a:p>
          <a:p>
            <a:pPr marL="365760" indent="-283464" defTabSz="762000" eaLnBrk="1" fontAlgn="auto" hangingPunct="1">
              <a:lnSpc>
                <a:spcPct val="110000"/>
              </a:lnSpc>
              <a:spcAft>
                <a:spcPts val="0"/>
              </a:spcAft>
              <a:buFont typeface="Monotype Sorts" pitchFamily="2" charset="2"/>
              <a:buNone/>
              <a:defRPr/>
            </a:pPr>
            <a:r>
              <a:rPr lang="en-US" sz="2000" b="1"/>
              <a:t>(6) Activity Diagram</a:t>
            </a:r>
            <a:endParaRPr lang="en-US" b="1"/>
          </a:p>
          <a:p>
            <a:pPr marL="365760" indent="-283464" defTabSz="762000" eaLnBrk="1" fontAlgn="auto" hangingPunct="1">
              <a:lnSpc>
                <a:spcPct val="60000"/>
              </a:lnSpc>
              <a:spcAft>
                <a:spcPts val="0"/>
              </a:spcAft>
              <a:buFont typeface="Monotype Sorts" pitchFamily="2" charset="2"/>
              <a:buNone/>
              <a:defRPr/>
            </a:pPr>
            <a:r>
              <a:rPr lang="en-US" sz="1600" i="1"/>
              <a:t>	</a:t>
            </a:r>
            <a:endParaRPr lang="en-US" sz="1800"/>
          </a:p>
          <a:p>
            <a:pPr marL="365760" indent="-283464" defTabSz="762000" eaLnBrk="1" fontAlgn="auto" hangingPunct="1">
              <a:lnSpc>
                <a:spcPct val="110000"/>
              </a:lnSpc>
              <a:spcAft>
                <a:spcPts val="0"/>
              </a:spcAft>
              <a:buFont typeface="Monotype Sorts" pitchFamily="2" charset="2"/>
              <a:buNone/>
              <a:defRPr/>
            </a:pPr>
            <a:r>
              <a:rPr lang="en-US" sz="2000" b="1"/>
              <a:t>(7) Component Diagram</a:t>
            </a:r>
            <a:endParaRPr lang="en-US" b="1"/>
          </a:p>
          <a:p>
            <a:pPr marL="365760" indent="-283464" defTabSz="762000" eaLnBrk="1" fontAlgn="auto" hangingPunct="1">
              <a:lnSpc>
                <a:spcPct val="50000"/>
              </a:lnSpc>
              <a:spcAft>
                <a:spcPts val="0"/>
              </a:spcAft>
              <a:buFont typeface="Monotype Sorts" pitchFamily="2" charset="2"/>
              <a:buNone/>
              <a:defRPr/>
            </a:pPr>
            <a:endParaRPr lang="en-US"/>
          </a:p>
          <a:p>
            <a:pPr marL="365760" indent="-283464" defTabSz="762000" eaLnBrk="1" fontAlgn="auto" hangingPunct="1">
              <a:lnSpc>
                <a:spcPct val="110000"/>
              </a:lnSpc>
              <a:spcAft>
                <a:spcPts val="0"/>
              </a:spcAft>
              <a:buFont typeface="Monotype Sorts" pitchFamily="2" charset="2"/>
              <a:buNone/>
              <a:defRPr/>
            </a:pPr>
            <a:r>
              <a:rPr lang="en-US" sz="2000" b="1"/>
              <a:t>(8) Deployment Diagram</a:t>
            </a:r>
            <a:endParaRPr lang="en-US" b="1"/>
          </a:p>
          <a:p>
            <a:pPr marL="365760" indent="-283464" defTabSz="762000" eaLnBrk="1" fontAlgn="auto" hangingPunct="1">
              <a:lnSpc>
                <a:spcPct val="60000"/>
              </a:lnSpc>
              <a:spcAft>
                <a:spcPts val="0"/>
              </a:spcAft>
              <a:buFont typeface="Monotype Sorts" pitchFamily="2" charset="2"/>
              <a:buNone/>
              <a:defRPr/>
            </a:pPr>
            <a:r>
              <a:rPr lang="en-US" sz="1600" i="1"/>
              <a:t>	</a:t>
            </a:r>
            <a:endParaRPr lang="en-US"/>
          </a:p>
        </p:txBody>
      </p:sp>
      <p:sp>
        <p:nvSpPr>
          <p:cNvPr id="22535" name="Rectangle 8"/>
          <p:cNvSpPr>
            <a:spLocks noChangeArrowheads="1"/>
          </p:cNvSpPr>
          <p:nvPr/>
        </p:nvSpPr>
        <p:spPr bwMode="auto">
          <a:xfrm>
            <a:off x="255588" y="4756150"/>
            <a:ext cx="22526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2200" b="1">
                <a:effectLst/>
                <a:latin typeface="Arial" charset="0"/>
              </a:rPr>
              <a:t>Implementation</a:t>
            </a:r>
          </a:p>
          <a:p>
            <a:pPr defTabSz="762000">
              <a:lnSpc>
                <a:spcPct val="90000"/>
              </a:lnSpc>
            </a:pPr>
            <a:r>
              <a:rPr lang="en-US" sz="2200" b="1">
                <a:effectLst/>
                <a:latin typeface="Arial" charset="0"/>
              </a:rPr>
              <a:t>Diagrams</a:t>
            </a:r>
            <a:endParaRPr lang="en-US" sz="2200" i="1">
              <a:effectLst/>
              <a:latin typeface="Arial" charset="0"/>
            </a:endParaRPr>
          </a:p>
        </p:txBody>
      </p:sp>
      <p:sp>
        <p:nvSpPr>
          <p:cNvPr id="22536" name="Rectangle 9"/>
          <p:cNvSpPr>
            <a:spLocks noChangeArrowheads="1"/>
          </p:cNvSpPr>
          <p:nvPr/>
        </p:nvSpPr>
        <p:spPr bwMode="auto">
          <a:xfrm>
            <a:off x="6888163" y="2401888"/>
            <a:ext cx="16160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90000"/>
              </a:lnSpc>
            </a:pPr>
            <a:r>
              <a:rPr lang="en-US" sz="2200" b="1">
                <a:effectLst/>
                <a:latin typeface="Arial" charset="0"/>
              </a:rPr>
              <a:t>Interaction</a:t>
            </a:r>
          </a:p>
          <a:p>
            <a:pPr defTabSz="762000">
              <a:lnSpc>
                <a:spcPct val="90000"/>
              </a:lnSpc>
            </a:pPr>
            <a:r>
              <a:rPr lang="en-US" sz="2200" b="1">
                <a:effectLst/>
                <a:latin typeface="Arial" charset="0"/>
              </a:rPr>
              <a:t>Diagrams</a:t>
            </a:r>
            <a:endParaRPr lang="en-US" sz="2200" b="1" i="1">
              <a:effectLst/>
              <a:latin typeface="Arial" charset="0"/>
            </a:endParaRPr>
          </a:p>
          <a:p>
            <a:pPr defTabSz="762000">
              <a:lnSpc>
                <a:spcPct val="120000"/>
              </a:lnSpc>
            </a:pPr>
            <a:endParaRPr lang="en-US" sz="2200" i="1">
              <a:effectLst/>
              <a:latin typeface="Arial" charset="0"/>
            </a:endParaRPr>
          </a:p>
        </p:txBody>
      </p:sp>
      <p:sp>
        <p:nvSpPr>
          <p:cNvPr id="22537" name="Rectangle 10"/>
          <p:cNvSpPr>
            <a:spLocks noChangeArrowheads="1"/>
          </p:cNvSpPr>
          <p:nvPr/>
        </p:nvSpPr>
        <p:spPr bwMode="auto">
          <a:xfrm>
            <a:off x="293688" y="3097213"/>
            <a:ext cx="14573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a:lnSpc>
                <a:spcPct val="80000"/>
              </a:lnSpc>
            </a:pPr>
            <a:r>
              <a:rPr lang="en-US" sz="2200" b="1">
                <a:effectLst/>
                <a:latin typeface="Arial" charset="0"/>
              </a:rPr>
              <a:t>Behavior</a:t>
            </a:r>
          </a:p>
          <a:p>
            <a:pPr defTabSz="762000">
              <a:lnSpc>
                <a:spcPct val="80000"/>
              </a:lnSpc>
            </a:pPr>
            <a:r>
              <a:rPr lang="en-US" sz="2200" b="1">
                <a:effectLst/>
                <a:latin typeface="Arial" charset="0"/>
              </a:rPr>
              <a:t>Diagrams</a:t>
            </a:r>
            <a:endParaRPr lang="en-US" sz="2200" i="1">
              <a:effectLst/>
              <a:latin typeface="Arial" charset="0"/>
            </a:endParaRPr>
          </a:p>
        </p:txBody>
      </p:sp>
      <p:sp>
        <p:nvSpPr>
          <p:cNvPr id="11" name="Slide Number Placeholder 10"/>
          <p:cNvSpPr>
            <a:spLocks noGrp="1"/>
          </p:cNvSpPr>
          <p:nvPr>
            <p:ph type="sldNum" sz="quarter" idx="10"/>
          </p:nvPr>
        </p:nvSpPr>
        <p:spPr/>
        <p:txBody>
          <a:bodyPr/>
          <a:lstStyle/>
          <a:p>
            <a:pPr>
              <a:defRPr/>
            </a:pPr>
            <a:fld id="{96BF5D10-2FC9-4BD7-A274-114ABFD44FED}" type="slidenum">
              <a:rPr lang="en-US"/>
              <a:pPr>
                <a:defRPr/>
              </a:pPr>
              <a:t>9</a:t>
            </a:fld>
            <a:endParaRPr lang="en-US"/>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5865</TotalTime>
  <Pages>13</Pages>
  <Words>2004</Words>
  <Application>Microsoft Office PowerPoint</Application>
  <PresentationFormat>On-screen Show (4:3)</PresentationFormat>
  <Paragraphs>505</Paragraphs>
  <Slides>37</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Solstice</vt:lpstr>
      <vt:lpstr>Clip</vt:lpstr>
      <vt:lpstr>  Welcome to  </vt:lpstr>
      <vt:lpstr>Source &amp; Credit</vt:lpstr>
      <vt:lpstr>UML - Outline</vt:lpstr>
      <vt:lpstr>Motivation for Analysis and Design Why do we model?</vt:lpstr>
      <vt:lpstr>Motivation for Analysis and Design  The Model as an Abstraction of the Reality</vt:lpstr>
      <vt:lpstr>What is the UML? Goals</vt:lpstr>
      <vt:lpstr>What is the UML not?</vt:lpstr>
      <vt:lpstr>History of UML</vt:lpstr>
      <vt:lpstr>Diagrams of UML</vt:lpstr>
      <vt:lpstr>Views supported by UML</vt:lpstr>
      <vt:lpstr>Ongoing Example Calendar Manager “CALENDARIUM” (1/2)</vt:lpstr>
      <vt:lpstr>Ongoing Example Calendar Manager “CALENDARIUM” (2/2)</vt:lpstr>
      <vt:lpstr>Outline </vt:lpstr>
      <vt:lpstr>Phase 1: Requirements Specification</vt:lpstr>
      <vt:lpstr>Use Case Model System,  Actor and Use Case</vt:lpstr>
      <vt:lpstr>Use Case Diagram  CALENDARIUM</vt:lpstr>
      <vt:lpstr>Use Case</vt:lpstr>
      <vt:lpstr>Excursion (1/4) Description of Use Case</vt:lpstr>
      <vt:lpstr>Excursion (2/4) Description of Use Case - “Insert Appointment”</vt:lpstr>
      <vt:lpstr>Excursion (3/4) Description of Use Case - “Insert appointment”</vt:lpstr>
      <vt:lpstr>Excursion (4/4) Description of Use Case - “Insert appointment”</vt:lpstr>
      <vt:lpstr>Flow of events in a use case</vt:lpstr>
      <vt:lpstr>Use Case Description: Change Flight</vt:lpstr>
      <vt:lpstr>Relationships Between Use Cases (1/4)</vt:lpstr>
      <vt:lpstr>Relationships Between Use Cases (2/4)</vt:lpstr>
      <vt:lpstr>Relationships Between Use Cases (3/4)</vt:lpstr>
      <vt:lpstr>Actor (1/2)</vt:lpstr>
      <vt:lpstr>Actor (2/2)</vt:lpstr>
      <vt:lpstr>Use Case Diagram  CALENDARIUM (refined, 1/2)</vt:lpstr>
      <vt:lpstr>Use Case Diagram  CALENDARIUM (refined, 2/2)</vt:lpstr>
      <vt:lpstr>Excursion (1/4) Semantics of the «include»-Relationship</vt:lpstr>
      <vt:lpstr>Excursion (2/4) Semantics of the «extend»-Relationship</vt:lpstr>
      <vt:lpstr>Excursion (3/4) Semantics of the Generalization Relationship</vt:lpstr>
      <vt:lpstr>Partitioning Use Case Diagrams Package (2/3)</vt:lpstr>
      <vt:lpstr>When to model use cases</vt:lpstr>
      <vt:lpstr>Model requirements of a system</vt:lpstr>
      <vt:lpstr>Using use-cases</vt:lpstr>
    </vt:vector>
  </TitlesOfParts>
  <Company>IFS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UML-Tutorial</dc:title>
  <dc:subject>OOAD with UML</dc:subject>
  <dc:creator>Hitz, Kappel, Retschitzegger</dc:creator>
  <cp:lastModifiedBy>user</cp:lastModifiedBy>
  <cp:revision>8203769</cp:revision>
  <cp:lastPrinted>2000-03-02T15:13:35Z</cp:lastPrinted>
  <dcterms:created xsi:type="dcterms:W3CDTF">1997-04-23T08:28:30Z</dcterms:created>
  <dcterms:modified xsi:type="dcterms:W3CDTF">2016-02-29T03:24:11Z</dcterms:modified>
</cp:coreProperties>
</file>