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50" r:id="rId14"/>
    <p:sldId id="327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7" r:id="rId41"/>
    <p:sldId id="336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362" r:id="rId66"/>
    <p:sldId id="363" r:id="rId67"/>
    <p:sldId id="364" r:id="rId68"/>
    <p:sldId id="365" r:id="rId69"/>
    <p:sldId id="366" r:id="rId70"/>
    <p:sldId id="367" r:id="rId71"/>
    <p:sldId id="368" r:id="rId72"/>
    <p:sldId id="369" r:id="rId73"/>
    <p:sldId id="370" r:id="rId74"/>
    <p:sldId id="371" r:id="rId75"/>
    <p:sldId id="372" r:id="rId76"/>
    <p:sldId id="373" r:id="rId77"/>
    <p:sldId id="374" r:id="rId78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7" autoAdjust="0"/>
    <p:restoredTop sz="90929"/>
  </p:normalViewPr>
  <p:slideViewPr>
    <p:cSldViewPr>
      <p:cViewPr>
        <p:scale>
          <a:sx n="73" d="100"/>
          <a:sy n="73" d="100"/>
        </p:scale>
        <p:origin x="-1050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8.xml"/><Relationship Id="rId2" Type="http://schemas.openxmlformats.org/officeDocument/2006/relationships/slide" Target="slides/slide54.xml"/><Relationship Id="rId1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1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4.wmf"/><Relationship Id="rId1" Type="http://schemas.openxmlformats.org/officeDocument/2006/relationships/image" Target="../media/image23.wmf"/><Relationship Id="rId4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4.wmf"/><Relationship Id="rId1" Type="http://schemas.openxmlformats.org/officeDocument/2006/relationships/image" Target="../media/image23.wmf"/><Relationship Id="rId4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3.wmf"/><Relationship Id="rId1" Type="http://schemas.openxmlformats.org/officeDocument/2006/relationships/image" Target="../media/image27.wmf"/><Relationship Id="rId4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4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4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10" Type="http://schemas.openxmlformats.org/officeDocument/2006/relationships/image" Target="../media/image47.wmf"/><Relationship Id="rId4" Type="http://schemas.openxmlformats.org/officeDocument/2006/relationships/image" Target="../media/image39.wmf"/><Relationship Id="rId9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62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4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6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4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78.wmf"/><Relationship Id="rId4" Type="http://schemas.openxmlformats.org/officeDocument/2006/relationships/image" Target="../media/image8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7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87.wmf"/><Relationship Id="rId2" Type="http://schemas.openxmlformats.org/officeDocument/2006/relationships/image" Target="../media/image88.wmf"/><Relationship Id="rId1" Type="http://schemas.openxmlformats.org/officeDocument/2006/relationships/image" Target="../media/image78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87.wmf"/><Relationship Id="rId2" Type="http://schemas.openxmlformats.org/officeDocument/2006/relationships/image" Target="../media/image90.wmf"/><Relationship Id="rId1" Type="http://schemas.openxmlformats.org/officeDocument/2006/relationships/image" Target="../media/image78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78.wmf"/><Relationship Id="rId6" Type="http://schemas.openxmlformats.org/officeDocument/2006/relationships/image" Target="../media/image94.wmf"/><Relationship Id="rId11" Type="http://schemas.openxmlformats.org/officeDocument/2006/relationships/image" Target="../media/image87.wmf"/><Relationship Id="rId5" Type="http://schemas.openxmlformats.org/officeDocument/2006/relationships/image" Target="../media/image93.wmf"/><Relationship Id="rId10" Type="http://schemas.openxmlformats.org/officeDocument/2006/relationships/image" Target="../media/image86.wmf"/><Relationship Id="rId4" Type="http://schemas.openxmlformats.org/officeDocument/2006/relationships/image" Target="../media/image92.wmf"/><Relationship Id="rId9" Type="http://schemas.openxmlformats.org/officeDocument/2006/relationships/image" Target="../media/image85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87.wmf"/><Relationship Id="rId3" Type="http://schemas.openxmlformats.org/officeDocument/2006/relationships/image" Target="../media/image97.wmf"/><Relationship Id="rId7" Type="http://schemas.openxmlformats.org/officeDocument/2006/relationships/image" Target="../media/image93.wmf"/><Relationship Id="rId12" Type="http://schemas.openxmlformats.org/officeDocument/2006/relationships/image" Target="../media/image86.wmf"/><Relationship Id="rId2" Type="http://schemas.openxmlformats.org/officeDocument/2006/relationships/image" Target="../media/image96.wmf"/><Relationship Id="rId1" Type="http://schemas.openxmlformats.org/officeDocument/2006/relationships/image" Target="../media/image78.wmf"/><Relationship Id="rId6" Type="http://schemas.openxmlformats.org/officeDocument/2006/relationships/image" Target="../media/image90.wmf"/><Relationship Id="rId11" Type="http://schemas.openxmlformats.org/officeDocument/2006/relationships/image" Target="../media/image85.wmf"/><Relationship Id="rId5" Type="http://schemas.openxmlformats.org/officeDocument/2006/relationships/image" Target="../media/image92.wmf"/><Relationship Id="rId10" Type="http://schemas.openxmlformats.org/officeDocument/2006/relationships/image" Target="../media/image84.wmf"/><Relationship Id="rId4" Type="http://schemas.openxmlformats.org/officeDocument/2006/relationships/image" Target="../media/image98.wmf"/><Relationship Id="rId9" Type="http://schemas.openxmlformats.org/officeDocument/2006/relationships/image" Target="../media/image9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87.wmf"/><Relationship Id="rId3" Type="http://schemas.openxmlformats.org/officeDocument/2006/relationships/image" Target="../media/image100.wmf"/><Relationship Id="rId7" Type="http://schemas.openxmlformats.org/officeDocument/2006/relationships/image" Target="../media/image95.wmf"/><Relationship Id="rId12" Type="http://schemas.openxmlformats.org/officeDocument/2006/relationships/image" Target="../media/image86.wmf"/><Relationship Id="rId2" Type="http://schemas.openxmlformats.org/officeDocument/2006/relationships/image" Target="../media/image99.wmf"/><Relationship Id="rId1" Type="http://schemas.openxmlformats.org/officeDocument/2006/relationships/image" Target="../media/image78.wmf"/><Relationship Id="rId6" Type="http://schemas.openxmlformats.org/officeDocument/2006/relationships/image" Target="../media/image94.wmf"/><Relationship Id="rId11" Type="http://schemas.openxmlformats.org/officeDocument/2006/relationships/image" Target="../media/image85.wmf"/><Relationship Id="rId5" Type="http://schemas.openxmlformats.org/officeDocument/2006/relationships/image" Target="../media/image93.wmf"/><Relationship Id="rId10" Type="http://schemas.openxmlformats.org/officeDocument/2006/relationships/image" Target="../media/image84.wmf"/><Relationship Id="rId4" Type="http://schemas.openxmlformats.org/officeDocument/2006/relationships/image" Target="../media/image101.wmf"/><Relationship Id="rId9" Type="http://schemas.openxmlformats.org/officeDocument/2006/relationships/image" Target="../media/image97.wmf"/><Relationship Id="rId14" Type="http://schemas.openxmlformats.org/officeDocument/2006/relationships/image" Target="../media/image102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2.wmf"/><Relationship Id="rId3" Type="http://schemas.openxmlformats.org/officeDocument/2006/relationships/image" Target="../media/image100.wmf"/><Relationship Id="rId7" Type="http://schemas.openxmlformats.org/officeDocument/2006/relationships/image" Target="../media/image95.wmf"/><Relationship Id="rId12" Type="http://schemas.openxmlformats.org/officeDocument/2006/relationships/image" Target="../media/image87.wmf"/><Relationship Id="rId2" Type="http://schemas.openxmlformats.org/officeDocument/2006/relationships/image" Target="../media/image99.wmf"/><Relationship Id="rId1" Type="http://schemas.openxmlformats.org/officeDocument/2006/relationships/image" Target="../media/image78.wmf"/><Relationship Id="rId6" Type="http://schemas.openxmlformats.org/officeDocument/2006/relationships/image" Target="../media/image94.wmf"/><Relationship Id="rId11" Type="http://schemas.openxmlformats.org/officeDocument/2006/relationships/image" Target="../media/image86.wmf"/><Relationship Id="rId5" Type="http://schemas.openxmlformats.org/officeDocument/2006/relationships/image" Target="../media/image93.wmf"/><Relationship Id="rId10" Type="http://schemas.openxmlformats.org/officeDocument/2006/relationships/image" Target="../media/image85.wmf"/><Relationship Id="rId4" Type="http://schemas.openxmlformats.org/officeDocument/2006/relationships/image" Target="../media/image101.wmf"/><Relationship Id="rId9" Type="http://schemas.openxmlformats.org/officeDocument/2006/relationships/image" Target="../media/image84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103.wmf"/><Relationship Id="rId7" Type="http://schemas.openxmlformats.org/officeDocument/2006/relationships/image" Target="../media/image87.wmf"/><Relationship Id="rId2" Type="http://schemas.openxmlformats.org/officeDocument/2006/relationships/image" Target="../media/image104.wmf"/><Relationship Id="rId1" Type="http://schemas.openxmlformats.org/officeDocument/2006/relationships/image" Target="../media/image78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105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78.wmf"/><Relationship Id="rId6" Type="http://schemas.openxmlformats.org/officeDocument/2006/relationships/image" Target="../media/image94.wmf"/><Relationship Id="rId11" Type="http://schemas.openxmlformats.org/officeDocument/2006/relationships/image" Target="../media/image87.wmf"/><Relationship Id="rId5" Type="http://schemas.openxmlformats.org/officeDocument/2006/relationships/image" Target="../media/image93.wmf"/><Relationship Id="rId10" Type="http://schemas.openxmlformats.org/officeDocument/2006/relationships/image" Target="../media/image86.wmf"/><Relationship Id="rId4" Type="http://schemas.openxmlformats.org/officeDocument/2006/relationships/image" Target="../media/image92.wmf"/><Relationship Id="rId9" Type="http://schemas.openxmlformats.org/officeDocument/2006/relationships/image" Target="../media/image85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90.wmf"/><Relationship Id="rId7" Type="http://schemas.openxmlformats.org/officeDocument/2006/relationships/image" Target="../media/image84.wmf"/><Relationship Id="rId2" Type="http://schemas.openxmlformats.org/officeDocument/2006/relationships/image" Target="../media/image92.wmf"/><Relationship Id="rId1" Type="http://schemas.openxmlformats.org/officeDocument/2006/relationships/image" Target="../media/image78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10" Type="http://schemas.openxmlformats.org/officeDocument/2006/relationships/image" Target="../media/image87.wmf"/><Relationship Id="rId4" Type="http://schemas.openxmlformats.org/officeDocument/2006/relationships/image" Target="../media/image93.wmf"/><Relationship Id="rId9" Type="http://schemas.openxmlformats.org/officeDocument/2006/relationships/image" Target="../media/image86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106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78.wmf"/><Relationship Id="rId6" Type="http://schemas.openxmlformats.org/officeDocument/2006/relationships/image" Target="../media/image94.wmf"/><Relationship Id="rId11" Type="http://schemas.openxmlformats.org/officeDocument/2006/relationships/image" Target="../media/image87.wmf"/><Relationship Id="rId5" Type="http://schemas.openxmlformats.org/officeDocument/2006/relationships/image" Target="../media/image93.wmf"/><Relationship Id="rId10" Type="http://schemas.openxmlformats.org/officeDocument/2006/relationships/image" Target="../media/image86.wmf"/><Relationship Id="rId4" Type="http://schemas.openxmlformats.org/officeDocument/2006/relationships/image" Target="../media/image92.wmf"/><Relationship Id="rId9" Type="http://schemas.openxmlformats.org/officeDocument/2006/relationships/image" Target="../media/image85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90.wmf"/><Relationship Id="rId7" Type="http://schemas.openxmlformats.org/officeDocument/2006/relationships/image" Target="../media/image84.wmf"/><Relationship Id="rId2" Type="http://schemas.openxmlformats.org/officeDocument/2006/relationships/image" Target="../media/image92.wmf"/><Relationship Id="rId1" Type="http://schemas.openxmlformats.org/officeDocument/2006/relationships/image" Target="../media/image78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10" Type="http://schemas.openxmlformats.org/officeDocument/2006/relationships/image" Target="../media/image87.wmf"/><Relationship Id="rId4" Type="http://schemas.openxmlformats.org/officeDocument/2006/relationships/image" Target="../media/image93.wmf"/><Relationship Id="rId9" Type="http://schemas.openxmlformats.org/officeDocument/2006/relationships/image" Target="../media/image86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7.wmf"/><Relationship Id="rId7" Type="http://schemas.openxmlformats.org/officeDocument/2006/relationships/image" Target="../media/image95.wmf"/><Relationship Id="rId12" Type="http://schemas.openxmlformats.org/officeDocument/2006/relationships/image" Target="../media/image87.wmf"/><Relationship Id="rId2" Type="http://schemas.openxmlformats.org/officeDocument/2006/relationships/image" Target="../media/image90.wmf"/><Relationship Id="rId1" Type="http://schemas.openxmlformats.org/officeDocument/2006/relationships/image" Target="../media/image78.wmf"/><Relationship Id="rId6" Type="http://schemas.openxmlformats.org/officeDocument/2006/relationships/image" Target="../media/image94.wmf"/><Relationship Id="rId11" Type="http://schemas.openxmlformats.org/officeDocument/2006/relationships/image" Target="../media/image86.wmf"/><Relationship Id="rId5" Type="http://schemas.openxmlformats.org/officeDocument/2006/relationships/image" Target="../media/image93.wmf"/><Relationship Id="rId10" Type="http://schemas.openxmlformats.org/officeDocument/2006/relationships/image" Target="../media/image85.wmf"/><Relationship Id="rId4" Type="http://schemas.openxmlformats.org/officeDocument/2006/relationships/image" Target="../media/image92.wmf"/><Relationship Id="rId9" Type="http://schemas.openxmlformats.org/officeDocument/2006/relationships/image" Target="../media/image84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86.wmf"/><Relationship Id="rId3" Type="http://schemas.openxmlformats.org/officeDocument/2006/relationships/image" Target="../media/image90.wmf"/><Relationship Id="rId7" Type="http://schemas.openxmlformats.org/officeDocument/2006/relationships/image" Target="../media/image109.wmf"/><Relationship Id="rId12" Type="http://schemas.openxmlformats.org/officeDocument/2006/relationships/image" Target="../media/image85.wmf"/><Relationship Id="rId2" Type="http://schemas.openxmlformats.org/officeDocument/2006/relationships/image" Target="../media/image92.wmf"/><Relationship Id="rId1" Type="http://schemas.openxmlformats.org/officeDocument/2006/relationships/image" Target="../media/image78.wmf"/><Relationship Id="rId6" Type="http://schemas.openxmlformats.org/officeDocument/2006/relationships/image" Target="../media/image95.wmf"/><Relationship Id="rId11" Type="http://schemas.openxmlformats.org/officeDocument/2006/relationships/image" Target="../media/image84.wmf"/><Relationship Id="rId5" Type="http://schemas.openxmlformats.org/officeDocument/2006/relationships/image" Target="../media/image94.wmf"/><Relationship Id="rId10" Type="http://schemas.openxmlformats.org/officeDocument/2006/relationships/image" Target="../media/image112.wmf"/><Relationship Id="rId4" Type="http://schemas.openxmlformats.org/officeDocument/2006/relationships/image" Target="../media/image93.wmf"/><Relationship Id="rId9" Type="http://schemas.openxmlformats.org/officeDocument/2006/relationships/image" Target="../media/image111.wmf"/><Relationship Id="rId14" Type="http://schemas.openxmlformats.org/officeDocument/2006/relationships/image" Target="../media/image87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109.wmf"/><Relationship Id="rId3" Type="http://schemas.openxmlformats.org/officeDocument/2006/relationships/image" Target="../media/image114.wmf"/><Relationship Id="rId7" Type="http://schemas.openxmlformats.org/officeDocument/2006/relationships/image" Target="../media/image94.wmf"/><Relationship Id="rId12" Type="http://schemas.openxmlformats.org/officeDocument/2006/relationships/image" Target="../media/image87.wmf"/><Relationship Id="rId17" Type="http://schemas.openxmlformats.org/officeDocument/2006/relationships/image" Target="../media/image117.wmf"/><Relationship Id="rId2" Type="http://schemas.openxmlformats.org/officeDocument/2006/relationships/image" Target="../media/image113.wmf"/><Relationship Id="rId16" Type="http://schemas.openxmlformats.org/officeDocument/2006/relationships/image" Target="../media/image112.wmf"/><Relationship Id="rId1" Type="http://schemas.openxmlformats.org/officeDocument/2006/relationships/image" Target="../media/image78.wmf"/><Relationship Id="rId6" Type="http://schemas.openxmlformats.org/officeDocument/2006/relationships/image" Target="../media/image35.wmf"/><Relationship Id="rId11" Type="http://schemas.openxmlformats.org/officeDocument/2006/relationships/image" Target="../media/image86.wmf"/><Relationship Id="rId5" Type="http://schemas.openxmlformats.org/officeDocument/2006/relationships/image" Target="../media/image116.wmf"/><Relationship Id="rId15" Type="http://schemas.openxmlformats.org/officeDocument/2006/relationships/image" Target="../media/image111.wmf"/><Relationship Id="rId10" Type="http://schemas.openxmlformats.org/officeDocument/2006/relationships/image" Target="../media/image85.wmf"/><Relationship Id="rId4" Type="http://schemas.openxmlformats.org/officeDocument/2006/relationships/image" Target="../media/image115.wmf"/><Relationship Id="rId9" Type="http://schemas.openxmlformats.org/officeDocument/2006/relationships/image" Target="../media/image84.wmf"/><Relationship Id="rId14" Type="http://schemas.openxmlformats.org/officeDocument/2006/relationships/image" Target="../media/image11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5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7.wmf"/><Relationship Id="rId3" Type="http://schemas.openxmlformats.org/officeDocument/2006/relationships/image" Target="../media/image114.wmf"/><Relationship Id="rId7" Type="http://schemas.openxmlformats.org/officeDocument/2006/relationships/image" Target="../media/image94.wmf"/><Relationship Id="rId12" Type="http://schemas.openxmlformats.org/officeDocument/2006/relationships/image" Target="../media/image86.wmf"/><Relationship Id="rId2" Type="http://schemas.openxmlformats.org/officeDocument/2006/relationships/image" Target="../media/image113.wmf"/><Relationship Id="rId1" Type="http://schemas.openxmlformats.org/officeDocument/2006/relationships/image" Target="../media/image78.wmf"/><Relationship Id="rId6" Type="http://schemas.openxmlformats.org/officeDocument/2006/relationships/image" Target="../media/image35.wmf"/><Relationship Id="rId11" Type="http://schemas.openxmlformats.org/officeDocument/2006/relationships/image" Target="../media/image85.wmf"/><Relationship Id="rId5" Type="http://schemas.openxmlformats.org/officeDocument/2006/relationships/image" Target="../media/image116.wmf"/><Relationship Id="rId10" Type="http://schemas.openxmlformats.org/officeDocument/2006/relationships/image" Target="../media/image84.wmf"/><Relationship Id="rId4" Type="http://schemas.openxmlformats.org/officeDocument/2006/relationships/image" Target="../media/image115.wmf"/><Relationship Id="rId9" Type="http://schemas.openxmlformats.org/officeDocument/2006/relationships/image" Target="../media/image103.wmf"/><Relationship Id="rId14" Type="http://schemas.openxmlformats.org/officeDocument/2006/relationships/image" Target="../media/image117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8.wmf"/><Relationship Id="rId7" Type="http://schemas.openxmlformats.org/officeDocument/2006/relationships/image" Target="../media/image87.wmf"/><Relationship Id="rId2" Type="http://schemas.openxmlformats.org/officeDocument/2006/relationships/image" Target="../media/image103.wmf"/><Relationship Id="rId1" Type="http://schemas.openxmlformats.org/officeDocument/2006/relationships/image" Target="../media/image78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86.wmf"/><Relationship Id="rId3" Type="http://schemas.openxmlformats.org/officeDocument/2006/relationships/image" Target="../media/image90.wmf"/><Relationship Id="rId7" Type="http://schemas.openxmlformats.org/officeDocument/2006/relationships/image" Target="../media/image109.wmf"/><Relationship Id="rId12" Type="http://schemas.openxmlformats.org/officeDocument/2006/relationships/image" Target="../media/image85.wmf"/><Relationship Id="rId2" Type="http://schemas.openxmlformats.org/officeDocument/2006/relationships/image" Target="../media/image92.wmf"/><Relationship Id="rId1" Type="http://schemas.openxmlformats.org/officeDocument/2006/relationships/image" Target="../media/image78.wmf"/><Relationship Id="rId6" Type="http://schemas.openxmlformats.org/officeDocument/2006/relationships/image" Target="../media/image95.wmf"/><Relationship Id="rId11" Type="http://schemas.openxmlformats.org/officeDocument/2006/relationships/image" Target="../media/image84.wmf"/><Relationship Id="rId5" Type="http://schemas.openxmlformats.org/officeDocument/2006/relationships/image" Target="../media/image94.wmf"/><Relationship Id="rId10" Type="http://schemas.openxmlformats.org/officeDocument/2006/relationships/image" Target="../media/image112.wmf"/><Relationship Id="rId4" Type="http://schemas.openxmlformats.org/officeDocument/2006/relationships/image" Target="../media/image93.wmf"/><Relationship Id="rId9" Type="http://schemas.openxmlformats.org/officeDocument/2006/relationships/image" Target="../media/image111.wmf"/><Relationship Id="rId14" Type="http://schemas.openxmlformats.org/officeDocument/2006/relationships/image" Target="../media/image87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4.wmf"/><Relationship Id="rId18" Type="http://schemas.openxmlformats.org/officeDocument/2006/relationships/image" Target="../media/image123.wmf"/><Relationship Id="rId3" Type="http://schemas.openxmlformats.org/officeDocument/2006/relationships/image" Target="../media/image120.wmf"/><Relationship Id="rId7" Type="http://schemas.openxmlformats.org/officeDocument/2006/relationships/image" Target="../media/image94.wmf"/><Relationship Id="rId12" Type="http://schemas.openxmlformats.org/officeDocument/2006/relationships/image" Target="../media/image112.wmf"/><Relationship Id="rId17" Type="http://schemas.openxmlformats.org/officeDocument/2006/relationships/image" Target="../media/image122.wmf"/><Relationship Id="rId2" Type="http://schemas.openxmlformats.org/officeDocument/2006/relationships/image" Target="../media/image119.wmf"/><Relationship Id="rId16" Type="http://schemas.openxmlformats.org/officeDocument/2006/relationships/image" Target="../media/image87.wmf"/><Relationship Id="rId1" Type="http://schemas.openxmlformats.org/officeDocument/2006/relationships/image" Target="../media/image78.wmf"/><Relationship Id="rId6" Type="http://schemas.openxmlformats.org/officeDocument/2006/relationships/image" Target="../media/image93.wmf"/><Relationship Id="rId11" Type="http://schemas.openxmlformats.org/officeDocument/2006/relationships/image" Target="../media/image111.wmf"/><Relationship Id="rId5" Type="http://schemas.openxmlformats.org/officeDocument/2006/relationships/image" Target="../media/image121.wmf"/><Relationship Id="rId15" Type="http://schemas.openxmlformats.org/officeDocument/2006/relationships/image" Target="../media/image86.wmf"/><Relationship Id="rId10" Type="http://schemas.openxmlformats.org/officeDocument/2006/relationships/image" Target="../media/image110.wmf"/><Relationship Id="rId19" Type="http://schemas.openxmlformats.org/officeDocument/2006/relationships/image" Target="../media/image124.wmf"/><Relationship Id="rId4" Type="http://schemas.openxmlformats.org/officeDocument/2006/relationships/image" Target="../media/image35.wmf"/><Relationship Id="rId9" Type="http://schemas.openxmlformats.org/officeDocument/2006/relationships/image" Target="../media/image109.wmf"/><Relationship Id="rId14" Type="http://schemas.openxmlformats.org/officeDocument/2006/relationships/image" Target="../media/image85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95.wmf"/><Relationship Id="rId3" Type="http://schemas.openxmlformats.org/officeDocument/2006/relationships/image" Target="../media/image85.wmf"/><Relationship Id="rId7" Type="http://schemas.openxmlformats.org/officeDocument/2006/relationships/image" Target="../media/image119.wmf"/><Relationship Id="rId12" Type="http://schemas.openxmlformats.org/officeDocument/2006/relationships/image" Target="../media/image94.wmf"/><Relationship Id="rId2" Type="http://schemas.openxmlformats.org/officeDocument/2006/relationships/image" Target="../media/image84.wmf"/><Relationship Id="rId16" Type="http://schemas.openxmlformats.org/officeDocument/2006/relationships/image" Target="../media/image124.wmf"/><Relationship Id="rId1" Type="http://schemas.openxmlformats.org/officeDocument/2006/relationships/image" Target="../media/image78.wmf"/><Relationship Id="rId6" Type="http://schemas.openxmlformats.org/officeDocument/2006/relationships/image" Target="../media/image103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5" Type="http://schemas.openxmlformats.org/officeDocument/2006/relationships/image" Target="../media/image123.wmf"/><Relationship Id="rId10" Type="http://schemas.openxmlformats.org/officeDocument/2006/relationships/image" Target="../media/image121.wmf"/><Relationship Id="rId4" Type="http://schemas.openxmlformats.org/officeDocument/2006/relationships/image" Target="../media/image86.wmf"/><Relationship Id="rId9" Type="http://schemas.openxmlformats.org/officeDocument/2006/relationships/image" Target="../media/image35.wmf"/><Relationship Id="rId14" Type="http://schemas.openxmlformats.org/officeDocument/2006/relationships/image" Target="../media/image122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85.wmf"/><Relationship Id="rId7" Type="http://schemas.openxmlformats.org/officeDocument/2006/relationships/image" Target="../media/image125.wmf"/><Relationship Id="rId2" Type="http://schemas.openxmlformats.org/officeDocument/2006/relationships/image" Target="../media/image84.wmf"/><Relationship Id="rId1" Type="http://schemas.openxmlformats.org/officeDocument/2006/relationships/image" Target="../media/image78.wmf"/><Relationship Id="rId6" Type="http://schemas.openxmlformats.org/officeDocument/2006/relationships/image" Target="../media/image10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86.wmf"/><Relationship Id="rId3" Type="http://schemas.openxmlformats.org/officeDocument/2006/relationships/image" Target="../media/image90.wmf"/><Relationship Id="rId7" Type="http://schemas.openxmlformats.org/officeDocument/2006/relationships/image" Target="../media/image109.wmf"/><Relationship Id="rId12" Type="http://schemas.openxmlformats.org/officeDocument/2006/relationships/image" Target="../media/image85.wmf"/><Relationship Id="rId2" Type="http://schemas.openxmlformats.org/officeDocument/2006/relationships/image" Target="../media/image92.wmf"/><Relationship Id="rId1" Type="http://schemas.openxmlformats.org/officeDocument/2006/relationships/image" Target="../media/image78.wmf"/><Relationship Id="rId6" Type="http://schemas.openxmlformats.org/officeDocument/2006/relationships/image" Target="../media/image95.wmf"/><Relationship Id="rId11" Type="http://schemas.openxmlformats.org/officeDocument/2006/relationships/image" Target="../media/image84.wmf"/><Relationship Id="rId5" Type="http://schemas.openxmlformats.org/officeDocument/2006/relationships/image" Target="../media/image94.wmf"/><Relationship Id="rId15" Type="http://schemas.openxmlformats.org/officeDocument/2006/relationships/image" Target="../media/image98.wmf"/><Relationship Id="rId10" Type="http://schemas.openxmlformats.org/officeDocument/2006/relationships/image" Target="../media/image112.wmf"/><Relationship Id="rId4" Type="http://schemas.openxmlformats.org/officeDocument/2006/relationships/image" Target="../media/image93.wmf"/><Relationship Id="rId9" Type="http://schemas.openxmlformats.org/officeDocument/2006/relationships/image" Target="../media/image111.wmf"/><Relationship Id="rId14" Type="http://schemas.openxmlformats.org/officeDocument/2006/relationships/image" Target="../media/image87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110.wmf"/><Relationship Id="rId7" Type="http://schemas.openxmlformats.org/officeDocument/2006/relationships/image" Target="../media/image85.wmf"/><Relationship Id="rId2" Type="http://schemas.openxmlformats.org/officeDocument/2006/relationships/image" Target="../media/image109.wmf"/><Relationship Id="rId1" Type="http://schemas.openxmlformats.org/officeDocument/2006/relationships/image" Target="../media/image78.wmf"/><Relationship Id="rId6" Type="http://schemas.openxmlformats.org/officeDocument/2006/relationships/image" Target="../media/image84.wmf"/><Relationship Id="rId5" Type="http://schemas.openxmlformats.org/officeDocument/2006/relationships/image" Target="../media/image112.wmf"/><Relationship Id="rId10" Type="http://schemas.openxmlformats.org/officeDocument/2006/relationships/image" Target="../media/image98.wmf"/><Relationship Id="rId4" Type="http://schemas.openxmlformats.org/officeDocument/2006/relationships/image" Target="../media/image111.wmf"/><Relationship Id="rId9" Type="http://schemas.openxmlformats.org/officeDocument/2006/relationships/image" Target="../media/image87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6.wmf"/><Relationship Id="rId7" Type="http://schemas.openxmlformats.org/officeDocument/2006/relationships/image" Target="../media/image95.wmf"/><Relationship Id="rId12" Type="http://schemas.openxmlformats.org/officeDocument/2006/relationships/image" Target="../media/image87.wmf"/><Relationship Id="rId2" Type="http://schemas.openxmlformats.org/officeDocument/2006/relationships/image" Target="../media/image90.wmf"/><Relationship Id="rId1" Type="http://schemas.openxmlformats.org/officeDocument/2006/relationships/image" Target="../media/image78.wmf"/><Relationship Id="rId6" Type="http://schemas.openxmlformats.org/officeDocument/2006/relationships/image" Target="../media/image94.wmf"/><Relationship Id="rId11" Type="http://schemas.openxmlformats.org/officeDocument/2006/relationships/image" Target="../media/image86.wmf"/><Relationship Id="rId5" Type="http://schemas.openxmlformats.org/officeDocument/2006/relationships/image" Target="../media/image93.wmf"/><Relationship Id="rId10" Type="http://schemas.openxmlformats.org/officeDocument/2006/relationships/image" Target="../media/image85.wmf"/><Relationship Id="rId4" Type="http://schemas.openxmlformats.org/officeDocument/2006/relationships/image" Target="../media/image92.wmf"/><Relationship Id="rId9" Type="http://schemas.openxmlformats.org/officeDocument/2006/relationships/image" Target="../media/image84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5.wmf"/><Relationship Id="rId7" Type="http://schemas.openxmlformats.org/officeDocument/2006/relationships/image" Target="../media/image90.wmf"/><Relationship Id="rId2" Type="http://schemas.openxmlformats.org/officeDocument/2006/relationships/image" Target="../media/image84.wmf"/><Relationship Id="rId1" Type="http://schemas.openxmlformats.org/officeDocument/2006/relationships/image" Target="../media/image78.wmf"/><Relationship Id="rId6" Type="http://schemas.openxmlformats.org/officeDocument/2006/relationships/image" Target="../media/image92.wmf"/><Relationship Id="rId5" Type="http://schemas.openxmlformats.org/officeDocument/2006/relationships/image" Target="../media/image87.wmf"/><Relationship Id="rId10" Type="http://schemas.openxmlformats.org/officeDocument/2006/relationships/image" Target="../media/image95.wmf"/><Relationship Id="rId4" Type="http://schemas.openxmlformats.org/officeDocument/2006/relationships/image" Target="../media/image86.wmf"/><Relationship Id="rId9" Type="http://schemas.openxmlformats.org/officeDocument/2006/relationships/image" Target="../media/image9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86.wmf"/><Relationship Id="rId1" Type="http://schemas.openxmlformats.org/officeDocument/2006/relationships/image" Target="../media/image128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6.wmf"/><Relationship Id="rId1" Type="http://schemas.openxmlformats.org/officeDocument/2006/relationships/image" Target="../media/image138.wmf"/><Relationship Id="rId4" Type="http://schemas.openxmlformats.org/officeDocument/2006/relationships/image" Target="../media/image140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0.wmf"/><Relationship Id="rId7" Type="http://schemas.openxmlformats.org/officeDocument/2006/relationships/image" Target="../media/image15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8.wmf"/><Relationship Id="rId5" Type="http://schemas.openxmlformats.org/officeDocument/2006/relationships/image" Target="../media/image9.wmf"/><Relationship Id="rId4" Type="http://schemas.openxmlformats.org/officeDocument/2006/relationships/image" Target="../media/image5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3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147.wmf"/><Relationship Id="rId1" Type="http://schemas.openxmlformats.org/officeDocument/2006/relationships/image" Target="../media/image31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.wmf"/><Relationship Id="rId1" Type="http://schemas.openxmlformats.org/officeDocument/2006/relationships/image" Target="../media/image148.wmf"/><Relationship Id="rId5" Type="http://schemas.openxmlformats.org/officeDocument/2006/relationships/image" Target="../media/image149.wmf"/><Relationship Id="rId4" Type="http://schemas.openxmlformats.org/officeDocument/2006/relationships/image" Target="../media/image6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18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F47BD2F-727C-45BA-BCB5-C7A3AA799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678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218ECD8-2A1C-4880-8F1F-72F445FA57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491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EDC71-3E59-4DE4-A8BD-5E3ECE8641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89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B04AA-AA7C-4739-8A9A-C447C3D7E1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81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0415C-1F40-4862-9A67-64EC7EB9D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52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986BF-9753-48EA-88D4-83D0261217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89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82F40-CDD1-4D33-9E61-4819173424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3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540BD-A350-4E29-ADC3-3DF8454E49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7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05002-0B71-4BB6-BABA-3D864A02A2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4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B4F6C-D0F5-4B3E-A0B6-8E8E8450F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43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468F1-BA35-4F45-9AC5-EC00323621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8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16048-1017-469E-A89F-5BE4B36EF2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24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36C84-E6CB-4360-95AC-2CB5EC165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1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6248149-BD55-4476-A536-2A231B76DD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01.bin"/><Relationship Id="rId18" Type="http://schemas.openxmlformats.org/officeDocument/2006/relationships/oleObject" Target="../embeddings/oleObject104.bin"/><Relationship Id="rId26" Type="http://schemas.openxmlformats.org/officeDocument/2006/relationships/oleObject" Target="../embeddings/oleObject111.bin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6.bin"/><Relationship Id="rId34" Type="http://schemas.openxmlformats.org/officeDocument/2006/relationships/oleObject" Target="../embeddings/oleObject119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10.bin"/><Relationship Id="rId3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00.bin"/><Relationship Id="rId24" Type="http://schemas.openxmlformats.org/officeDocument/2006/relationships/oleObject" Target="../embeddings/oleObject109.bin"/><Relationship Id="rId32" Type="http://schemas.openxmlformats.org/officeDocument/2006/relationships/oleObject" Target="../embeddings/oleObject117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8.bin"/><Relationship Id="rId28" Type="http://schemas.openxmlformats.org/officeDocument/2006/relationships/oleObject" Target="../embeddings/oleObject113.bin"/><Relationship Id="rId36" Type="http://schemas.openxmlformats.org/officeDocument/2006/relationships/image" Target="../media/image14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07.bin"/><Relationship Id="rId27" Type="http://schemas.openxmlformats.org/officeDocument/2006/relationships/oleObject" Target="../embeddings/oleObject112.bin"/><Relationship Id="rId30" Type="http://schemas.openxmlformats.org/officeDocument/2006/relationships/oleObject" Target="../embeddings/oleObject115.bin"/><Relationship Id="rId35" Type="http://schemas.openxmlformats.org/officeDocument/2006/relationships/oleObject" Target="../embeddings/oleObject1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26.bin"/><Relationship Id="rId18" Type="http://schemas.openxmlformats.org/officeDocument/2006/relationships/oleObject" Target="../embeddings/oleObject129.bin"/><Relationship Id="rId26" Type="http://schemas.openxmlformats.org/officeDocument/2006/relationships/oleObject" Target="../embeddings/oleObject136.bin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1.bin"/><Relationship Id="rId34" Type="http://schemas.openxmlformats.org/officeDocument/2006/relationships/oleObject" Target="../embeddings/oleObject144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5.bin"/><Relationship Id="rId33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3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25.bin"/><Relationship Id="rId24" Type="http://schemas.openxmlformats.org/officeDocument/2006/relationships/oleObject" Target="../embeddings/oleObject134.bin"/><Relationship Id="rId32" Type="http://schemas.openxmlformats.org/officeDocument/2006/relationships/oleObject" Target="../embeddings/oleObject142.bin"/><Relationship Id="rId37" Type="http://schemas.openxmlformats.org/officeDocument/2006/relationships/oleObject" Target="../embeddings/oleObject146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3.bin"/><Relationship Id="rId28" Type="http://schemas.openxmlformats.org/officeDocument/2006/relationships/oleObject" Target="../embeddings/oleObject138.bin"/><Relationship Id="rId36" Type="http://schemas.openxmlformats.org/officeDocument/2006/relationships/image" Target="../media/image20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30.bin"/><Relationship Id="rId31" Type="http://schemas.openxmlformats.org/officeDocument/2006/relationships/oleObject" Target="../embeddings/oleObject141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32.bin"/><Relationship Id="rId27" Type="http://schemas.openxmlformats.org/officeDocument/2006/relationships/oleObject" Target="../embeddings/oleObject137.bin"/><Relationship Id="rId30" Type="http://schemas.openxmlformats.org/officeDocument/2006/relationships/oleObject" Target="../embeddings/oleObject140.bin"/><Relationship Id="rId35" Type="http://schemas.openxmlformats.org/officeDocument/2006/relationships/oleObject" Target="../embeddings/oleObject14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5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25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5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6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2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6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6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183.bin"/><Relationship Id="rId3" Type="http://schemas.openxmlformats.org/officeDocument/2006/relationships/oleObject" Target="../embeddings/oleObject175.bin"/><Relationship Id="rId21" Type="http://schemas.openxmlformats.org/officeDocument/2006/relationships/image" Target="../media/image44.wmf"/><Relationship Id="rId7" Type="http://schemas.openxmlformats.org/officeDocument/2006/relationships/oleObject" Target="../embeddings/oleObject177.bin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2.bin"/><Relationship Id="rId20" Type="http://schemas.openxmlformats.org/officeDocument/2006/relationships/oleObject" Target="../embeddings/oleObject18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wmf"/><Relationship Id="rId11" Type="http://schemas.openxmlformats.org/officeDocument/2006/relationships/image" Target="../media/image39.wmf"/><Relationship Id="rId5" Type="http://schemas.openxmlformats.org/officeDocument/2006/relationships/oleObject" Target="../embeddings/oleObject176.bin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43.wmf"/><Relationship Id="rId4" Type="http://schemas.openxmlformats.org/officeDocument/2006/relationships/image" Target="../media/image4.wmf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18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193.bin"/><Relationship Id="rId3" Type="http://schemas.openxmlformats.org/officeDocument/2006/relationships/oleObject" Target="../embeddings/oleObject185.bin"/><Relationship Id="rId21" Type="http://schemas.openxmlformats.org/officeDocument/2006/relationships/image" Target="../media/image46.wmf"/><Relationship Id="rId7" Type="http://schemas.openxmlformats.org/officeDocument/2006/relationships/oleObject" Target="../embeddings/oleObject187.bin"/><Relationship Id="rId12" Type="http://schemas.openxmlformats.org/officeDocument/2006/relationships/oleObject" Target="../embeddings/oleObject190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2.bin"/><Relationship Id="rId20" Type="http://schemas.openxmlformats.org/officeDocument/2006/relationships/oleObject" Target="../embeddings/oleObject194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.wmf"/><Relationship Id="rId11" Type="http://schemas.openxmlformats.org/officeDocument/2006/relationships/image" Target="../media/image39.wmf"/><Relationship Id="rId5" Type="http://schemas.openxmlformats.org/officeDocument/2006/relationships/oleObject" Target="../embeddings/oleObject186.bin"/><Relationship Id="rId15" Type="http://schemas.openxmlformats.org/officeDocument/2006/relationships/image" Target="../media/image41.wmf"/><Relationship Id="rId23" Type="http://schemas.openxmlformats.org/officeDocument/2006/relationships/image" Target="../media/image47.wmf"/><Relationship Id="rId10" Type="http://schemas.openxmlformats.org/officeDocument/2006/relationships/oleObject" Target="../embeddings/oleObject189.bin"/><Relationship Id="rId19" Type="http://schemas.openxmlformats.org/officeDocument/2006/relationships/image" Target="../media/image45.wmf"/><Relationship Id="rId4" Type="http://schemas.openxmlformats.org/officeDocument/2006/relationships/image" Target="../media/image4.wmf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191.bin"/><Relationship Id="rId22" Type="http://schemas.openxmlformats.org/officeDocument/2006/relationships/oleObject" Target="../embeddings/oleObject19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19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49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20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49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20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49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21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221.bin"/><Relationship Id="rId18" Type="http://schemas.openxmlformats.org/officeDocument/2006/relationships/oleObject" Target="../embeddings/oleObject224.bin"/><Relationship Id="rId3" Type="http://schemas.openxmlformats.org/officeDocument/2006/relationships/oleObject" Target="../embeddings/oleObject216.bin"/><Relationship Id="rId21" Type="http://schemas.openxmlformats.org/officeDocument/2006/relationships/oleObject" Target="../embeddings/oleObject227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0" Type="http://schemas.openxmlformats.org/officeDocument/2006/relationships/oleObject" Target="../embeddings/oleObject226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23" Type="http://schemas.openxmlformats.org/officeDocument/2006/relationships/oleObject" Target="../embeddings/oleObject229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225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61.wmf"/><Relationship Id="rId22" Type="http://schemas.openxmlformats.org/officeDocument/2006/relationships/oleObject" Target="../embeddings/oleObject22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6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6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243.bin"/><Relationship Id="rId3" Type="http://schemas.openxmlformats.org/officeDocument/2006/relationships/oleObject" Target="../embeddings/oleObject235.bin"/><Relationship Id="rId21" Type="http://schemas.openxmlformats.org/officeDocument/2006/relationships/image" Target="../media/image68.wmf"/><Relationship Id="rId7" Type="http://schemas.openxmlformats.org/officeDocument/2006/relationships/oleObject" Target="../embeddings/oleObject237.bin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2.bin"/><Relationship Id="rId20" Type="http://schemas.openxmlformats.org/officeDocument/2006/relationships/oleObject" Target="../embeddings/oleObject244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7.wmf"/><Relationship Id="rId11" Type="http://schemas.openxmlformats.org/officeDocument/2006/relationships/image" Target="../media/image39.wmf"/><Relationship Id="rId5" Type="http://schemas.openxmlformats.org/officeDocument/2006/relationships/oleObject" Target="../embeddings/oleObject236.bin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39.bin"/><Relationship Id="rId19" Type="http://schemas.openxmlformats.org/officeDocument/2006/relationships/image" Target="../media/image67.wmf"/><Relationship Id="rId4" Type="http://schemas.openxmlformats.org/officeDocument/2006/relationships/image" Target="../media/image4.wmf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4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253.bin"/><Relationship Id="rId3" Type="http://schemas.openxmlformats.org/officeDocument/2006/relationships/oleObject" Target="../embeddings/oleObject245.bin"/><Relationship Id="rId21" Type="http://schemas.openxmlformats.org/officeDocument/2006/relationships/image" Target="../media/image33.wmf"/><Relationship Id="rId7" Type="http://schemas.openxmlformats.org/officeDocument/2006/relationships/oleObject" Target="../embeddings/oleObject247.bin"/><Relationship Id="rId12" Type="http://schemas.openxmlformats.org/officeDocument/2006/relationships/oleObject" Target="../embeddings/oleObject250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2.bin"/><Relationship Id="rId20" Type="http://schemas.openxmlformats.org/officeDocument/2006/relationships/oleObject" Target="../embeddings/oleObject254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7.wmf"/><Relationship Id="rId11" Type="http://schemas.openxmlformats.org/officeDocument/2006/relationships/image" Target="../media/image39.wmf"/><Relationship Id="rId5" Type="http://schemas.openxmlformats.org/officeDocument/2006/relationships/oleObject" Target="../embeddings/oleObject246.bin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49.bin"/><Relationship Id="rId19" Type="http://schemas.openxmlformats.org/officeDocument/2006/relationships/image" Target="../media/image69.wmf"/><Relationship Id="rId4" Type="http://schemas.openxmlformats.org/officeDocument/2006/relationships/image" Target="../media/image4.wmf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5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260.bin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7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7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265.bin"/><Relationship Id="rId4" Type="http://schemas.openxmlformats.org/officeDocument/2006/relationships/image" Target="../media/image7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27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0" Type="http://schemas.openxmlformats.org/officeDocument/2006/relationships/image" Target="../media/image86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27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282.bin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8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89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8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0.wmf"/><Relationship Id="rId26" Type="http://schemas.openxmlformats.org/officeDocument/2006/relationships/oleObject" Target="../embeddings/oleObject20.bin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1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300.bin"/><Relationship Id="rId26" Type="http://schemas.openxmlformats.org/officeDocument/2006/relationships/oleObject" Target="../embeddings/oleObject304.bin"/><Relationship Id="rId3" Type="http://schemas.openxmlformats.org/officeDocument/2006/relationships/oleObject" Target="../embeddings/oleObject291.bin"/><Relationship Id="rId21" Type="http://schemas.openxmlformats.org/officeDocument/2006/relationships/image" Target="../media/image84.wmf"/><Relationship Id="rId7" Type="http://schemas.openxmlformats.org/officeDocument/2006/relationships/oleObject" Target="../embeddings/oleObject293.bin"/><Relationship Id="rId12" Type="http://schemas.openxmlformats.org/officeDocument/2006/relationships/oleObject" Target="../embeddings/oleObject296.bin"/><Relationship Id="rId17" Type="http://schemas.openxmlformats.org/officeDocument/2006/relationships/image" Target="../media/image94.wmf"/><Relationship Id="rId25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9.bin"/><Relationship Id="rId20" Type="http://schemas.openxmlformats.org/officeDocument/2006/relationships/oleObject" Target="../embeddings/oleObject301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295.bin"/><Relationship Id="rId24" Type="http://schemas.openxmlformats.org/officeDocument/2006/relationships/oleObject" Target="../embeddings/oleObject303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8.bin"/><Relationship Id="rId23" Type="http://schemas.openxmlformats.org/officeDocument/2006/relationships/image" Target="../media/image85.wmf"/><Relationship Id="rId10" Type="http://schemas.openxmlformats.org/officeDocument/2006/relationships/image" Target="../media/image92.wmf"/><Relationship Id="rId19" Type="http://schemas.openxmlformats.org/officeDocument/2006/relationships/image" Target="../media/image95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294.bin"/><Relationship Id="rId14" Type="http://schemas.openxmlformats.org/officeDocument/2006/relationships/oleObject" Target="../embeddings/oleObject297.bin"/><Relationship Id="rId22" Type="http://schemas.openxmlformats.org/officeDocument/2006/relationships/oleObject" Target="../embeddings/oleObject302.bin"/><Relationship Id="rId27" Type="http://schemas.openxmlformats.org/officeDocument/2006/relationships/image" Target="../media/image8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310.bin"/><Relationship Id="rId18" Type="http://schemas.openxmlformats.org/officeDocument/2006/relationships/oleObject" Target="../embeddings/oleObject313.bin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305.bin"/><Relationship Id="rId21" Type="http://schemas.openxmlformats.org/officeDocument/2006/relationships/oleObject" Target="../embeddings/oleObject31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312.bin"/><Relationship Id="rId25" Type="http://schemas.openxmlformats.org/officeDocument/2006/relationships/oleObject" Target="../embeddings/oleObject3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4.wmf"/><Relationship Id="rId29" Type="http://schemas.openxmlformats.org/officeDocument/2006/relationships/oleObject" Target="../embeddings/oleObject319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309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23" Type="http://schemas.openxmlformats.org/officeDocument/2006/relationships/oleObject" Target="../embeddings/oleObject316.bin"/><Relationship Id="rId28" Type="http://schemas.openxmlformats.org/officeDocument/2006/relationships/image" Target="../media/image86.wmf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314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90.wmf"/><Relationship Id="rId22" Type="http://schemas.openxmlformats.org/officeDocument/2006/relationships/image" Target="../media/image95.wmf"/><Relationship Id="rId27" Type="http://schemas.openxmlformats.org/officeDocument/2006/relationships/oleObject" Target="../embeddings/oleObject318.bin"/><Relationship Id="rId30" Type="http://schemas.openxmlformats.org/officeDocument/2006/relationships/image" Target="../media/image8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325.bin"/><Relationship Id="rId18" Type="http://schemas.openxmlformats.org/officeDocument/2006/relationships/oleObject" Target="../embeddings/oleObject328.bin"/><Relationship Id="rId26" Type="http://schemas.openxmlformats.org/officeDocument/2006/relationships/oleObject" Target="../embeddings/oleObject332.bin"/><Relationship Id="rId3" Type="http://schemas.openxmlformats.org/officeDocument/2006/relationships/oleObject" Target="../embeddings/oleObject320.bin"/><Relationship Id="rId21" Type="http://schemas.openxmlformats.org/officeDocument/2006/relationships/image" Target="../media/image97.wmf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93.wmf"/><Relationship Id="rId17" Type="http://schemas.openxmlformats.org/officeDocument/2006/relationships/image" Target="../media/image95.wmf"/><Relationship Id="rId25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7.bin"/><Relationship Id="rId20" Type="http://schemas.openxmlformats.org/officeDocument/2006/relationships/oleObject" Target="../embeddings/oleObject329.bin"/><Relationship Id="rId29" Type="http://schemas.openxmlformats.org/officeDocument/2006/relationships/image" Target="../media/image87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324.bin"/><Relationship Id="rId24" Type="http://schemas.openxmlformats.org/officeDocument/2006/relationships/oleObject" Target="../embeddings/oleObject331.bin"/><Relationship Id="rId5" Type="http://schemas.openxmlformats.org/officeDocument/2006/relationships/oleObject" Target="../embeddings/oleObject321.bin"/><Relationship Id="rId15" Type="http://schemas.openxmlformats.org/officeDocument/2006/relationships/image" Target="../media/image94.wmf"/><Relationship Id="rId23" Type="http://schemas.openxmlformats.org/officeDocument/2006/relationships/image" Target="../media/image84.wmf"/><Relationship Id="rId28" Type="http://schemas.openxmlformats.org/officeDocument/2006/relationships/oleObject" Target="../embeddings/oleObject333.bin"/><Relationship Id="rId10" Type="http://schemas.openxmlformats.org/officeDocument/2006/relationships/image" Target="../media/image101.wmf"/><Relationship Id="rId19" Type="http://schemas.openxmlformats.org/officeDocument/2006/relationships/image" Target="../media/image96.wmf"/><Relationship Id="rId31" Type="http://schemas.openxmlformats.org/officeDocument/2006/relationships/image" Target="../media/image102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323.bin"/><Relationship Id="rId14" Type="http://schemas.openxmlformats.org/officeDocument/2006/relationships/oleObject" Target="../embeddings/oleObject326.bin"/><Relationship Id="rId22" Type="http://schemas.openxmlformats.org/officeDocument/2006/relationships/oleObject" Target="../embeddings/oleObject330.bin"/><Relationship Id="rId27" Type="http://schemas.openxmlformats.org/officeDocument/2006/relationships/image" Target="../media/image86.wmf"/><Relationship Id="rId30" Type="http://schemas.openxmlformats.org/officeDocument/2006/relationships/oleObject" Target="../embeddings/oleObject33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340.bin"/><Relationship Id="rId18" Type="http://schemas.openxmlformats.org/officeDocument/2006/relationships/oleObject" Target="../embeddings/oleObject343.bin"/><Relationship Id="rId26" Type="http://schemas.openxmlformats.org/officeDocument/2006/relationships/oleObject" Target="../embeddings/oleObject347.bin"/><Relationship Id="rId3" Type="http://schemas.openxmlformats.org/officeDocument/2006/relationships/oleObject" Target="../embeddings/oleObject335.bin"/><Relationship Id="rId21" Type="http://schemas.openxmlformats.org/officeDocument/2006/relationships/image" Target="../media/image84.wmf"/><Relationship Id="rId7" Type="http://schemas.openxmlformats.org/officeDocument/2006/relationships/oleObject" Target="../embeddings/oleObject337.bin"/><Relationship Id="rId12" Type="http://schemas.openxmlformats.org/officeDocument/2006/relationships/image" Target="../media/image93.wmf"/><Relationship Id="rId17" Type="http://schemas.openxmlformats.org/officeDocument/2006/relationships/image" Target="../media/image95.wmf"/><Relationship Id="rId25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2.bin"/><Relationship Id="rId20" Type="http://schemas.openxmlformats.org/officeDocument/2006/relationships/oleObject" Target="../embeddings/oleObject344.bin"/><Relationship Id="rId29" Type="http://schemas.openxmlformats.org/officeDocument/2006/relationships/image" Target="../media/image102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339.bin"/><Relationship Id="rId24" Type="http://schemas.openxmlformats.org/officeDocument/2006/relationships/oleObject" Target="../embeddings/oleObject346.bin"/><Relationship Id="rId5" Type="http://schemas.openxmlformats.org/officeDocument/2006/relationships/oleObject" Target="../embeddings/oleObject336.bin"/><Relationship Id="rId15" Type="http://schemas.openxmlformats.org/officeDocument/2006/relationships/image" Target="../media/image94.wmf"/><Relationship Id="rId23" Type="http://schemas.openxmlformats.org/officeDocument/2006/relationships/image" Target="../media/image85.wmf"/><Relationship Id="rId28" Type="http://schemas.openxmlformats.org/officeDocument/2006/relationships/oleObject" Target="../embeddings/oleObject348.bin"/><Relationship Id="rId10" Type="http://schemas.openxmlformats.org/officeDocument/2006/relationships/image" Target="../media/image101.wmf"/><Relationship Id="rId19" Type="http://schemas.openxmlformats.org/officeDocument/2006/relationships/image" Target="../media/image103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338.bin"/><Relationship Id="rId14" Type="http://schemas.openxmlformats.org/officeDocument/2006/relationships/oleObject" Target="../embeddings/oleObject341.bin"/><Relationship Id="rId22" Type="http://schemas.openxmlformats.org/officeDocument/2006/relationships/oleObject" Target="../embeddings/oleObject345.bin"/><Relationship Id="rId27" Type="http://schemas.openxmlformats.org/officeDocument/2006/relationships/image" Target="../media/image87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354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349.bin"/><Relationship Id="rId7" Type="http://schemas.openxmlformats.org/officeDocument/2006/relationships/oleObject" Target="../embeddings/oleObject351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3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353.bin"/><Relationship Id="rId5" Type="http://schemas.openxmlformats.org/officeDocument/2006/relationships/oleObject" Target="../embeddings/oleObject350.bin"/><Relationship Id="rId15" Type="http://schemas.openxmlformats.org/officeDocument/2006/relationships/oleObject" Target="../embeddings/oleObject355.bin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352.bin"/><Relationship Id="rId14" Type="http://schemas.openxmlformats.org/officeDocument/2006/relationships/image" Target="../media/image8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366.bin"/><Relationship Id="rId26" Type="http://schemas.openxmlformats.org/officeDocument/2006/relationships/oleObject" Target="../embeddings/oleObject370.bin"/><Relationship Id="rId3" Type="http://schemas.openxmlformats.org/officeDocument/2006/relationships/oleObject" Target="../embeddings/oleObject357.bin"/><Relationship Id="rId21" Type="http://schemas.openxmlformats.org/officeDocument/2006/relationships/image" Target="../media/image84.wmf"/><Relationship Id="rId7" Type="http://schemas.openxmlformats.org/officeDocument/2006/relationships/oleObject" Target="../embeddings/oleObject359.bin"/><Relationship Id="rId12" Type="http://schemas.openxmlformats.org/officeDocument/2006/relationships/oleObject" Target="../embeddings/oleObject362.bin"/><Relationship Id="rId17" Type="http://schemas.openxmlformats.org/officeDocument/2006/relationships/image" Target="../media/image94.wmf"/><Relationship Id="rId25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5.bin"/><Relationship Id="rId20" Type="http://schemas.openxmlformats.org/officeDocument/2006/relationships/oleObject" Target="../embeddings/oleObject367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361.bin"/><Relationship Id="rId24" Type="http://schemas.openxmlformats.org/officeDocument/2006/relationships/oleObject" Target="../embeddings/oleObject369.bin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4.bin"/><Relationship Id="rId23" Type="http://schemas.openxmlformats.org/officeDocument/2006/relationships/image" Target="../media/image85.wmf"/><Relationship Id="rId10" Type="http://schemas.openxmlformats.org/officeDocument/2006/relationships/image" Target="../media/image92.wmf"/><Relationship Id="rId19" Type="http://schemas.openxmlformats.org/officeDocument/2006/relationships/image" Target="../media/image95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360.bin"/><Relationship Id="rId14" Type="http://schemas.openxmlformats.org/officeDocument/2006/relationships/oleObject" Target="../embeddings/oleObject363.bin"/><Relationship Id="rId22" Type="http://schemas.openxmlformats.org/officeDocument/2006/relationships/oleObject" Target="../embeddings/oleObject368.bin"/><Relationship Id="rId27" Type="http://schemas.openxmlformats.org/officeDocument/2006/relationships/image" Target="../media/image8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377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371.bin"/><Relationship Id="rId21" Type="http://schemas.openxmlformats.org/officeDocument/2006/relationships/oleObject" Target="../embeddings/oleObject381.bin"/><Relationship Id="rId7" Type="http://schemas.openxmlformats.org/officeDocument/2006/relationships/oleObject" Target="../embeddings/oleObject373.bin"/><Relationship Id="rId12" Type="http://schemas.openxmlformats.org/officeDocument/2006/relationships/oleObject" Target="../embeddings/oleObject376.bin"/><Relationship Id="rId17" Type="http://schemas.openxmlformats.org/officeDocument/2006/relationships/oleObject" Target="../embeddings/oleObject3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375.bin"/><Relationship Id="rId24" Type="http://schemas.openxmlformats.org/officeDocument/2006/relationships/image" Target="../media/image87.wmf"/><Relationship Id="rId5" Type="http://schemas.openxmlformats.org/officeDocument/2006/relationships/oleObject" Target="../embeddings/oleObject372.bin"/><Relationship Id="rId15" Type="http://schemas.openxmlformats.org/officeDocument/2006/relationships/oleObject" Target="../embeddings/oleObject378.bin"/><Relationship Id="rId23" Type="http://schemas.openxmlformats.org/officeDocument/2006/relationships/oleObject" Target="../embeddings/oleObject382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380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94.wmf"/><Relationship Id="rId22" Type="http://schemas.openxmlformats.org/officeDocument/2006/relationships/image" Target="../media/image8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392.bin"/><Relationship Id="rId26" Type="http://schemas.openxmlformats.org/officeDocument/2006/relationships/oleObject" Target="../embeddings/oleObject396.bin"/><Relationship Id="rId3" Type="http://schemas.openxmlformats.org/officeDocument/2006/relationships/oleObject" Target="../embeddings/oleObject383.bin"/><Relationship Id="rId21" Type="http://schemas.openxmlformats.org/officeDocument/2006/relationships/image" Target="../media/image84.wmf"/><Relationship Id="rId7" Type="http://schemas.openxmlformats.org/officeDocument/2006/relationships/oleObject" Target="../embeddings/oleObject385.bin"/><Relationship Id="rId12" Type="http://schemas.openxmlformats.org/officeDocument/2006/relationships/oleObject" Target="../embeddings/oleObject388.bin"/><Relationship Id="rId17" Type="http://schemas.openxmlformats.org/officeDocument/2006/relationships/image" Target="../media/image94.wmf"/><Relationship Id="rId25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1.bin"/><Relationship Id="rId20" Type="http://schemas.openxmlformats.org/officeDocument/2006/relationships/oleObject" Target="../embeddings/oleObject393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387.bin"/><Relationship Id="rId24" Type="http://schemas.openxmlformats.org/officeDocument/2006/relationships/oleObject" Target="../embeddings/oleObject395.bin"/><Relationship Id="rId5" Type="http://schemas.openxmlformats.org/officeDocument/2006/relationships/oleObject" Target="../embeddings/oleObject384.bin"/><Relationship Id="rId15" Type="http://schemas.openxmlformats.org/officeDocument/2006/relationships/oleObject" Target="../embeddings/oleObject390.bin"/><Relationship Id="rId23" Type="http://schemas.openxmlformats.org/officeDocument/2006/relationships/image" Target="../media/image85.wmf"/><Relationship Id="rId10" Type="http://schemas.openxmlformats.org/officeDocument/2006/relationships/image" Target="../media/image92.wmf"/><Relationship Id="rId19" Type="http://schemas.openxmlformats.org/officeDocument/2006/relationships/image" Target="../media/image95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386.bin"/><Relationship Id="rId14" Type="http://schemas.openxmlformats.org/officeDocument/2006/relationships/oleObject" Target="../embeddings/oleObject389.bin"/><Relationship Id="rId22" Type="http://schemas.openxmlformats.org/officeDocument/2006/relationships/oleObject" Target="../embeddings/oleObject394.bin"/><Relationship Id="rId27" Type="http://schemas.openxmlformats.org/officeDocument/2006/relationships/image" Target="../media/image8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403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397.bin"/><Relationship Id="rId21" Type="http://schemas.openxmlformats.org/officeDocument/2006/relationships/oleObject" Target="../embeddings/oleObject407.bin"/><Relationship Id="rId7" Type="http://schemas.openxmlformats.org/officeDocument/2006/relationships/oleObject" Target="../embeddings/oleObject399.bin"/><Relationship Id="rId12" Type="http://schemas.openxmlformats.org/officeDocument/2006/relationships/oleObject" Target="../embeddings/oleObject402.bin"/><Relationship Id="rId17" Type="http://schemas.openxmlformats.org/officeDocument/2006/relationships/oleObject" Target="../embeddings/oleObject4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401.bin"/><Relationship Id="rId24" Type="http://schemas.openxmlformats.org/officeDocument/2006/relationships/image" Target="../media/image87.wmf"/><Relationship Id="rId5" Type="http://schemas.openxmlformats.org/officeDocument/2006/relationships/oleObject" Target="../embeddings/oleObject398.bin"/><Relationship Id="rId15" Type="http://schemas.openxmlformats.org/officeDocument/2006/relationships/oleObject" Target="../embeddings/oleObject404.bin"/><Relationship Id="rId23" Type="http://schemas.openxmlformats.org/officeDocument/2006/relationships/oleObject" Target="../embeddings/oleObject408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406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400.bin"/><Relationship Id="rId14" Type="http://schemas.openxmlformats.org/officeDocument/2006/relationships/image" Target="../media/image94.wmf"/><Relationship Id="rId22" Type="http://schemas.openxmlformats.org/officeDocument/2006/relationships/image" Target="../media/image8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418.bin"/><Relationship Id="rId26" Type="http://schemas.openxmlformats.org/officeDocument/2006/relationships/oleObject" Target="../embeddings/oleObject422.bin"/><Relationship Id="rId3" Type="http://schemas.openxmlformats.org/officeDocument/2006/relationships/oleObject" Target="../embeddings/oleObject409.bin"/><Relationship Id="rId21" Type="http://schemas.openxmlformats.org/officeDocument/2006/relationships/image" Target="../media/image108.wmf"/><Relationship Id="rId7" Type="http://schemas.openxmlformats.org/officeDocument/2006/relationships/oleObject" Target="../embeddings/oleObject411.bin"/><Relationship Id="rId12" Type="http://schemas.openxmlformats.org/officeDocument/2006/relationships/oleObject" Target="../embeddings/oleObject414.bin"/><Relationship Id="rId17" Type="http://schemas.openxmlformats.org/officeDocument/2006/relationships/image" Target="../media/image94.wmf"/><Relationship Id="rId25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7.bin"/><Relationship Id="rId20" Type="http://schemas.openxmlformats.org/officeDocument/2006/relationships/oleObject" Target="../embeddings/oleObject419.bin"/><Relationship Id="rId29" Type="http://schemas.openxmlformats.org/officeDocument/2006/relationships/image" Target="../media/image87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413.bin"/><Relationship Id="rId24" Type="http://schemas.openxmlformats.org/officeDocument/2006/relationships/oleObject" Target="../embeddings/oleObject421.bin"/><Relationship Id="rId5" Type="http://schemas.openxmlformats.org/officeDocument/2006/relationships/oleObject" Target="../embeddings/oleObject410.bin"/><Relationship Id="rId15" Type="http://schemas.openxmlformats.org/officeDocument/2006/relationships/oleObject" Target="../embeddings/oleObject416.bin"/><Relationship Id="rId23" Type="http://schemas.openxmlformats.org/officeDocument/2006/relationships/image" Target="../media/image84.wmf"/><Relationship Id="rId28" Type="http://schemas.openxmlformats.org/officeDocument/2006/relationships/oleObject" Target="../embeddings/oleObject423.bin"/><Relationship Id="rId10" Type="http://schemas.openxmlformats.org/officeDocument/2006/relationships/image" Target="../media/image92.wmf"/><Relationship Id="rId19" Type="http://schemas.openxmlformats.org/officeDocument/2006/relationships/image" Target="../media/image95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412.bin"/><Relationship Id="rId14" Type="http://schemas.openxmlformats.org/officeDocument/2006/relationships/oleObject" Target="../embeddings/oleObject415.bin"/><Relationship Id="rId22" Type="http://schemas.openxmlformats.org/officeDocument/2006/relationships/oleObject" Target="../embeddings/oleObject420.bin"/><Relationship Id="rId27" Type="http://schemas.openxmlformats.org/officeDocument/2006/relationships/image" Target="../media/image8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10.wmf"/><Relationship Id="rId26" Type="http://schemas.openxmlformats.org/officeDocument/2006/relationships/oleObject" Target="../embeddings/oleObject37.bin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25.bin"/><Relationship Id="rId24" Type="http://schemas.openxmlformats.org/officeDocument/2006/relationships/oleObject" Target="../embeddings/oleObject3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430.bin"/><Relationship Id="rId18" Type="http://schemas.openxmlformats.org/officeDocument/2006/relationships/image" Target="../media/image109.wmf"/><Relationship Id="rId26" Type="http://schemas.openxmlformats.org/officeDocument/2006/relationships/image" Target="../media/image84.wmf"/><Relationship Id="rId3" Type="http://schemas.openxmlformats.org/officeDocument/2006/relationships/oleObject" Target="../embeddings/oleObject424.bin"/><Relationship Id="rId21" Type="http://schemas.openxmlformats.org/officeDocument/2006/relationships/oleObject" Target="../embeddings/oleObject434.bin"/><Relationship Id="rId7" Type="http://schemas.openxmlformats.org/officeDocument/2006/relationships/oleObject" Target="../embeddings/oleObject426.bin"/><Relationship Id="rId12" Type="http://schemas.openxmlformats.org/officeDocument/2006/relationships/oleObject" Target="../embeddings/oleObject429.bin"/><Relationship Id="rId17" Type="http://schemas.openxmlformats.org/officeDocument/2006/relationships/oleObject" Target="../embeddings/oleObject432.bin"/><Relationship Id="rId25" Type="http://schemas.openxmlformats.org/officeDocument/2006/relationships/oleObject" Target="../embeddings/oleObject4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110.wmf"/><Relationship Id="rId29" Type="http://schemas.openxmlformats.org/officeDocument/2006/relationships/oleObject" Target="../embeddings/oleObject438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428.bin"/><Relationship Id="rId24" Type="http://schemas.openxmlformats.org/officeDocument/2006/relationships/image" Target="../media/image112.wmf"/><Relationship Id="rId32" Type="http://schemas.openxmlformats.org/officeDocument/2006/relationships/image" Target="../media/image87.wmf"/><Relationship Id="rId5" Type="http://schemas.openxmlformats.org/officeDocument/2006/relationships/oleObject" Target="../embeddings/oleObject425.bin"/><Relationship Id="rId15" Type="http://schemas.openxmlformats.org/officeDocument/2006/relationships/oleObject" Target="../embeddings/oleObject431.bin"/><Relationship Id="rId23" Type="http://schemas.openxmlformats.org/officeDocument/2006/relationships/oleObject" Target="../embeddings/oleObject435.bin"/><Relationship Id="rId28" Type="http://schemas.openxmlformats.org/officeDocument/2006/relationships/image" Target="../media/image85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433.bin"/><Relationship Id="rId31" Type="http://schemas.openxmlformats.org/officeDocument/2006/relationships/oleObject" Target="../embeddings/oleObject439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427.bin"/><Relationship Id="rId14" Type="http://schemas.openxmlformats.org/officeDocument/2006/relationships/image" Target="../media/image94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437.bin"/><Relationship Id="rId30" Type="http://schemas.openxmlformats.org/officeDocument/2006/relationships/image" Target="../media/image8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445.bin"/><Relationship Id="rId18" Type="http://schemas.openxmlformats.org/officeDocument/2006/relationships/image" Target="../media/image95.wmf"/><Relationship Id="rId26" Type="http://schemas.openxmlformats.org/officeDocument/2006/relationships/image" Target="../media/image87.wmf"/><Relationship Id="rId3" Type="http://schemas.openxmlformats.org/officeDocument/2006/relationships/oleObject" Target="../embeddings/oleObject440.bin"/><Relationship Id="rId21" Type="http://schemas.openxmlformats.org/officeDocument/2006/relationships/oleObject" Target="../embeddings/oleObject449.bin"/><Relationship Id="rId34" Type="http://schemas.openxmlformats.org/officeDocument/2006/relationships/image" Target="../media/image112.wmf"/><Relationship Id="rId7" Type="http://schemas.openxmlformats.org/officeDocument/2006/relationships/oleObject" Target="../embeddings/oleObject442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447.bin"/><Relationship Id="rId25" Type="http://schemas.openxmlformats.org/officeDocument/2006/relationships/oleObject" Target="../embeddings/oleObject451.bin"/><Relationship Id="rId33" Type="http://schemas.openxmlformats.org/officeDocument/2006/relationships/oleObject" Target="../embeddings/oleObject4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84.wmf"/><Relationship Id="rId29" Type="http://schemas.openxmlformats.org/officeDocument/2006/relationships/oleObject" Target="../embeddings/oleObject453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444.bin"/><Relationship Id="rId24" Type="http://schemas.openxmlformats.org/officeDocument/2006/relationships/image" Target="../media/image86.wmf"/><Relationship Id="rId32" Type="http://schemas.openxmlformats.org/officeDocument/2006/relationships/image" Target="../media/image111.wmf"/><Relationship Id="rId5" Type="http://schemas.openxmlformats.org/officeDocument/2006/relationships/oleObject" Target="../embeddings/oleObject441.bin"/><Relationship Id="rId15" Type="http://schemas.openxmlformats.org/officeDocument/2006/relationships/oleObject" Target="../embeddings/oleObject446.bin"/><Relationship Id="rId23" Type="http://schemas.openxmlformats.org/officeDocument/2006/relationships/oleObject" Target="../embeddings/oleObject450.bin"/><Relationship Id="rId28" Type="http://schemas.openxmlformats.org/officeDocument/2006/relationships/image" Target="../media/image109.wmf"/><Relationship Id="rId36" Type="http://schemas.openxmlformats.org/officeDocument/2006/relationships/image" Target="../media/image117.wmf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448.bin"/><Relationship Id="rId31" Type="http://schemas.openxmlformats.org/officeDocument/2006/relationships/oleObject" Target="../embeddings/oleObject454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443.bin"/><Relationship Id="rId14" Type="http://schemas.openxmlformats.org/officeDocument/2006/relationships/image" Target="../media/image35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452.bin"/><Relationship Id="rId30" Type="http://schemas.openxmlformats.org/officeDocument/2006/relationships/image" Target="../media/image110.wmf"/><Relationship Id="rId35" Type="http://schemas.openxmlformats.org/officeDocument/2006/relationships/oleObject" Target="../embeddings/oleObject45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462.bin"/><Relationship Id="rId18" Type="http://schemas.openxmlformats.org/officeDocument/2006/relationships/image" Target="../media/image95.wmf"/><Relationship Id="rId26" Type="http://schemas.openxmlformats.org/officeDocument/2006/relationships/image" Target="../media/image86.wmf"/><Relationship Id="rId3" Type="http://schemas.openxmlformats.org/officeDocument/2006/relationships/oleObject" Target="../embeddings/oleObject457.bin"/><Relationship Id="rId21" Type="http://schemas.openxmlformats.org/officeDocument/2006/relationships/oleObject" Target="../embeddings/oleObject466.bin"/><Relationship Id="rId7" Type="http://schemas.openxmlformats.org/officeDocument/2006/relationships/oleObject" Target="../embeddings/oleObject459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464.bin"/><Relationship Id="rId25" Type="http://schemas.openxmlformats.org/officeDocument/2006/relationships/oleObject" Target="../embeddings/oleObject4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103.wmf"/><Relationship Id="rId29" Type="http://schemas.openxmlformats.org/officeDocument/2006/relationships/oleObject" Target="../embeddings/oleObject470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461.bin"/><Relationship Id="rId24" Type="http://schemas.openxmlformats.org/officeDocument/2006/relationships/image" Target="../media/image85.wmf"/><Relationship Id="rId5" Type="http://schemas.openxmlformats.org/officeDocument/2006/relationships/oleObject" Target="../embeddings/oleObject458.bin"/><Relationship Id="rId15" Type="http://schemas.openxmlformats.org/officeDocument/2006/relationships/oleObject" Target="../embeddings/oleObject463.bin"/><Relationship Id="rId23" Type="http://schemas.openxmlformats.org/officeDocument/2006/relationships/oleObject" Target="../embeddings/oleObject467.bin"/><Relationship Id="rId28" Type="http://schemas.openxmlformats.org/officeDocument/2006/relationships/image" Target="../media/image87.wmf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465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460.bin"/><Relationship Id="rId14" Type="http://schemas.openxmlformats.org/officeDocument/2006/relationships/image" Target="../media/image35.wmf"/><Relationship Id="rId22" Type="http://schemas.openxmlformats.org/officeDocument/2006/relationships/image" Target="../media/image84.wmf"/><Relationship Id="rId27" Type="http://schemas.openxmlformats.org/officeDocument/2006/relationships/oleObject" Target="../embeddings/oleObject469.bin"/><Relationship Id="rId30" Type="http://schemas.openxmlformats.org/officeDocument/2006/relationships/image" Target="../media/image11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476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471.bin"/><Relationship Id="rId7" Type="http://schemas.openxmlformats.org/officeDocument/2006/relationships/oleObject" Target="../embeddings/oleObject473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4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475.bin"/><Relationship Id="rId5" Type="http://schemas.openxmlformats.org/officeDocument/2006/relationships/oleObject" Target="../embeddings/oleObject472.bin"/><Relationship Id="rId15" Type="http://schemas.openxmlformats.org/officeDocument/2006/relationships/oleObject" Target="../embeddings/oleObject477.bin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474.bin"/><Relationship Id="rId14" Type="http://schemas.openxmlformats.org/officeDocument/2006/relationships/image" Target="../media/image8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485.bin"/><Relationship Id="rId18" Type="http://schemas.openxmlformats.org/officeDocument/2006/relationships/image" Target="../media/image109.wmf"/><Relationship Id="rId26" Type="http://schemas.openxmlformats.org/officeDocument/2006/relationships/image" Target="../media/image84.wmf"/><Relationship Id="rId3" Type="http://schemas.openxmlformats.org/officeDocument/2006/relationships/oleObject" Target="../embeddings/oleObject479.bin"/><Relationship Id="rId21" Type="http://schemas.openxmlformats.org/officeDocument/2006/relationships/oleObject" Target="../embeddings/oleObject489.bin"/><Relationship Id="rId7" Type="http://schemas.openxmlformats.org/officeDocument/2006/relationships/oleObject" Target="../embeddings/oleObject481.bin"/><Relationship Id="rId12" Type="http://schemas.openxmlformats.org/officeDocument/2006/relationships/oleObject" Target="../embeddings/oleObject484.bin"/><Relationship Id="rId17" Type="http://schemas.openxmlformats.org/officeDocument/2006/relationships/oleObject" Target="../embeddings/oleObject487.bin"/><Relationship Id="rId25" Type="http://schemas.openxmlformats.org/officeDocument/2006/relationships/oleObject" Target="../embeddings/oleObject491.bin"/><Relationship Id="rId33" Type="http://schemas.openxmlformats.org/officeDocument/2006/relationships/oleObject" Target="../embeddings/oleObject4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110.wmf"/><Relationship Id="rId29" Type="http://schemas.openxmlformats.org/officeDocument/2006/relationships/oleObject" Target="../embeddings/oleObject493.bin"/><Relationship Id="rId1" Type="http://schemas.openxmlformats.org/officeDocument/2006/relationships/vmlDrawing" Target="../drawings/vmlDrawing5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483.bin"/><Relationship Id="rId24" Type="http://schemas.openxmlformats.org/officeDocument/2006/relationships/image" Target="../media/image112.wmf"/><Relationship Id="rId32" Type="http://schemas.openxmlformats.org/officeDocument/2006/relationships/image" Target="../media/image87.wmf"/><Relationship Id="rId5" Type="http://schemas.openxmlformats.org/officeDocument/2006/relationships/oleObject" Target="../embeddings/oleObject480.bin"/><Relationship Id="rId15" Type="http://schemas.openxmlformats.org/officeDocument/2006/relationships/oleObject" Target="../embeddings/oleObject486.bin"/><Relationship Id="rId23" Type="http://schemas.openxmlformats.org/officeDocument/2006/relationships/oleObject" Target="../embeddings/oleObject490.bin"/><Relationship Id="rId28" Type="http://schemas.openxmlformats.org/officeDocument/2006/relationships/image" Target="../media/image85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488.bin"/><Relationship Id="rId31" Type="http://schemas.openxmlformats.org/officeDocument/2006/relationships/oleObject" Target="../embeddings/oleObject494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482.bin"/><Relationship Id="rId14" Type="http://schemas.openxmlformats.org/officeDocument/2006/relationships/image" Target="../media/image94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492.bin"/><Relationship Id="rId30" Type="http://schemas.openxmlformats.org/officeDocument/2006/relationships/image" Target="../media/image8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501.bin"/><Relationship Id="rId18" Type="http://schemas.openxmlformats.org/officeDocument/2006/relationships/image" Target="../media/image95.wmf"/><Relationship Id="rId26" Type="http://schemas.openxmlformats.org/officeDocument/2006/relationships/image" Target="../media/image112.wmf"/><Relationship Id="rId39" Type="http://schemas.openxmlformats.org/officeDocument/2006/relationships/image" Target="../media/image123.wmf"/><Relationship Id="rId3" Type="http://schemas.openxmlformats.org/officeDocument/2006/relationships/oleObject" Target="../embeddings/oleObject496.bin"/><Relationship Id="rId21" Type="http://schemas.openxmlformats.org/officeDocument/2006/relationships/oleObject" Target="../embeddings/oleObject505.bin"/><Relationship Id="rId34" Type="http://schemas.openxmlformats.org/officeDocument/2006/relationships/image" Target="../media/image87.wmf"/><Relationship Id="rId7" Type="http://schemas.openxmlformats.org/officeDocument/2006/relationships/oleObject" Target="../embeddings/oleObject498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503.bin"/><Relationship Id="rId25" Type="http://schemas.openxmlformats.org/officeDocument/2006/relationships/oleObject" Target="../embeddings/oleObject507.bin"/><Relationship Id="rId33" Type="http://schemas.openxmlformats.org/officeDocument/2006/relationships/oleObject" Target="../embeddings/oleObject511.bin"/><Relationship Id="rId38" Type="http://schemas.openxmlformats.org/officeDocument/2006/relationships/oleObject" Target="../embeddings/oleObject5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109.wmf"/><Relationship Id="rId29" Type="http://schemas.openxmlformats.org/officeDocument/2006/relationships/oleObject" Target="../embeddings/oleObject509.bin"/><Relationship Id="rId41" Type="http://schemas.openxmlformats.org/officeDocument/2006/relationships/image" Target="../media/image124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500.bin"/><Relationship Id="rId24" Type="http://schemas.openxmlformats.org/officeDocument/2006/relationships/image" Target="../media/image111.wmf"/><Relationship Id="rId32" Type="http://schemas.openxmlformats.org/officeDocument/2006/relationships/image" Target="../media/image86.wmf"/><Relationship Id="rId37" Type="http://schemas.openxmlformats.org/officeDocument/2006/relationships/image" Target="../media/image122.wmf"/><Relationship Id="rId40" Type="http://schemas.openxmlformats.org/officeDocument/2006/relationships/oleObject" Target="../embeddings/oleObject515.bin"/><Relationship Id="rId5" Type="http://schemas.openxmlformats.org/officeDocument/2006/relationships/oleObject" Target="../embeddings/oleObject497.bin"/><Relationship Id="rId15" Type="http://schemas.openxmlformats.org/officeDocument/2006/relationships/oleObject" Target="../embeddings/oleObject502.bin"/><Relationship Id="rId23" Type="http://schemas.openxmlformats.org/officeDocument/2006/relationships/oleObject" Target="../embeddings/oleObject506.bin"/><Relationship Id="rId28" Type="http://schemas.openxmlformats.org/officeDocument/2006/relationships/image" Target="../media/image84.wmf"/><Relationship Id="rId36" Type="http://schemas.openxmlformats.org/officeDocument/2006/relationships/oleObject" Target="../embeddings/oleObject513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504.bin"/><Relationship Id="rId31" Type="http://schemas.openxmlformats.org/officeDocument/2006/relationships/oleObject" Target="../embeddings/oleObject510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499.bin"/><Relationship Id="rId14" Type="http://schemas.openxmlformats.org/officeDocument/2006/relationships/image" Target="../media/image93.wmf"/><Relationship Id="rId22" Type="http://schemas.openxmlformats.org/officeDocument/2006/relationships/image" Target="../media/image110.wmf"/><Relationship Id="rId27" Type="http://schemas.openxmlformats.org/officeDocument/2006/relationships/oleObject" Target="../embeddings/oleObject508.bin"/><Relationship Id="rId30" Type="http://schemas.openxmlformats.org/officeDocument/2006/relationships/image" Target="../media/image85.wmf"/><Relationship Id="rId35" Type="http://schemas.openxmlformats.org/officeDocument/2006/relationships/oleObject" Target="../embeddings/oleObject51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521.bin"/><Relationship Id="rId18" Type="http://schemas.openxmlformats.org/officeDocument/2006/relationships/image" Target="../media/image120.wmf"/><Relationship Id="rId26" Type="http://schemas.openxmlformats.org/officeDocument/2006/relationships/image" Target="../media/image94.wmf"/><Relationship Id="rId3" Type="http://schemas.openxmlformats.org/officeDocument/2006/relationships/oleObject" Target="../embeddings/oleObject516.bin"/><Relationship Id="rId21" Type="http://schemas.openxmlformats.org/officeDocument/2006/relationships/oleObject" Target="../embeddings/oleObject525.bin"/><Relationship Id="rId34" Type="http://schemas.openxmlformats.org/officeDocument/2006/relationships/image" Target="../media/image124.wmf"/><Relationship Id="rId7" Type="http://schemas.openxmlformats.org/officeDocument/2006/relationships/oleObject" Target="../embeddings/oleObject518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523.bin"/><Relationship Id="rId25" Type="http://schemas.openxmlformats.org/officeDocument/2006/relationships/oleObject" Target="../embeddings/oleObject527.bin"/><Relationship Id="rId33" Type="http://schemas.openxmlformats.org/officeDocument/2006/relationships/oleObject" Target="../embeddings/oleObject5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529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520.bin"/><Relationship Id="rId24" Type="http://schemas.openxmlformats.org/officeDocument/2006/relationships/image" Target="../media/image93.wmf"/><Relationship Id="rId32" Type="http://schemas.openxmlformats.org/officeDocument/2006/relationships/image" Target="../media/image123.wmf"/><Relationship Id="rId5" Type="http://schemas.openxmlformats.org/officeDocument/2006/relationships/oleObject" Target="../embeddings/oleObject517.bin"/><Relationship Id="rId15" Type="http://schemas.openxmlformats.org/officeDocument/2006/relationships/oleObject" Target="../embeddings/oleObject522.bin"/><Relationship Id="rId23" Type="http://schemas.openxmlformats.org/officeDocument/2006/relationships/oleObject" Target="../embeddings/oleObject526.bin"/><Relationship Id="rId28" Type="http://schemas.openxmlformats.org/officeDocument/2006/relationships/image" Target="../media/image95.wmf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524.bin"/><Relationship Id="rId31" Type="http://schemas.openxmlformats.org/officeDocument/2006/relationships/oleObject" Target="../embeddings/oleObject530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519.bin"/><Relationship Id="rId14" Type="http://schemas.openxmlformats.org/officeDocument/2006/relationships/image" Target="../media/image103.wmf"/><Relationship Id="rId22" Type="http://schemas.openxmlformats.org/officeDocument/2006/relationships/image" Target="../media/image121.wmf"/><Relationship Id="rId27" Type="http://schemas.openxmlformats.org/officeDocument/2006/relationships/oleObject" Target="../embeddings/oleObject528.bin"/><Relationship Id="rId30" Type="http://schemas.openxmlformats.org/officeDocument/2006/relationships/image" Target="../media/image12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537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532.bin"/><Relationship Id="rId7" Type="http://schemas.openxmlformats.org/officeDocument/2006/relationships/oleObject" Target="../embeddings/oleObject534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5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536.bin"/><Relationship Id="rId5" Type="http://schemas.openxmlformats.org/officeDocument/2006/relationships/oleObject" Target="../embeddings/oleObject533.bin"/><Relationship Id="rId15" Type="http://schemas.openxmlformats.org/officeDocument/2006/relationships/oleObject" Target="../embeddings/oleObject538.bin"/><Relationship Id="rId10" Type="http://schemas.openxmlformats.org/officeDocument/2006/relationships/image" Target="../media/image86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535.bin"/><Relationship Id="rId14" Type="http://schemas.openxmlformats.org/officeDocument/2006/relationships/image" Target="../media/image103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546.bin"/><Relationship Id="rId18" Type="http://schemas.openxmlformats.org/officeDocument/2006/relationships/image" Target="../media/image109.wmf"/><Relationship Id="rId26" Type="http://schemas.openxmlformats.org/officeDocument/2006/relationships/image" Target="../media/image84.wmf"/><Relationship Id="rId3" Type="http://schemas.openxmlformats.org/officeDocument/2006/relationships/oleObject" Target="../embeddings/oleObject540.bin"/><Relationship Id="rId21" Type="http://schemas.openxmlformats.org/officeDocument/2006/relationships/oleObject" Target="../embeddings/oleObject550.bin"/><Relationship Id="rId34" Type="http://schemas.openxmlformats.org/officeDocument/2006/relationships/image" Target="../media/image98.wmf"/><Relationship Id="rId7" Type="http://schemas.openxmlformats.org/officeDocument/2006/relationships/oleObject" Target="../embeddings/oleObject542.bin"/><Relationship Id="rId12" Type="http://schemas.openxmlformats.org/officeDocument/2006/relationships/oleObject" Target="../embeddings/oleObject545.bin"/><Relationship Id="rId17" Type="http://schemas.openxmlformats.org/officeDocument/2006/relationships/oleObject" Target="../embeddings/oleObject548.bin"/><Relationship Id="rId25" Type="http://schemas.openxmlformats.org/officeDocument/2006/relationships/oleObject" Target="../embeddings/oleObject552.bin"/><Relationship Id="rId33" Type="http://schemas.openxmlformats.org/officeDocument/2006/relationships/oleObject" Target="../embeddings/oleObject5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110.wmf"/><Relationship Id="rId29" Type="http://schemas.openxmlformats.org/officeDocument/2006/relationships/oleObject" Target="../embeddings/oleObject554.bin"/><Relationship Id="rId1" Type="http://schemas.openxmlformats.org/officeDocument/2006/relationships/vmlDrawing" Target="../drawings/vmlDrawing56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544.bin"/><Relationship Id="rId24" Type="http://schemas.openxmlformats.org/officeDocument/2006/relationships/image" Target="../media/image112.wmf"/><Relationship Id="rId32" Type="http://schemas.openxmlformats.org/officeDocument/2006/relationships/image" Target="../media/image87.wmf"/><Relationship Id="rId5" Type="http://schemas.openxmlformats.org/officeDocument/2006/relationships/oleObject" Target="../embeddings/oleObject541.bin"/><Relationship Id="rId15" Type="http://schemas.openxmlformats.org/officeDocument/2006/relationships/oleObject" Target="../embeddings/oleObject547.bin"/><Relationship Id="rId23" Type="http://schemas.openxmlformats.org/officeDocument/2006/relationships/oleObject" Target="../embeddings/oleObject551.bin"/><Relationship Id="rId28" Type="http://schemas.openxmlformats.org/officeDocument/2006/relationships/image" Target="../media/image85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549.bin"/><Relationship Id="rId31" Type="http://schemas.openxmlformats.org/officeDocument/2006/relationships/oleObject" Target="../embeddings/oleObject555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543.bin"/><Relationship Id="rId14" Type="http://schemas.openxmlformats.org/officeDocument/2006/relationships/image" Target="../media/image94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553.bin"/><Relationship Id="rId30" Type="http://schemas.openxmlformats.org/officeDocument/2006/relationships/image" Target="../media/image86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562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557.bin"/><Relationship Id="rId21" Type="http://schemas.openxmlformats.org/officeDocument/2006/relationships/oleObject" Target="../embeddings/oleObject566.bin"/><Relationship Id="rId7" Type="http://schemas.openxmlformats.org/officeDocument/2006/relationships/oleObject" Target="../embeddings/oleObject559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5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561.bin"/><Relationship Id="rId5" Type="http://schemas.openxmlformats.org/officeDocument/2006/relationships/oleObject" Target="../embeddings/oleObject558.bin"/><Relationship Id="rId15" Type="http://schemas.openxmlformats.org/officeDocument/2006/relationships/oleObject" Target="../embeddings/oleObject563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565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560.bin"/><Relationship Id="rId14" Type="http://schemas.openxmlformats.org/officeDocument/2006/relationships/image" Target="../media/image84.wmf"/><Relationship Id="rId22" Type="http://schemas.openxmlformats.org/officeDocument/2006/relationships/image" Target="../media/image9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44.bin"/><Relationship Id="rId18" Type="http://schemas.openxmlformats.org/officeDocument/2006/relationships/oleObject" Target="../embeddings/oleObject47.bin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3.bin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8.wmf"/><Relationship Id="rId22" Type="http://schemas.openxmlformats.org/officeDocument/2006/relationships/image" Target="../media/image13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576.bin"/><Relationship Id="rId26" Type="http://schemas.openxmlformats.org/officeDocument/2006/relationships/oleObject" Target="../embeddings/oleObject580.bin"/><Relationship Id="rId3" Type="http://schemas.openxmlformats.org/officeDocument/2006/relationships/oleObject" Target="../embeddings/oleObject567.bin"/><Relationship Id="rId21" Type="http://schemas.openxmlformats.org/officeDocument/2006/relationships/image" Target="../media/image127.wmf"/><Relationship Id="rId7" Type="http://schemas.openxmlformats.org/officeDocument/2006/relationships/oleObject" Target="../embeddings/oleObject569.bin"/><Relationship Id="rId12" Type="http://schemas.openxmlformats.org/officeDocument/2006/relationships/oleObject" Target="../embeddings/oleObject572.bin"/><Relationship Id="rId17" Type="http://schemas.openxmlformats.org/officeDocument/2006/relationships/image" Target="../media/image94.wmf"/><Relationship Id="rId25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5.bin"/><Relationship Id="rId20" Type="http://schemas.openxmlformats.org/officeDocument/2006/relationships/oleObject" Target="../embeddings/oleObject577.bin"/><Relationship Id="rId29" Type="http://schemas.openxmlformats.org/officeDocument/2006/relationships/image" Target="../media/image87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571.bin"/><Relationship Id="rId24" Type="http://schemas.openxmlformats.org/officeDocument/2006/relationships/oleObject" Target="../embeddings/oleObject579.bin"/><Relationship Id="rId5" Type="http://schemas.openxmlformats.org/officeDocument/2006/relationships/oleObject" Target="../embeddings/oleObject568.bin"/><Relationship Id="rId15" Type="http://schemas.openxmlformats.org/officeDocument/2006/relationships/oleObject" Target="../embeddings/oleObject574.bin"/><Relationship Id="rId23" Type="http://schemas.openxmlformats.org/officeDocument/2006/relationships/image" Target="../media/image84.wmf"/><Relationship Id="rId28" Type="http://schemas.openxmlformats.org/officeDocument/2006/relationships/oleObject" Target="../embeddings/oleObject581.bin"/><Relationship Id="rId10" Type="http://schemas.openxmlformats.org/officeDocument/2006/relationships/image" Target="../media/image92.wmf"/><Relationship Id="rId19" Type="http://schemas.openxmlformats.org/officeDocument/2006/relationships/image" Target="../media/image95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570.bin"/><Relationship Id="rId14" Type="http://schemas.openxmlformats.org/officeDocument/2006/relationships/oleObject" Target="../embeddings/oleObject573.bin"/><Relationship Id="rId22" Type="http://schemas.openxmlformats.org/officeDocument/2006/relationships/oleObject" Target="../embeddings/oleObject578.bin"/><Relationship Id="rId27" Type="http://schemas.openxmlformats.org/officeDocument/2006/relationships/image" Target="../media/image86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587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582.bin"/><Relationship Id="rId21" Type="http://schemas.openxmlformats.org/officeDocument/2006/relationships/oleObject" Target="../embeddings/oleObject592.bin"/><Relationship Id="rId7" Type="http://schemas.openxmlformats.org/officeDocument/2006/relationships/oleObject" Target="../embeddings/oleObject584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5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oleObject" Target="../embeddings/oleObject591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586.bin"/><Relationship Id="rId24" Type="http://schemas.openxmlformats.org/officeDocument/2006/relationships/image" Target="../media/image95.wmf"/><Relationship Id="rId5" Type="http://schemas.openxmlformats.org/officeDocument/2006/relationships/oleObject" Target="../embeddings/oleObject583.bin"/><Relationship Id="rId15" Type="http://schemas.openxmlformats.org/officeDocument/2006/relationships/oleObject" Target="../embeddings/oleObject588.bin"/><Relationship Id="rId23" Type="http://schemas.openxmlformats.org/officeDocument/2006/relationships/oleObject" Target="../embeddings/oleObject593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590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585.bin"/><Relationship Id="rId14" Type="http://schemas.openxmlformats.org/officeDocument/2006/relationships/image" Target="../media/image92.wmf"/><Relationship Id="rId22" Type="http://schemas.openxmlformats.org/officeDocument/2006/relationships/image" Target="../media/image94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594.bin"/><Relationship Id="rId7" Type="http://schemas.openxmlformats.org/officeDocument/2006/relationships/oleObject" Target="../embeddings/oleObject596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598.bin"/><Relationship Id="rId5" Type="http://schemas.openxmlformats.org/officeDocument/2006/relationships/oleObject" Target="../embeddings/oleObject595.bin"/><Relationship Id="rId10" Type="http://schemas.openxmlformats.org/officeDocument/2006/relationships/image" Target="../media/image130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59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00.bin"/><Relationship Id="rId4" Type="http://schemas.openxmlformats.org/officeDocument/2006/relationships/image" Target="../media/image78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601.bin"/><Relationship Id="rId7" Type="http://schemas.openxmlformats.org/officeDocument/2006/relationships/oleObject" Target="../embeddings/oleObject6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602.bin"/><Relationship Id="rId4" Type="http://schemas.openxmlformats.org/officeDocument/2006/relationships/image" Target="../media/image132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35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136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607.bin"/><Relationship Id="rId4" Type="http://schemas.openxmlformats.org/officeDocument/2006/relationships/image" Target="../media/image137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608.bin"/><Relationship Id="rId7" Type="http://schemas.openxmlformats.org/officeDocument/2006/relationships/oleObject" Target="../embeddings/oleObject6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609.bin"/><Relationship Id="rId10" Type="http://schemas.openxmlformats.org/officeDocument/2006/relationships/image" Target="../media/image140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6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56.bin"/><Relationship Id="rId18" Type="http://schemas.openxmlformats.org/officeDocument/2006/relationships/oleObject" Target="../embeddings/oleObject59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5.bin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.wmf"/><Relationship Id="rId19" Type="http://schemas.openxmlformats.org/officeDocument/2006/relationships/image" Target="../media/image14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8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141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613.bin"/><Relationship Id="rId7" Type="http://schemas.openxmlformats.org/officeDocument/2006/relationships/oleObject" Target="../embeddings/oleObject6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614.bin"/><Relationship Id="rId4" Type="http://schemas.openxmlformats.org/officeDocument/2006/relationships/image" Target="../media/image141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617.bin"/><Relationship Id="rId4" Type="http://schemas.openxmlformats.org/officeDocument/2006/relationships/image" Target="../media/image143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618.bin"/><Relationship Id="rId7" Type="http://schemas.openxmlformats.org/officeDocument/2006/relationships/oleObject" Target="../embeddings/oleObject6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619.bin"/><Relationship Id="rId4" Type="http://schemas.openxmlformats.org/officeDocument/2006/relationships/image" Target="../media/image143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621.bin"/><Relationship Id="rId7" Type="http://schemas.openxmlformats.org/officeDocument/2006/relationships/oleObject" Target="../embeddings/oleObject6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622.bin"/><Relationship Id="rId4" Type="http://schemas.openxmlformats.org/officeDocument/2006/relationships/image" Target="../media/image31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624.bin"/><Relationship Id="rId7" Type="http://schemas.openxmlformats.org/officeDocument/2006/relationships/oleObject" Target="../embeddings/oleObject626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28.bin"/><Relationship Id="rId5" Type="http://schemas.openxmlformats.org/officeDocument/2006/relationships/oleObject" Target="../embeddings/oleObject625.bin"/><Relationship Id="rId10" Type="http://schemas.openxmlformats.org/officeDocument/2006/relationships/image" Target="../media/image6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627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629.bin"/><Relationship Id="rId7" Type="http://schemas.openxmlformats.org/officeDocument/2006/relationships/oleObject" Target="../embeddings/oleObject6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630.bin"/><Relationship Id="rId4" Type="http://schemas.openxmlformats.org/officeDocument/2006/relationships/image" Target="../media/image15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6.bin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7.bin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2.bin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4.bin"/><Relationship Id="rId24" Type="http://schemas.openxmlformats.org/officeDocument/2006/relationships/oleObject" Target="../embeddings/oleObject75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7.bin"/><Relationship Id="rId23" Type="http://schemas.openxmlformats.org/officeDocument/2006/relationships/image" Target="../media/image8.wmf"/><Relationship Id="rId28" Type="http://schemas.openxmlformats.org/officeDocument/2006/relationships/oleObject" Target="../embeddings/oleObject78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10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3.bin"/><Relationship Id="rId24" Type="http://schemas.openxmlformats.org/officeDocument/2006/relationships/oleObject" Target="../embeddings/oleObject9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16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91.bin"/><Relationship Id="rId27" Type="http://schemas.openxmlformats.org/officeDocument/2006/relationships/oleObject" Target="../embeddings/oleObject9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F7E899A-2FB5-419A-AA2C-1DCD87A7DA42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000" smtClean="0"/>
              <a:t>The Pumping Lemma</a:t>
            </a:r>
            <a:br>
              <a:rPr lang="en-US" sz="4000" smtClean="0"/>
            </a:br>
            <a:r>
              <a:rPr lang="en-US" sz="4000" smtClean="0"/>
              <a:t>for</a:t>
            </a:r>
            <a:br>
              <a:rPr lang="en-US" sz="4000" smtClean="0"/>
            </a:br>
            <a:r>
              <a:rPr lang="en-US" sz="4000" smtClean="0"/>
              <a:t>Context-Free Languages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1EA7937-63E7-4B37-B3FC-DF314DF1D1BE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304800" y="6172200"/>
          <a:ext cx="82946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3" imgW="8293100" imgH="393700" progId="Equation.3">
                  <p:embed/>
                </p:oleObj>
              </mc:Choice>
              <mc:Fallback>
                <p:oleObj name="Equation" r:id="rId3" imgW="82931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172200"/>
                        <a:ext cx="82946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3051175" y="0"/>
            <a:ext cx="393700" cy="3476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3148013" y="44450"/>
          <a:ext cx="1952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44450"/>
                        <a:ext cx="195262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1501775" y="630238"/>
            <a:ext cx="393700" cy="346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1590675" y="677863"/>
          <a:ext cx="212725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677863"/>
                        <a:ext cx="212725" cy="22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4841875" y="630238"/>
            <a:ext cx="393700" cy="346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4930775" y="677863"/>
          <a:ext cx="214313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677863"/>
                        <a:ext cx="214313" cy="22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2179638" y="1304925"/>
            <a:ext cx="393700" cy="346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75" name="Object 10"/>
          <p:cNvGraphicFramePr>
            <a:graphicFrameLocks noChangeAspect="1"/>
          </p:cNvGraphicFramePr>
          <p:nvPr/>
        </p:nvGraphicFramePr>
        <p:xfrm>
          <a:off x="2292350" y="1346200"/>
          <a:ext cx="16351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1346200"/>
                        <a:ext cx="16351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Oval 11"/>
          <p:cNvSpPr>
            <a:spLocks noChangeArrowheads="1"/>
          </p:cNvSpPr>
          <p:nvPr/>
        </p:nvSpPr>
        <p:spPr bwMode="auto">
          <a:xfrm>
            <a:off x="1501775" y="1304925"/>
            <a:ext cx="393700" cy="346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77" name="Object 12"/>
          <p:cNvGraphicFramePr>
            <a:graphicFrameLocks noChangeAspect="1"/>
          </p:cNvGraphicFramePr>
          <p:nvPr/>
        </p:nvGraphicFramePr>
        <p:xfrm>
          <a:off x="1598613" y="1393825"/>
          <a:ext cx="212725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tion" r:id="rId13" imgW="330200" imgH="368300" progId="Equation.3">
                  <p:embed/>
                </p:oleObj>
              </mc:Choice>
              <mc:Fallback>
                <p:oleObj name="Equation" r:id="rId13" imgW="3302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1393825"/>
                        <a:ext cx="212725" cy="22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677863" y="1304925"/>
            <a:ext cx="393700" cy="346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79" name="Object 14"/>
          <p:cNvGraphicFramePr>
            <a:graphicFrameLocks noChangeAspect="1"/>
          </p:cNvGraphicFramePr>
          <p:nvPr/>
        </p:nvGraphicFramePr>
        <p:xfrm>
          <a:off x="787400" y="1379538"/>
          <a:ext cx="17145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379538"/>
                        <a:ext cx="171450" cy="16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1501775" y="1979613"/>
            <a:ext cx="393700" cy="3476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81" name="Object 16"/>
          <p:cNvGraphicFramePr>
            <a:graphicFrameLocks noChangeAspect="1"/>
          </p:cNvGraphicFramePr>
          <p:nvPr/>
        </p:nvGraphicFramePr>
        <p:xfrm>
          <a:off x="1614488" y="2020888"/>
          <a:ext cx="1635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2020888"/>
                        <a:ext cx="163512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Oval 17"/>
          <p:cNvSpPr>
            <a:spLocks noChangeArrowheads="1"/>
          </p:cNvSpPr>
          <p:nvPr/>
        </p:nvSpPr>
        <p:spPr bwMode="auto">
          <a:xfrm>
            <a:off x="5472113" y="1304925"/>
            <a:ext cx="393700" cy="346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83" name="Object 18"/>
          <p:cNvGraphicFramePr>
            <a:graphicFrameLocks noChangeAspect="1"/>
          </p:cNvGraphicFramePr>
          <p:nvPr/>
        </p:nvGraphicFramePr>
        <p:xfrm>
          <a:off x="5584825" y="1346200"/>
          <a:ext cx="16351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18" imgW="253890" imgH="393529" progId="Equation.3">
                  <p:embed/>
                </p:oleObj>
              </mc:Choice>
              <mc:Fallback>
                <p:oleObj name="Equation" r:id="rId18" imgW="253890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1346200"/>
                        <a:ext cx="16351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Oval 19"/>
          <p:cNvSpPr>
            <a:spLocks noChangeArrowheads="1"/>
          </p:cNvSpPr>
          <p:nvPr/>
        </p:nvSpPr>
        <p:spPr bwMode="auto">
          <a:xfrm>
            <a:off x="4213225" y="1304925"/>
            <a:ext cx="393700" cy="346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85" name="Object 20"/>
          <p:cNvGraphicFramePr>
            <a:graphicFrameLocks noChangeAspect="1"/>
          </p:cNvGraphicFramePr>
          <p:nvPr/>
        </p:nvGraphicFramePr>
        <p:xfrm>
          <a:off x="4318000" y="1390650"/>
          <a:ext cx="19526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19" imgW="304668" imgH="380835" progId="Equation.3">
                  <p:embed/>
                </p:oleObj>
              </mc:Choice>
              <mc:Fallback>
                <p:oleObj name="Equation" r:id="rId19" imgW="304668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390650"/>
                        <a:ext cx="19526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Oval 21"/>
          <p:cNvSpPr>
            <a:spLocks noChangeArrowheads="1"/>
          </p:cNvSpPr>
          <p:nvPr/>
        </p:nvSpPr>
        <p:spPr bwMode="auto">
          <a:xfrm>
            <a:off x="3438525" y="1979613"/>
            <a:ext cx="393700" cy="3476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87" name="Object 22"/>
          <p:cNvGraphicFramePr>
            <a:graphicFrameLocks noChangeAspect="1"/>
          </p:cNvGraphicFramePr>
          <p:nvPr/>
        </p:nvGraphicFramePr>
        <p:xfrm>
          <a:off x="3527425" y="2028825"/>
          <a:ext cx="212725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Equation" r:id="rId21" imgW="330200" imgH="368300" progId="Equation.3">
                  <p:embed/>
                </p:oleObj>
              </mc:Choice>
              <mc:Fallback>
                <p:oleObj name="Equation" r:id="rId21" imgW="330200" imgH="368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2028825"/>
                        <a:ext cx="212725" cy="22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Oval 23"/>
          <p:cNvSpPr>
            <a:spLocks noChangeArrowheads="1"/>
          </p:cNvSpPr>
          <p:nvPr/>
        </p:nvSpPr>
        <p:spPr bwMode="auto">
          <a:xfrm>
            <a:off x="4891088" y="2024063"/>
            <a:ext cx="393700" cy="3476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89" name="Object 24"/>
          <p:cNvGraphicFramePr>
            <a:graphicFrameLocks noChangeAspect="1"/>
          </p:cNvGraphicFramePr>
          <p:nvPr/>
        </p:nvGraphicFramePr>
        <p:xfrm>
          <a:off x="4979988" y="2073275"/>
          <a:ext cx="212725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22" imgW="330200" imgH="368300" progId="Equation.3">
                  <p:embed/>
                </p:oleObj>
              </mc:Choice>
              <mc:Fallback>
                <p:oleObj name="Equation" r:id="rId22" imgW="330200" imgH="368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2073275"/>
                        <a:ext cx="212725" cy="22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Oval 25"/>
          <p:cNvSpPr>
            <a:spLocks noChangeArrowheads="1"/>
          </p:cNvSpPr>
          <p:nvPr/>
        </p:nvSpPr>
        <p:spPr bwMode="auto">
          <a:xfrm>
            <a:off x="3922713" y="2698750"/>
            <a:ext cx="393700" cy="3476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91" name="Object 26"/>
          <p:cNvGraphicFramePr>
            <a:graphicFrameLocks noChangeAspect="1"/>
          </p:cNvGraphicFramePr>
          <p:nvPr/>
        </p:nvGraphicFramePr>
        <p:xfrm>
          <a:off x="4035425" y="2741613"/>
          <a:ext cx="163513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2741613"/>
                        <a:ext cx="163513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Oval 27"/>
          <p:cNvSpPr>
            <a:spLocks noChangeArrowheads="1"/>
          </p:cNvSpPr>
          <p:nvPr/>
        </p:nvSpPr>
        <p:spPr bwMode="auto">
          <a:xfrm>
            <a:off x="2420938" y="2698750"/>
            <a:ext cx="393700" cy="3476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93" name="Object 28"/>
          <p:cNvGraphicFramePr>
            <a:graphicFrameLocks noChangeAspect="1"/>
          </p:cNvGraphicFramePr>
          <p:nvPr/>
        </p:nvGraphicFramePr>
        <p:xfrm>
          <a:off x="2530475" y="2773363"/>
          <a:ext cx="17145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2773363"/>
                        <a:ext cx="171450" cy="16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4" name="Oval 29"/>
          <p:cNvSpPr>
            <a:spLocks noChangeArrowheads="1"/>
          </p:cNvSpPr>
          <p:nvPr/>
        </p:nvSpPr>
        <p:spPr bwMode="auto">
          <a:xfrm>
            <a:off x="4891088" y="2698750"/>
            <a:ext cx="393700" cy="3476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95" name="Object 30"/>
          <p:cNvGraphicFramePr>
            <a:graphicFrameLocks noChangeAspect="1"/>
          </p:cNvGraphicFramePr>
          <p:nvPr/>
        </p:nvGraphicFramePr>
        <p:xfrm>
          <a:off x="5003800" y="2741613"/>
          <a:ext cx="163513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741613"/>
                        <a:ext cx="163513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Line 31"/>
          <p:cNvSpPr>
            <a:spLocks noChangeShapeType="1"/>
          </p:cNvSpPr>
          <p:nvPr/>
        </p:nvSpPr>
        <p:spPr bwMode="auto">
          <a:xfrm flipH="1">
            <a:off x="1839913" y="225425"/>
            <a:ext cx="1231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97" name="Line 32"/>
          <p:cNvSpPr>
            <a:spLocks noChangeShapeType="1"/>
          </p:cNvSpPr>
          <p:nvPr/>
        </p:nvSpPr>
        <p:spPr bwMode="auto">
          <a:xfrm>
            <a:off x="3438525" y="225425"/>
            <a:ext cx="1427163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98" name="Line 33"/>
          <p:cNvSpPr>
            <a:spLocks noChangeShapeType="1"/>
          </p:cNvSpPr>
          <p:nvPr/>
        </p:nvSpPr>
        <p:spPr bwMode="auto">
          <a:xfrm flipH="1">
            <a:off x="968375" y="900113"/>
            <a:ext cx="542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99" name="Line 34"/>
          <p:cNvSpPr>
            <a:spLocks noChangeShapeType="1"/>
          </p:cNvSpPr>
          <p:nvPr/>
        </p:nvSpPr>
        <p:spPr bwMode="auto">
          <a:xfrm>
            <a:off x="1695450" y="989013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00" name="Line 35"/>
          <p:cNvSpPr>
            <a:spLocks noChangeShapeType="1"/>
          </p:cNvSpPr>
          <p:nvPr/>
        </p:nvSpPr>
        <p:spPr bwMode="auto">
          <a:xfrm>
            <a:off x="1889125" y="900113"/>
            <a:ext cx="393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01" name="Line 36"/>
          <p:cNvSpPr>
            <a:spLocks noChangeShapeType="1"/>
          </p:cNvSpPr>
          <p:nvPr/>
        </p:nvSpPr>
        <p:spPr bwMode="auto">
          <a:xfrm>
            <a:off x="1695450" y="1663700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02" name="Line 37"/>
          <p:cNvSpPr>
            <a:spLocks noChangeShapeType="1"/>
          </p:cNvSpPr>
          <p:nvPr/>
        </p:nvSpPr>
        <p:spPr bwMode="auto">
          <a:xfrm flipH="1">
            <a:off x="4551363" y="944563"/>
            <a:ext cx="346075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03" name="Line 38"/>
          <p:cNvSpPr>
            <a:spLocks noChangeShapeType="1"/>
          </p:cNvSpPr>
          <p:nvPr/>
        </p:nvSpPr>
        <p:spPr bwMode="auto">
          <a:xfrm>
            <a:off x="5181600" y="944563"/>
            <a:ext cx="344488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04" name="Line 39"/>
          <p:cNvSpPr>
            <a:spLocks noChangeShapeType="1"/>
          </p:cNvSpPr>
          <p:nvPr/>
        </p:nvSpPr>
        <p:spPr bwMode="auto">
          <a:xfrm flipH="1">
            <a:off x="3776663" y="1574800"/>
            <a:ext cx="4921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05" name="Line 40"/>
          <p:cNvSpPr>
            <a:spLocks noChangeShapeType="1"/>
          </p:cNvSpPr>
          <p:nvPr/>
        </p:nvSpPr>
        <p:spPr bwMode="auto">
          <a:xfrm flipH="1">
            <a:off x="2760663" y="2249488"/>
            <a:ext cx="688975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06" name="Line 41"/>
          <p:cNvSpPr>
            <a:spLocks noChangeShapeType="1"/>
          </p:cNvSpPr>
          <p:nvPr/>
        </p:nvSpPr>
        <p:spPr bwMode="auto">
          <a:xfrm flipH="1">
            <a:off x="3486150" y="2339975"/>
            <a:ext cx="9842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07" name="Line 42"/>
          <p:cNvSpPr>
            <a:spLocks noChangeShapeType="1"/>
          </p:cNvSpPr>
          <p:nvPr/>
        </p:nvSpPr>
        <p:spPr bwMode="auto">
          <a:xfrm>
            <a:off x="3776663" y="2293938"/>
            <a:ext cx="295275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08" name="Line 43"/>
          <p:cNvSpPr>
            <a:spLocks noChangeShapeType="1"/>
          </p:cNvSpPr>
          <p:nvPr/>
        </p:nvSpPr>
        <p:spPr bwMode="auto">
          <a:xfrm>
            <a:off x="4551363" y="1619250"/>
            <a:ext cx="4445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09" name="Line 44"/>
          <p:cNvSpPr>
            <a:spLocks noChangeShapeType="1"/>
          </p:cNvSpPr>
          <p:nvPr/>
        </p:nvSpPr>
        <p:spPr bwMode="auto">
          <a:xfrm>
            <a:off x="5084763" y="2384425"/>
            <a:ext cx="1587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10" name="Rectangle 45"/>
          <p:cNvSpPr>
            <a:spLocks noChangeArrowheads="1"/>
          </p:cNvSpPr>
          <p:nvPr/>
        </p:nvSpPr>
        <p:spPr bwMode="auto">
          <a:xfrm>
            <a:off x="4648200" y="449263"/>
            <a:ext cx="838200" cy="693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3265488" y="2625725"/>
            <a:ext cx="401637" cy="374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312" name="Object 48"/>
          <p:cNvGraphicFramePr>
            <a:graphicFrameLocks noChangeAspect="1"/>
          </p:cNvGraphicFramePr>
          <p:nvPr/>
        </p:nvGraphicFramePr>
        <p:xfrm>
          <a:off x="3357563" y="2676525"/>
          <a:ext cx="21748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Equation" r:id="rId26" imgW="330200" imgH="368300" progId="Equation.3">
                  <p:embed/>
                </p:oleObj>
              </mc:Choice>
              <mc:Fallback>
                <p:oleObj name="Equation" r:id="rId26" imgW="330200" imgH="3683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676525"/>
                        <a:ext cx="217487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3917950" y="3328988"/>
            <a:ext cx="401638" cy="376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314" name="Object 50"/>
          <p:cNvGraphicFramePr>
            <a:graphicFrameLocks noChangeAspect="1"/>
          </p:cNvGraphicFramePr>
          <p:nvPr/>
        </p:nvGraphicFramePr>
        <p:xfrm>
          <a:off x="4035425" y="3373438"/>
          <a:ext cx="16668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27" imgW="253890" imgH="393529" progId="Equation.3">
                  <p:embed/>
                </p:oleObj>
              </mc:Choice>
              <mc:Fallback>
                <p:oleObj name="Equation" r:id="rId27" imgW="253890" imgH="39352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3373438"/>
                        <a:ext cx="166688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2611438" y="3328988"/>
            <a:ext cx="403225" cy="376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316" name="Object 52"/>
          <p:cNvGraphicFramePr>
            <a:graphicFrameLocks noChangeAspect="1"/>
          </p:cNvGraphicFramePr>
          <p:nvPr/>
        </p:nvGraphicFramePr>
        <p:xfrm>
          <a:off x="2720975" y="3419475"/>
          <a:ext cx="2000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Equation" r:id="rId28" imgW="304668" imgH="380835" progId="Equation.3">
                  <p:embed/>
                </p:oleObj>
              </mc:Choice>
              <mc:Fallback>
                <p:oleObj name="Equation" r:id="rId28" imgW="304668" imgH="380835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3419475"/>
                        <a:ext cx="200025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7" name="Oval 53"/>
          <p:cNvSpPr>
            <a:spLocks noChangeArrowheads="1"/>
          </p:cNvSpPr>
          <p:nvPr/>
        </p:nvSpPr>
        <p:spPr bwMode="auto">
          <a:xfrm>
            <a:off x="1808163" y="4032250"/>
            <a:ext cx="401637" cy="376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318" name="Object 54"/>
          <p:cNvGraphicFramePr>
            <a:graphicFrameLocks noChangeAspect="1"/>
          </p:cNvGraphicFramePr>
          <p:nvPr/>
        </p:nvGraphicFramePr>
        <p:xfrm>
          <a:off x="1900238" y="4083050"/>
          <a:ext cx="21748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quation" r:id="rId29" imgW="330200" imgH="368300" progId="Equation.3">
                  <p:embed/>
                </p:oleObj>
              </mc:Choice>
              <mc:Fallback>
                <p:oleObj name="Equation" r:id="rId29" imgW="330200" imgH="3683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4083050"/>
                        <a:ext cx="217487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9" name="Oval 55"/>
          <p:cNvSpPr>
            <a:spLocks noChangeArrowheads="1"/>
          </p:cNvSpPr>
          <p:nvPr/>
        </p:nvSpPr>
        <p:spPr bwMode="auto">
          <a:xfrm>
            <a:off x="3314700" y="4079875"/>
            <a:ext cx="401638" cy="374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320" name="Object 56"/>
          <p:cNvGraphicFramePr>
            <a:graphicFrameLocks noChangeAspect="1"/>
          </p:cNvGraphicFramePr>
          <p:nvPr/>
        </p:nvGraphicFramePr>
        <p:xfrm>
          <a:off x="3406775" y="4130675"/>
          <a:ext cx="2174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Equation" r:id="rId30" imgW="330200" imgH="368300" progId="Equation.3">
                  <p:embed/>
                </p:oleObj>
              </mc:Choice>
              <mc:Fallback>
                <p:oleObj name="Equation" r:id="rId30" imgW="330200" imgH="3683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130675"/>
                        <a:ext cx="217488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1" name="Oval 57"/>
          <p:cNvSpPr>
            <a:spLocks noChangeArrowheads="1"/>
          </p:cNvSpPr>
          <p:nvPr/>
        </p:nvSpPr>
        <p:spPr bwMode="auto">
          <a:xfrm>
            <a:off x="2311400" y="4783138"/>
            <a:ext cx="401638" cy="374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322" name="Object 58"/>
          <p:cNvGraphicFramePr>
            <a:graphicFrameLocks noChangeAspect="1"/>
          </p:cNvGraphicFramePr>
          <p:nvPr/>
        </p:nvGraphicFramePr>
        <p:xfrm>
          <a:off x="2427288" y="4827588"/>
          <a:ext cx="1666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Equation" r:id="rId31" imgW="253890" imgH="393529" progId="Equation.3">
                  <p:embed/>
                </p:oleObj>
              </mc:Choice>
              <mc:Fallback>
                <p:oleObj name="Equation" r:id="rId31" imgW="253890" imgH="393529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4827588"/>
                        <a:ext cx="166687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3" name="Oval 59"/>
          <p:cNvSpPr>
            <a:spLocks noChangeArrowheads="1"/>
          </p:cNvSpPr>
          <p:nvPr/>
        </p:nvSpPr>
        <p:spPr bwMode="auto">
          <a:xfrm>
            <a:off x="1608138" y="4783138"/>
            <a:ext cx="401637" cy="374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324" name="Object 60"/>
          <p:cNvGraphicFramePr>
            <a:graphicFrameLocks noChangeAspect="1"/>
          </p:cNvGraphicFramePr>
          <p:nvPr/>
        </p:nvGraphicFramePr>
        <p:xfrm>
          <a:off x="1708150" y="4876800"/>
          <a:ext cx="2174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Equation" r:id="rId32" imgW="330200" imgH="368300" progId="Equation.3">
                  <p:embed/>
                </p:oleObj>
              </mc:Choice>
              <mc:Fallback>
                <p:oleObj name="Equation" r:id="rId32" imgW="330200" imgH="3683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4876800"/>
                        <a:ext cx="217488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5" name="Oval 61"/>
          <p:cNvSpPr>
            <a:spLocks noChangeArrowheads="1"/>
          </p:cNvSpPr>
          <p:nvPr/>
        </p:nvSpPr>
        <p:spPr bwMode="auto">
          <a:xfrm>
            <a:off x="754063" y="4783138"/>
            <a:ext cx="401637" cy="374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326" name="Object 62"/>
          <p:cNvGraphicFramePr>
            <a:graphicFrameLocks noChangeAspect="1"/>
          </p:cNvGraphicFramePr>
          <p:nvPr/>
        </p:nvGraphicFramePr>
        <p:xfrm>
          <a:off x="866775" y="4860925"/>
          <a:ext cx="174625" cy="17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Equation" r:id="rId33" imgW="266584" imgH="279279" progId="Equation.3">
                  <p:embed/>
                </p:oleObj>
              </mc:Choice>
              <mc:Fallback>
                <p:oleObj name="Equation" r:id="rId33" imgW="266584" imgH="279279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4860925"/>
                        <a:ext cx="174625" cy="17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7" name="Oval 63"/>
          <p:cNvSpPr>
            <a:spLocks noChangeArrowheads="1"/>
          </p:cNvSpPr>
          <p:nvPr/>
        </p:nvSpPr>
        <p:spPr bwMode="auto">
          <a:xfrm>
            <a:off x="3314700" y="4783138"/>
            <a:ext cx="401638" cy="374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328" name="Object 64"/>
          <p:cNvGraphicFramePr>
            <a:graphicFrameLocks noChangeAspect="1"/>
          </p:cNvGraphicFramePr>
          <p:nvPr/>
        </p:nvGraphicFramePr>
        <p:xfrm>
          <a:off x="3432175" y="4827588"/>
          <a:ext cx="16668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34" imgW="253890" imgH="393529" progId="Equation.3">
                  <p:embed/>
                </p:oleObj>
              </mc:Choice>
              <mc:Fallback>
                <p:oleObj name="Equation" r:id="rId34" imgW="253890" imgH="393529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827588"/>
                        <a:ext cx="166688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9" name="Line 65"/>
          <p:cNvSpPr>
            <a:spLocks noChangeShapeType="1"/>
          </p:cNvSpPr>
          <p:nvPr/>
        </p:nvSpPr>
        <p:spPr bwMode="auto">
          <a:xfrm flipH="1">
            <a:off x="2963863" y="2954338"/>
            <a:ext cx="350837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30" name="Line 66"/>
          <p:cNvSpPr>
            <a:spLocks noChangeShapeType="1"/>
          </p:cNvSpPr>
          <p:nvPr/>
        </p:nvSpPr>
        <p:spPr bwMode="auto">
          <a:xfrm>
            <a:off x="3616325" y="2954338"/>
            <a:ext cx="3524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31" name="Line 67"/>
          <p:cNvSpPr>
            <a:spLocks noChangeShapeType="1"/>
          </p:cNvSpPr>
          <p:nvPr/>
        </p:nvSpPr>
        <p:spPr bwMode="auto">
          <a:xfrm flipH="1">
            <a:off x="2160588" y="3611563"/>
            <a:ext cx="5016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32" name="Line 68"/>
          <p:cNvSpPr>
            <a:spLocks noChangeShapeType="1"/>
          </p:cNvSpPr>
          <p:nvPr/>
        </p:nvSpPr>
        <p:spPr bwMode="auto">
          <a:xfrm flipH="1">
            <a:off x="1104900" y="4314825"/>
            <a:ext cx="703263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33" name="Line 69"/>
          <p:cNvSpPr>
            <a:spLocks noChangeShapeType="1"/>
          </p:cNvSpPr>
          <p:nvPr/>
        </p:nvSpPr>
        <p:spPr bwMode="auto">
          <a:xfrm flipH="1">
            <a:off x="1858963" y="4408488"/>
            <a:ext cx="100012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34" name="Line 70"/>
          <p:cNvSpPr>
            <a:spLocks noChangeShapeType="1"/>
          </p:cNvSpPr>
          <p:nvPr/>
        </p:nvSpPr>
        <p:spPr bwMode="auto">
          <a:xfrm>
            <a:off x="2160588" y="4360863"/>
            <a:ext cx="3016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>
            <a:off x="2963863" y="3657600"/>
            <a:ext cx="452437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36" name="Line 72"/>
          <p:cNvSpPr>
            <a:spLocks noChangeShapeType="1"/>
          </p:cNvSpPr>
          <p:nvPr/>
        </p:nvSpPr>
        <p:spPr bwMode="auto">
          <a:xfrm>
            <a:off x="3516313" y="4454525"/>
            <a:ext cx="0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3063875" y="2438400"/>
            <a:ext cx="854075" cy="750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1338" name="Rectangle 74"/>
          <p:cNvSpPr>
            <a:spLocks noChangeArrowheads="1"/>
          </p:cNvSpPr>
          <p:nvPr/>
        </p:nvSpPr>
        <p:spPr bwMode="auto">
          <a:xfrm>
            <a:off x="1406525" y="4595813"/>
            <a:ext cx="854075" cy="703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1339" name="Object 75"/>
          <p:cNvGraphicFramePr>
            <a:graphicFrameLocks noChangeAspect="1"/>
          </p:cNvGraphicFramePr>
          <p:nvPr/>
        </p:nvGraphicFramePr>
        <p:xfrm>
          <a:off x="5600700" y="2209800"/>
          <a:ext cx="3543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35" imgW="3543300" imgH="431800" progId="Equation.3">
                  <p:embed/>
                </p:oleObj>
              </mc:Choice>
              <mc:Fallback>
                <p:oleObj name="Equation" r:id="rId35" imgW="3543300" imgH="4318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2209800"/>
                        <a:ext cx="3543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40" name="Rectangle 77"/>
          <p:cNvSpPr>
            <a:spLocks noChangeArrowheads="1"/>
          </p:cNvSpPr>
          <p:nvPr/>
        </p:nvSpPr>
        <p:spPr bwMode="auto">
          <a:xfrm>
            <a:off x="5626100" y="2152650"/>
            <a:ext cx="309563" cy="5127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1341" name="Rectangle 78"/>
          <p:cNvSpPr>
            <a:spLocks noChangeArrowheads="1"/>
          </p:cNvSpPr>
          <p:nvPr/>
        </p:nvSpPr>
        <p:spPr bwMode="auto">
          <a:xfrm>
            <a:off x="8064500" y="2152650"/>
            <a:ext cx="304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1342" name="Rectangle 79"/>
          <p:cNvSpPr>
            <a:spLocks noChangeArrowheads="1"/>
          </p:cNvSpPr>
          <p:nvPr/>
        </p:nvSpPr>
        <p:spPr bwMode="auto">
          <a:xfrm>
            <a:off x="6705600" y="5867400"/>
            <a:ext cx="1143000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1343" name="Rectangle 80"/>
          <p:cNvSpPr>
            <a:spLocks noChangeArrowheads="1"/>
          </p:cNvSpPr>
          <p:nvPr/>
        </p:nvSpPr>
        <p:spPr bwMode="auto">
          <a:xfrm>
            <a:off x="6934200" y="6096000"/>
            <a:ext cx="304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1344" name="Line 81"/>
          <p:cNvSpPr>
            <a:spLocks noChangeShapeType="1"/>
          </p:cNvSpPr>
          <p:nvPr/>
        </p:nvSpPr>
        <p:spPr bwMode="auto">
          <a:xfrm>
            <a:off x="685800" y="3200400"/>
            <a:ext cx="5791200" cy="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1345" name="Rectangle 82"/>
          <p:cNvSpPr>
            <a:spLocks noChangeArrowheads="1"/>
          </p:cNvSpPr>
          <p:nvPr/>
        </p:nvSpPr>
        <p:spPr bwMode="auto">
          <a:xfrm>
            <a:off x="3124200" y="6096000"/>
            <a:ext cx="304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C73E279-A8B4-45AD-93D4-BFBEC76179F9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2291" name="Object 2"/>
          <p:cNvGraphicFramePr>
            <a:graphicFrameLocks noChangeAspect="1"/>
          </p:cNvGraphicFramePr>
          <p:nvPr/>
        </p:nvGraphicFramePr>
        <p:xfrm>
          <a:off x="381000" y="6172200"/>
          <a:ext cx="81422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3" imgW="8140700" imgH="393700" progId="Equation.3">
                  <p:embed/>
                </p:oleObj>
              </mc:Choice>
              <mc:Fallback>
                <p:oleObj name="Equation" r:id="rId3" imgW="81407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172200"/>
                        <a:ext cx="81422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Oval 3"/>
          <p:cNvSpPr>
            <a:spLocks noChangeArrowheads="1"/>
          </p:cNvSpPr>
          <p:nvPr/>
        </p:nvSpPr>
        <p:spPr bwMode="auto">
          <a:xfrm>
            <a:off x="3041650" y="0"/>
            <a:ext cx="38735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3138488" y="44450"/>
          <a:ext cx="19208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44450"/>
                        <a:ext cx="192087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1492250" y="630238"/>
            <a:ext cx="38735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295" name="Object 6"/>
          <p:cNvGraphicFramePr>
            <a:graphicFrameLocks noChangeAspect="1"/>
          </p:cNvGraphicFramePr>
          <p:nvPr/>
        </p:nvGraphicFramePr>
        <p:xfrm>
          <a:off x="1581150" y="677863"/>
          <a:ext cx="20955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677863"/>
                        <a:ext cx="209550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4832350" y="630238"/>
            <a:ext cx="38735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297" name="Object 8"/>
          <p:cNvGraphicFramePr>
            <a:graphicFrameLocks noChangeAspect="1"/>
          </p:cNvGraphicFramePr>
          <p:nvPr/>
        </p:nvGraphicFramePr>
        <p:xfrm>
          <a:off x="4921250" y="677863"/>
          <a:ext cx="211138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677863"/>
                        <a:ext cx="211138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2170113" y="1304925"/>
            <a:ext cx="38735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299" name="Object 10"/>
          <p:cNvGraphicFramePr>
            <a:graphicFrameLocks noChangeAspect="1"/>
          </p:cNvGraphicFramePr>
          <p:nvPr/>
        </p:nvGraphicFramePr>
        <p:xfrm>
          <a:off x="2282825" y="1346200"/>
          <a:ext cx="1603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1346200"/>
                        <a:ext cx="160338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Oval 11"/>
          <p:cNvSpPr>
            <a:spLocks noChangeArrowheads="1"/>
          </p:cNvSpPr>
          <p:nvPr/>
        </p:nvSpPr>
        <p:spPr bwMode="auto">
          <a:xfrm>
            <a:off x="1492250" y="1304925"/>
            <a:ext cx="38735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01" name="Object 12"/>
          <p:cNvGraphicFramePr>
            <a:graphicFrameLocks noChangeAspect="1"/>
          </p:cNvGraphicFramePr>
          <p:nvPr/>
        </p:nvGraphicFramePr>
        <p:xfrm>
          <a:off x="1589088" y="1393825"/>
          <a:ext cx="20955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Equation" r:id="rId13" imgW="330200" imgH="368300" progId="Equation.3">
                  <p:embed/>
                </p:oleObj>
              </mc:Choice>
              <mc:Fallback>
                <p:oleObj name="Equation" r:id="rId13" imgW="3302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1393825"/>
                        <a:ext cx="20955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668338" y="1304925"/>
            <a:ext cx="38735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03" name="Object 14"/>
          <p:cNvGraphicFramePr>
            <a:graphicFrameLocks noChangeAspect="1"/>
          </p:cNvGraphicFramePr>
          <p:nvPr/>
        </p:nvGraphicFramePr>
        <p:xfrm>
          <a:off x="777875" y="1379538"/>
          <a:ext cx="168275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379538"/>
                        <a:ext cx="168275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1492250" y="1979613"/>
            <a:ext cx="387350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05" name="Object 16"/>
          <p:cNvGraphicFramePr>
            <a:graphicFrameLocks noChangeAspect="1"/>
          </p:cNvGraphicFramePr>
          <p:nvPr/>
        </p:nvGraphicFramePr>
        <p:xfrm>
          <a:off x="1604963" y="2020888"/>
          <a:ext cx="16033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2020888"/>
                        <a:ext cx="160337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Oval 17"/>
          <p:cNvSpPr>
            <a:spLocks noChangeArrowheads="1"/>
          </p:cNvSpPr>
          <p:nvPr/>
        </p:nvSpPr>
        <p:spPr bwMode="auto">
          <a:xfrm>
            <a:off x="5462588" y="1304925"/>
            <a:ext cx="38735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07" name="Object 18"/>
          <p:cNvGraphicFramePr>
            <a:graphicFrameLocks noChangeAspect="1"/>
          </p:cNvGraphicFramePr>
          <p:nvPr/>
        </p:nvGraphicFramePr>
        <p:xfrm>
          <a:off x="5575300" y="1346200"/>
          <a:ext cx="1603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Equation" r:id="rId18" imgW="253890" imgH="393529" progId="Equation.3">
                  <p:embed/>
                </p:oleObj>
              </mc:Choice>
              <mc:Fallback>
                <p:oleObj name="Equation" r:id="rId18" imgW="253890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346200"/>
                        <a:ext cx="160338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Oval 19"/>
          <p:cNvSpPr>
            <a:spLocks noChangeArrowheads="1"/>
          </p:cNvSpPr>
          <p:nvPr/>
        </p:nvSpPr>
        <p:spPr bwMode="auto">
          <a:xfrm>
            <a:off x="4203700" y="1304925"/>
            <a:ext cx="38735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09" name="Object 20"/>
          <p:cNvGraphicFramePr>
            <a:graphicFrameLocks noChangeAspect="1"/>
          </p:cNvGraphicFramePr>
          <p:nvPr/>
        </p:nvGraphicFramePr>
        <p:xfrm>
          <a:off x="4308475" y="1390650"/>
          <a:ext cx="192088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Equation" r:id="rId19" imgW="304668" imgH="380835" progId="Equation.3">
                  <p:embed/>
                </p:oleObj>
              </mc:Choice>
              <mc:Fallback>
                <p:oleObj name="Equation" r:id="rId19" imgW="304668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1390650"/>
                        <a:ext cx="192088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Oval 21"/>
          <p:cNvSpPr>
            <a:spLocks noChangeArrowheads="1"/>
          </p:cNvSpPr>
          <p:nvPr/>
        </p:nvSpPr>
        <p:spPr bwMode="auto">
          <a:xfrm>
            <a:off x="3429000" y="1979613"/>
            <a:ext cx="387350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11" name="Object 22"/>
          <p:cNvGraphicFramePr>
            <a:graphicFrameLocks noChangeAspect="1"/>
          </p:cNvGraphicFramePr>
          <p:nvPr/>
        </p:nvGraphicFramePr>
        <p:xfrm>
          <a:off x="3517900" y="2028825"/>
          <a:ext cx="20955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Equation" r:id="rId21" imgW="330200" imgH="368300" progId="Equation.3">
                  <p:embed/>
                </p:oleObj>
              </mc:Choice>
              <mc:Fallback>
                <p:oleObj name="Equation" r:id="rId21" imgW="330200" imgH="368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028825"/>
                        <a:ext cx="20955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Oval 23"/>
          <p:cNvSpPr>
            <a:spLocks noChangeArrowheads="1"/>
          </p:cNvSpPr>
          <p:nvPr/>
        </p:nvSpPr>
        <p:spPr bwMode="auto">
          <a:xfrm>
            <a:off x="4881563" y="2024063"/>
            <a:ext cx="387350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13" name="Object 24"/>
          <p:cNvGraphicFramePr>
            <a:graphicFrameLocks noChangeAspect="1"/>
          </p:cNvGraphicFramePr>
          <p:nvPr/>
        </p:nvGraphicFramePr>
        <p:xfrm>
          <a:off x="4970463" y="2073275"/>
          <a:ext cx="20955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Equation" r:id="rId22" imgW="330200" imgH="368300" progId="Equation.3">
                  <p:embed/>
                </p:oleObj>
              </mc:Choice>
              <mc:Fallback>
                <p:oleObj name="Equation" r:id="rId22" imgW="330200" imgH="368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2073275"/>
                        <a:ext cx="20955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Oval 25"/>
          <p:cNvSpPr>
            <a:spLocks noChangeArrowheads="1"/>
          </p:cNvSpPr>
          <p:nvPr/>
        </p:nvSpPr>
        <p:spPr bwMode="auto">
          <a:xfrm>
            <a:off x="3913188" y="2698750"/>
            <a:ext cx="38735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15" name="Object 26"/>
          <p:cNvGraphicFramePr>
            <a:graphicFrameLocks noChangeAspect="1"/>
          </p:cNvGraphicFramePr>
          <p:nvPr/>
        </p:nvGraphicFramePr>
        <p:xfrm>
          <a:off x="4025900" y="2741613"/>
          <a:ext cx="1603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2741613"/>
                        <a:ext cx="160338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Oval 27"/>
          <p:cNvSpPr>
            <a:spLocks noChangeArrowheads="1"/>
          </p:cNvSpPr>
          <p:nvPr/>
        </p:nvSpPr>
        <p:spPr bwMode="auto">
          <a:xfrm>
            <a:off x="2411413" y="2698750"/>
            <a:ext cx="38735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17" name="Object 28"/>
          <p:cNvGraphicFramePr>
            <a:graphicFrameLocks noChangeAspect="1"/>
          </p:cNvGraphicFramePr>
          <p:nvPr/>
        </p:nvGraphicFramePr>
        <p:xfrm>
          <a:off x="2520950" y="2773363"/>
          <a:ext cx="168275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773363"/>
                        <a:ext cx="168275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" name="Oval 29"/>
          <p:cNvSpPr>
            <a:spLocks noChangeArrowheads="1"/>
          </p:cNvSpPr>
          <p:nvPr/>
        </p:nvSpPr>
        <p:spPr bwMode="auto">
          <a:xfrm>
            <a:off x="4881563" y="2698750"/>
            <a:ext cx="38735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19" name="Object 30"/>
          <p:cNvGraphicFramePr>
            <a:graphicFrameLocks noChangeAspect="1"/>
          </p:cNvGraphicFramePr>
          <p:nvPr/>
        </p:nvGraphicFramePr>
        <p:xfrm>
          <a:off x="4994275" y="2741613"/>
          <a:ext cx="1603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2741613"/>
                        <a:ext cx="160338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0" name="Line 31"/>
          <p:cNvSpPr>
            <a:spLocks noChangeShapeType="1"/>
          </p:cNvSpPr>
          <p:nvPr/>
        </p:nvSpPr>
        <p:spPr bwMode="auto">
          <a:xfrm flipH="1">
            <a:off x="1830388" y="225425"/>
            <a:ext cx="1211262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21" name="Line 32"/>
          <p:cNvSpPr>
            <a:spLocks noChangeShapeType="1"/>
          </p:cNvSpPr>
          <p:nvPr/>
        </p:nvSpPr>
        <p:spPr bwMode="auto">
          <a:xfrm>
            <a:off x="3429000" y="225425"/>
            <a:ext cx="14033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22" name="Line 33"/>
          <p:cNvSpPr>
            <a:spLocks noChangeShapeType="1"/>
          </p:cNvSpPr>
          <p:nvPr/>
        </p:nvSpPr>
        <p:spPr bwMode="auto">
          <a:xfrm flipH="1">
            <a:off x="958850" y="900113"/>
            <a:ext cx="533400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23" name="Line 34"/>
          <p:cNvSpPr>
            <a:spLocks noChangeShapeType="1"/>
          </p:cNvSpPr>
          <p:nvPr/>
        </p:nvSpPr>
        <p:spPr bwMode="auto">
          <a:xfrm>
            <a:off x="1685925" y="989013"/>
            <a:ext cx="0" cy="31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24" name="Line 35"/>
          <p:cNvSpPr>
            <a:spLocks noChangeShapeType="1"/>
          </p:cNvSpPr>
          <p:nvPr/>
        </p:nvSpPr>
        <p:spPr bwMode="auto">
          <a:xfrm>
            <a:off x="1879600" y="900113"/>
            <a:ext cx="387350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25" name="Line 36"/>
          <p:cNvSpPr>
            <a:spLocks noChangeShapeType="1"/>
          </p:cNvSpPr>
          <p:nvPr/>
        </p:nvSpPr>
        <p:spPr bwMode="auto">
          <a:xfrm>
            <a:off x="1685925" y="1663700"/>
            <a:ext cx="0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26" name="Line 37"/>
          <p:cNvSpPr>
            <a:spLocks noChangeShapeType="1"/>
          </p:cNvSpPr>
          <p:nvPr/>
        </p:nvSpPr>
        <p:spPr bwMode="auto">
          <a:xfrm flipH="1">
            <a:off x="4541838" y="944563"/>
            <a:ext cx="339725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27" name="Line 38"/>
          <p:cNvSpPr>
            <a:spLocks noChangeShapeType="1"/>
          </p:cNvSpPr>
          <p:nvPr/>
        </p:nvSpPr>
        <p:spPr bwMode="auto">
          <a:xfrm>
            <a:off x="5172075" y="944563"/>
            <a:ext cx="338138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28" name="Line 39"/>
          <p:cNvSpPr>
            <a:spLocks noChangeShapeType="1"/>
          </p:cNvSpPr>
          <p:nvPr/>
        </p:nvSpPr>
        <p:spPr bwMode="auto">
          <a:xfrm flipH="1">
            <a:off x="3767138" y="1574800"/>
            <a:ext cx="484187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29" name="Line 40"/>
          <p:cNvSpPr>
            <a:spLocks noChangeShapeType="1"/>
          </p:cNvSpPr>
          <p:nvPr/>
        </p:nvSpPr>
        <p:spPr bwMode="auto">
          <a:xfrm flipH="1">
            <a:off x="2751138" y="2249488"/>
            <a:ext cx="6778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30" name="Line 41"/>
          <p:cNvSpPr>
            <a:spLocks noChangeShapeType="1"/>
          </p:cNvSpPr>
          <p:nvPr/>
        </p:nvSpPr>
        <p:spPr bwMode="auto">
          <a:xfrm flipH="1">
            <a:off x="3476625" y="2339975"/>
            <a:ext cx="968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31" name="Line 42"/>
          <p:cNvSpPr>
            <a:spLocks noChangeShapeType="1"/>
          </p:cNvSpPr>
          <p:nvPr/>
        </p:nvSpPr>
        <p:spPr bwMode="auto">
          <a:xfrm>
            <a:off x="3767138" y="2293938"/>
            <a:ext cx="290512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32" name="Line 43"/>
          <p:cNvSpPr>
            <a:spLocks noChangeShapeType="1"/>
          </p:cNvSpPr>
          <p:nvPr/>
        </p:nvSpPr>
        <p:spPr bwMode="auto">
          <a:xfrm>
            <a:off x="4541838" y="1619250"/>
            <a:ext cx="436562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33" name="Line 44"/>
          <p:cNvSpPr>
            <a:spLocks noChangeShapeType="1"/>
          </p:cNvSpPr>
          <p:nvPr/>
        </p:nvSpPr>
        <p:spPr bwMode="auto">
          <a:xfrm>
            <a:off x="5075238" y="2384425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34" name="Oval 45"/>
          <p:cNvSpPr>
            <a:spLocks noChangeArrowheads="1"/>
          </p:cNvSpPr>
          <p:nvPr/>
        </p:nvSpPr>
        <p:spPr bwMode="auto">
          <a:xfrm>
            <a:off x="3213100" y="2633663"/>
            <a:ext cx="395288" cy="3889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35" name="Object 46"/>
          <p:cNvGraphicFramePr>
            <a:graphicFrameLocks noChangeAspect="1"/>
          </p:cNvGraphicFramePr>
          <p:nvPr/>
        </p:nvGraphicFramePr>
        <p:xfrm>
          <a:off x="3303588" y="2686050"/>
          <a:ext cx="2143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26" imgW="330200" imgH="368300" progId="Equation.3">
                  <p:embed/>
                </p:oleObj>
              </mc:Choice>
              <mc:Fallback>
                <p:oleObj name="Equation" r:id="rId26" imgW="330200" imgH="3683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2686050"/>
                        <a:ext cx="214312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6" name="Oval 47"/>
          <p:cNvSpPr>
            <a:spLocks noChangeArrowheads="1"/>
          </p:cNvSpPr>
          <p:nvPr/>
        </p:nvSpPr>
        <p:spPr bwMode="auto">
          <a:xfrm>
            <a:off x="3854450" y="3363913"/>
            <a:ext cx="395288" cy="390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37" name="Object 48"/>
          <p:cNvGraphicFramePr>
            <a:graphicFrameLocks noChangeAspect="1"/>
          </p:cNvGraphicFramePr>
          <p:nvPr/>
        </p:nvGraphicFramePr>
        <p:xfrm>
          <a:off x="3970338" y="3409950"/>
          <a:ext cx="16351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27" imgW="253890" imgH="393529" progId="Equation.3">
                  <p:embed/>
                </p:oleObj>
              </mc:Choice>
              <mc:Fallback>
                <p:oleObj name="Equation" r:id="rId27" imgW="253890" imgH="39352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3409950"/>
                        <a:ext cx="163512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8" name="Oval 49"/>
          <p:cNvSpPr>
            <a:spLocks noChangeArrowheads="1"/>
          </p:cNvSpPr>
          <p:nvPr/>
        </p:nvSpPr>
        <p:spPr bwMode="auto">
          <a:xfrm>
            <a:off x="2571750" y="3363913"/>
            <a:ext cx="393700" cy="390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39" name="Object 50"/>
          <p:cNvGraphicFramePr>
            <a:graphicFrameLocks noChangeAspect="1"/>
          </p:cNvGraphicFramePr>
          <p:nvPr/>
        </p:nvGraphicFramePr>
        <p:xfrm>
          <a:off x="2678113" y="3457575"/>
          <a:ext cx="19685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Equation" r:id="rId28" imgW="304668" imgH="380835" progId="Equation.3">
                  <p:embed/>
                </p:oleObj>
              </mc:Choice>
              <mc:Fallback>
                <p:oleObj name="Equation" r:id="rId28" imgW="304668" imgH="380835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3457575"/>
                        <a:ext cx="196850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0" name="Oval 51"/>
          <p:cNvSpPr>
            <a:spLocks noChangeArrowheads="1"/>
          </p:cNvSpPr>
          <p:nvPr/>
        </p:nvSpPr>
        <p:spPr bwMode="auto">
          <a:xfrm>
            <a:off x="1781175" y="4094163"/>
            <a:ext cx="395288" cy="390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41" name="Object 52"/>
          <p:cNvGraphicFramePr>
            <a:graphicFrameLocks noChangeAspect="1"/>
          </p:cNvGraphicFramePr>
          <p:nvPr/>
        </p:nvGraphicFramePr>
        <p:xfrm>
          <a:off x="1871663" y="4148138"/>
          <a:ext cx="2143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29" imgW="330200" imgH="368300" progId="Equation.3">
                  <p:embed/>
                </p:oleObj>
              </mc:Choice>
              <mc:Fallback>
                <p:oleObj name="Equation" r:id="rId29" imgW="330200" imgH="3683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4148138"/>
                        <a:ext cx="214312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2" name="Oval 53"/>
          <p:cNvSpPr>
            <a:spLocks noChangeArrowheads="1"/>
          </p:cNvSpPr>
          <p:nvPr/>
        </p:nvSpPr>
        <p:spPr bwMode="auto">
          <a:xfrm>
            <a:off x="3262313" y="4143375"/>
            <a:ext cx="395287" cy="390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43" name="Object 54"/>
          <p:cNvGraphicFramePr>
            <a:graphicFrameLocks noChangeAspect="1"/>
          </p:cNvGraphicFramePr>
          <p:nvPr/>
        </p:nvGraphicFramePr>
        <p:xfrm>
          <a:off x="3352800" y="4195763"/>
          <a:ext cx="214313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30" imgW="330200" imgH="368300" progId="Equation.3">
                  <p:embed/>
                </p:oleObj>
              </mc:Choice>
              <mc:Fallback>
                <p:oleObj name="Equation" r:id="rId30" imgW="330200" imgH="3683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5763"/>
                        <a:ext cx="214313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4" name="Oval 55"/>
          <p:cNvSpPr>
            <a:spLocks noChangeArrowheads="1"/>
          </p:cNvSpPr>
          <p:nvPr/>
        </p:nvSpPr>
        <p:spPr bwMode="auto">
          <a:xfrm>
            <a:off x="2274888" y="4873625"/>
            <a:ext cx="395287" cy="390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45" name="Object 56"/>
          <p:cNvGraphicFramePr>
            <a:graphicFrameLocks noChangeAspect="1"/>
          </p:cNvGraphicFramePr>
          <p:nvPr/>
        </p:nvGraphicFramePr>
        <p:xfrm>
          <a:off x="2390775" y="4919663"/>
          <a:ext cx="1635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31" imgW="253890" imgH="393529" progId="Equation.3">
                  <p:embed/>
                </p:oleObj>
              </mc:Choice>
              <mc:Fallback>
                <p:oleObj name="Equation" r:id="rId31" imgW="253890" imgH="393529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919663"/>
                        <a:ext cx="163513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6" name="Oval 57"/>
          <p:cNvSpPr>
            <a:spLocks noChangeArrowheads="1"/>
          </p:cNvSpPr>
          <p:nvPr/>
        </p:nvSpPr>
        <p:spPr bwMode="auto">
          <a:xfrm>
            <a:off x="1584325" y="4873625"/>
            <a:ext cx="393700" cy="390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47" name="Object 58"/>
          <p:cNvGraphicFramePr>
            <a:graphicFrameLocks noChangeAspect="1"/>
          </p:cNvGraphicFramePr>
          <p:nvPr/>
        </p:nvGraphicFramePr>
        <p:xfrm>
          <a:off x="1682750" y="4972050"/>
          <a:ext cx="214313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32" imgW="330200" imgH="368300" progId="Equation.3">
                  <p:embed/>
                </p:oleObj>
              </mc:Choice>
              <mc:Fallback>
                <p:oleObj name="Equation" r:id="rId32" imgW="330200" imgH="3683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4972050"/>
                        <a:ext cx="214313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8" name="Oval 59"/>
          <p:cNvSpPr>
            <a:spLocks noChangeArrowheads="1"/>
          </p:cNvSpPr>
          <p:nvPr/>
        </p:nvSpPr>
        <p:spPr bwMode="auto">
          <a:xfrm>
            <a:off x="744538" y="4873625"/>
            <a:ext cx="395287" cy="390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49" name="Object 60"/>
          <p:cNvGraphicFramePr>
            <a:graphicFrameLocks noChangeAspect="1"/>
          </p:cNvGraphicFramePr>
          <p:nvPr/>
        </p:nvGraphicFramePr>
        <p:xfrm>
          <a:off x="855663" y="4956175"/>
          <a:ext cx="1714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33" imgW="266584" imgH="279279" progId="Equation.3">
                  <p:embed/>
                </p:oleObj>
              </mc:Choice>
              <mc:Fallback>
                <p:oleObj name="Equation" r:id="rId33" imgW="266584" imgH="279279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4956175"/>
                        <a:ext cx="17145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0" name="Oval 61"/>
          <p:cNvSpPr>
            <a:spLocks noChangeArrowheads="1"/>
          </p:cNvSpPr>
          <p:nvPr/>
        </p:nvSpPr>
        <p:spPr bwMode="auto">
          <a:xfrm>
            <a:off x="3262313" y="4873625"/>
            <a:ext cx="395287" cy="390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51" name="Object 62"/>
          <p:cNvGraphicFramePr>
            <a:graphicFrameLocks noChangeAspect="1"/>
          </p:cNvGraphicFramePr>
          <p:nvPr/>
        </p:nvGraphicFramePr>
        <p:xfrm>
          <a:off x="3378200" y="4919663"/>
          <a:ext cx="1635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34" imgW="253890" imgH="393529" progId="Equation.3">
                  <p:embed/>
                </p:oleObj>
              </mc:Choice>
              <mc:Fallback>
                <p:oleObj name="Equation" r:id="rId34" imgW="253890" imgH="393529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919663"/>
                        <a:ext cx="163513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2" name="Line 63"/>
          <p:cNvSpPr>
            <a:spLocks noChangeShapeType="1"/>
          </p:cNvSpPr>
          <p:nvPr/>
        </p:nvSpPr>
        <p:spPr bwMode="auto">
          <a:xfrm flipH="1">
            <a:off x="2916238" y="2974975"/>
            <a:ext cx="3460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53" name="Line 64"/>
          <p:cNvSpPr>
            <a:spLocks noChangeShapeType="1"/>
          </p:cNvSpPr>
          <p:nvPr/>
        </p:nvSpPr>
        <p:spPr bwMode="auto">
          <a:xfrm>
            <a:off x="3559175" y="2974975"/>
            <a:ext cx="344488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54" name="Line 65"/>
          <p:cNvSpPr>
            <a:spLocks noChangeShapeType="1"/>
          </p:cNvSpPr>
          <p:nvPr/>
        </p:nvSpPr>
        <p:spPr bwMode="auto">
          <a:xfrm flipH="1">
            <a:off x="2127250" y="3656013"/>
            <a:ext cx="493713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55" name="Line 66"/>
          <p:cNvSpPr>
            <a:spLocks noChangeShapeType="1"/>
          </p:cNvSpPr>
          <p:nvPr/>
        </p:nvSpPr>
        <p:spPr bwMode="auto">
          <a:xfrm flipH="1">
            <a:off x="1090613" y="4387850"/>
            <a:ext cx="69056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56" name="Line 67"/>
          <p:cNvSpPr>
            <a:spLocks noChangeShapeType="1"/>
          </p:cNvSpPr>
          <p:nvPr/>
        </p:nvSpPr>
        <p:spPr bwMode="auto">
          <a:xfrm flipH="1">
            <a:off x="1830388" y="4484688"/>
            <a:ext cx="98425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57" name="Line 68"/>
          <p:cNvSpPr>
            <a:spLocks noChangeShapeType="1"/>
          </p:cNvSpPr>
          <p:nvPr/>
        </p:nvSpPr>
        <p:spPr bwMode="auto">
          <a:xfrm>
            <a:off x="2127250" y="4435475"/>
            <a:ext cx="2952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58" name="Line 69"/>
          <p:cNvSpPr>
            <a:spLocks noChangeShapeType="1"/>
          </p:cNvSpPr>
          <p:nvPr/>
        </p:nvSpPr>
        <p:spPr bwMode="auto">
          <a:xfrm>
            <a:off x="2916238" y="3705225"/>
            <a:ext cx="44450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59" name="Line 70"/>
          <p:cNvSpPr>
            <a:spLocks noChangeShapeType="1"/>
          </p:cNvSpPr>
          <p:nvPr/>
        </p:nvSpPr>
        <p:spPr bwMode="auto">
          <a:xfrm>
            <a:off x="3459163" y="4533900"/>
            <a:ext cx="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60" name="Rectangle 71"/>
          <p:cNvSpPr>
            <a:spLocks noChangeArrowheads="1"/>
          </p:cNvSpPr>
          <p:nvPr/>
        </p:nvSpPr>
        <p:spPr bwMode="auto">
          <a:xfrm>
            <a:off x="1385888" y="4679950"/>
            <a:ext cx="839787" cy="730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2361" name="Object 72"/>
          <p:cNvGraphicFramePr>
            <a:graphicFrameLocks noChangeAspect="1"/>
          </p:cNvGraphicFramePr>
          <p:nvPr/>
        </p:nvGraphicFramePr>
        <p:xfrm>
          <a:off x="5270500" y="4857750"/>
          <a:ext cx="1320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35" imgW="1320227" imgH="431613" progId="Equation.3">
                  <p:embed/>
                </p:oleObj>
              </mc:Choice>
              <mc:Fallback>
                <p:oleObj name="Equation" r:id="rId35" imgW="1320227" imgH="431613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4857750"/>
                        <a:ext cx="1320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62" name="Oval 73"/>
          <p:cNvSpPr>
            <a:spLocks noChangeArrowheads="1"/>
          </p:cNvSpPr>
          <p:nvPr/>
        </p:nvSpPr>
        <p:spPr bwMode="auto">
          <a:xfrm>
            <a:off x="1590675" y="5562600"/>
            <a:ext cx="38735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63" name="Object 74"/>
          <p:cNvGraphicFramePr>
            <a:graphicFrameLocks noChangeAspect="1"/>
          </p:cNvGraphicFramePr>
          <p:nvPr/>
        </p:nvGraphicFramePr>
        <p:xfrm>
          <a:off x="1703388" y="5605463"/>
          <a:ext cx="16033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37" imgW="253890" imgH="393529" progId="Equation.3">
                  <p:embed/>
                </p:oleObj>
              </mc:Choice>
              <mc:Fallback>
                <p:oleObj name="Equation" r:id="rId37" imgW="253890" imgH="393529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605463"/>
                        <a:ext cx="160337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64" name="Line 75"/>
          <p:cNvSpPr>
            <a:spLocks noChangeShapeType="1"/>
          </p:cNvSpPr>
          <p:nvPr/>
        </p:nvSpPr>
        <p:spPr bwMode="auto">
          <a:xfrm>
            <a:off x="1784350" y="5248275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65" name="Rectangle 76"/>
          <p:cNvSpPr>
            <a:spLocks noChangeArrowheads="1"/>
          </p:cNvSpPr>
          <p:nvPr/>
        </p:nvSpPr>
        <p:spPr bwMode="auto">
          <a:xfrm>
            <a:off x="3429000" y="6096000"/>
            <a:ext cx="304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66" name="Rectangle 77"/>
          <p:cNvSpPr>
            <a:spLocks noChangeArrowheads="1"/>
          </p:cNvSpPr>
          <p:nvPr/>
        </p:nvSpPr>
        <p:spPr bwMode="auto">
          <a:xfrm>
            <a:off x="6858000" y="6096000"/>
            <a:ext cx="304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97BAC4C-8A7A-42C8-BA19-668477217D87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1797050" y="438150"/>
          <a:ext cx="5232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5232400" imgH="431800" progId="Equation.3">
                  <p:embed/>
                </p:oleObj>
              </mc:Choice>
              <mc:Fallback>
                <p:oleObj name="Equation" r:id="rId3" imgW="52324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38150"/>
                        <a:ext cx="5232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22325" y="1701800"/>
            <a:ext cx="4308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Therefore, the string</a:t>
            </a:r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3124200" y="3105150"/>
          <a:ext cx="3086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5" imgW="3086100" imgH="431800" progId="Equation.3">
                  <p:embed/>
                </p:oleObj>
              </mc:Choice>
              <mc:Fallback>
                <p:oleObj name="Equation" r:id="rId5" imgW="3086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05150"/>
                        <a:ext cx="3086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822325" y="4445000"/>
            <a:ext cx="6524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also generated by the grammar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28DEDA1-BD6E-425C-A64B-FE6C0E8662CA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4339" name="Object 2"/>
          <p:cNvGraphicFramePr>
            <a:graphicFrameLocks noChangeAspect="1"/>
          </p:cNvGraphicFramePr>
          <p:nvPr/>
        </p:nvGraphicFramePr>
        <p:xfrm>
          <a:off x="2286000" y="1981200"/>
          <a:ext cx="4267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4267200" imgH="431800" progId="Equation.3">
                  <p:embed/>
                </p:oleObj>
              </mc:Choice>
              <mc:Fallback>
                <p:oleObj name="Equation" r:id="rId3" imgW="42672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4267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2362200" y="1143000"/>
          <a:ext cx="3543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5" imgW="3543300" imgH="431800" progId="Equation.3">
                  <p:embed/>
                </p:oleObj>
              </mc:Choice>
              <mc:Fallback>
                <p:oleObj name="Equation" r:id="rId5" imgW="3543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43000"/>
                        <a:ext cx="3543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2374900" y="361950"/>
          <a:ext cx="1320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7" imgW="1320227" imgH="431613" progId="Equation.3">
                  <p:embed/>
                </p:oleObj>
              </mc:Choice>
              <mc:Fallback>
                <p:oleObj name="Equation" r:id="rId7" imgW="1320227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61950"/>
                        <a:ext cx="1320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0" y="228600"/>
            <a:ext cx="199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know: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0" y="2743200"/>
            <a:ext cx="7450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also know this string is generated:</a:t>
            </a:r>
          </a:p>
        </p:txBody>
      </p:sp>
      <p:graphicFrame>
        <p:nvGraphicFramePr>
          <p:cNvPr id="14344" name="Object 7"/>
          <p:cNvGraphicFramePr>
            <a:graphicFrameLocks noChangeAspect="1"/>
          </p:cNvGraphicFramePr>
          <p:nvPr/>
        </p:nvGraphicFramePr>
        <p:xfrm>
          <a:off x="1974850" y="4406900"/>
          <a:ext cx="486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9" imgW="4864100" imgH="1193800" progId="Equation.3">
                  <p:embed/>
                </p:oleObj>
              </mc:Choice>
              <mc:Fallback>
                <p:oleObj name="Equation" r:id="rId9" imgW="4864100" imgH="119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4406900"/>
                        <a:ext cx="486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5105400" y="4191000"/>
            <a:ext cx="3810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3ECFAA9-C799-47F6-B78F-A994E65B53F2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2286000" y="1981200"/>
          <a:ext cx="4267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3" imgW="4267200" imgH="431800" progId="Equation.3">
                  <p:embed/>
                </p:oleObj>
              </mc:Choice>
              <mc:Fallback>
                <p:oleObj name="Equation" r:id="rId3" imgW="42672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4267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"/>
          <p:cNvGraphicFramePr>
            <a:graphicFrameLocks noChangeAspect="1"/>
          </p:cNvGraphicFramePr>
          <p:nvPr/>
        </p:nvGraphicFramePr>
        <p:xfrm>
          <a:off x="2362200" y="1143000"/>
          <a:ext cx="3543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5" imgW="3543300" imgH="431800" progId="Equation.3">
                  <p:embed/>
                </p:oleObj>
              </mc:Choice>
              <mc:Fallback>
                <p:oleObj name="Equation" r:id="rId5" imgW="3543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43000"/>
                        <a:ext cx="3543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2374900" y="361950"/>
          <a:ext cx="1320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7" imgW="1320227" imgH="431613" progId="Equation.3">
                  <p:embed/>
                </p:oleObj>
              </mc:Choice>
              <mc:Fallback>
                <p:oleObj name="Equation" r:id="rId7" imgW="1320227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61950"/>
                        <a:ext cx="1320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0" y="228600"/>
            <a:ext cx="199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know: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0" y="2743200"/>
            <a:ext cx="786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Therefore, this string is also generated:</a:t>
            </a:r>
          </a:p>
        </p:txBody>
      </p:sp>
      <p:graphicFrame>
        <p:nvGraphicFramePr>
          <p:cNvPr id="15368" name="Object 7"/>
          <p:cNvGraphicFramePr>
            <a:graphicFrameLocks noChangeAspect="1"/>
          </p:cNvGraphicFramePr>
          <p:nvPr/>
        </p:nvGraphicFramePr>
        <p:xfrm>
          <a:off x="1974850" y="4025900"/>
          <a:ext cx="48641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9" imgW="4864100" imgH="1955800" progId="Equation.3">
                  <p:embed/>
                </p:oleObj>
              </mc:Choice>
              <mc:Fallback>
                <p:oleObj name="Equation" r:id="rId9" imgW="4864100" imgH="195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4025900"/>
                        <a:ext cx="48641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105400" y="3810000"/>
            <a:ext cx="3810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581400" y="4572000"/>
            <a:ext cx="1371600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FED6B90-4D6B-4D90-8C02-0050A97AEA2D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2286000" y="1981200"/>
          <a:ext cx="4267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3" imgW="4267200" imgH="431800" progId="Equation.3">
                  <p:embed/>
                </p:oleObj>
              </mc:Choice>
              <mc:Fallback>
                <p:oleObj name="Equation" r:id="rId3" imgW="42672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4267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2362200" y="1143000"/>
          <a:ext cx="3543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5" imgW="3543300" imgH="431800" progId="Equation.3">
                  <p:embed/>
                </p:oleObj>
              </mc:Choice>
              <mc:Fallback>
                <p:oleObj name="Equation" r:id="rId5" imgW="3543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43000"/>
                        <a:ext cx="3543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2374900" y="361950"/>
          <a:ext cx="1320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7" imgW="1320227" imgH="431613" progId="Equation.3">
                  <p:embed/>
                </p:oleObj>
              </mc:Choice>
              <mc:Fallback>
                <p:oleObj name="Equation" r:id="rId7" imgW="1320227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61950"/>
                        <a:ext cx="1320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0" y="228600"/>
            <a:ext cx="199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know: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0" y="2743200"/>
            <a:ext cx="786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Therefore, this string is also generated:</a:t>
            </a:r>
          </a:p>
        </p:txBody>
      </p:sp>
      <p:graphicFrame>
        <p:nvGraphicFramePr>
          <p:cNvPr id="16392" name="Object 7"/>
          <p:cNvGraphicFramePr>
            <a:graphicFrameLocks noChangeAspect="1"/>
          </p:cNvGraphicFramePr>
          <p:nvPr/>
        </p:nvGraphicFramePr>
        <p:xfrm>
          <a:off x="2133600" y="3581400"/>
          <a:ext cx="45466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9" imgW="4546600" imgH="2844800" progId="Equation.3">
                  <p:embed/>
                </p:oleObj>
              </mc:Choice>
              <mc:Fallback>
                <p:oleObj name="Equation" r:id="rId9" imgW="4546600" imgH="2844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4546600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CB416E7-8C10-4F4F-9C4B-A9A06A2AD685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0" y="2743200"/>
            <a:ext cx="786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Therefore, this string is also generated:</a:t>
            </a:r>
          </a:p>
        </p:txBody>
      </p:sp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2216150" y="3581400"/>
          <a:ext cx="43815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3" imgW="4381500" imgH="2844800" progId="Equation.3">
                  <p:embed/>
                </p:oleObj>
              </mc:Choice>
              <mc:Fallback>
                <p:oleObj name="Equation" r:id="rId3" imgW="4381500" imgH="2844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3581400"/>
                        <a:ext cx="4381500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8"/>
          <p:cNvGraphicFramePr>
            <a:graphicFrameLocks noChangeAspect="1"/>
          </p:cNvGraphicFramePr>
          <p:nvPr/>
        </p:nvGraphicFramePr>
        <p:xfrm>
          <a:off x="2286000" y="1981200"/>
          <a:ext cx="4267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5" imgW="4267200" imgH="431800" progId="Equation.3">
                  <p:embed/>
                </p:oleObj>
              </mc:Choice>
              <mc:Fallback>
                <p:oleObj name="Equation" r:id="rId5" imgW="42672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4267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9"/>
          <p:cNvGraphicFramePr>
            <a:graphicFrameLocks noChangeAspect="1"/>
          </p:cNvGraphicFramePr>
          <p:nvPr/>
        </p:nvGraphicFramePr>
        <p:xfrm>
          <a:off x="2362200" y="1143000"/>
          <a:ext cx="3543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7" imgW="3543300" imgH="431800" progId="Equation.3">
                  <p:embed/>
                </p:oleObj>
              </mc:Choice>
              <mc:Fallback>
                <p:oleObj name="Equation" r:id="rId7" imgW="35433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43000"/>
                        <a:ext cx="3543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0"/>
          <p:cNvGraphicFramePr>
            <a:graphicFrameLocks noChangeAspect="1"/>
          </p:cNvGraphicFramePr>
          <p:nvPr/>
        </p:nvGraphicFramePr>
        <p:xfrm>
          <a:off x="2374900" y="361950"/>
          <a:ext cx="1320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9" imgW="1320227" imgH="431613" progId="Equation.3">
                  <p:embed/>
                </p:oleObj>
              </mc:Choice>
              <mc:Fallback>
                <p:oleObj name="Equation" r:id="rId9" imgW="1320227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61950"/>
                        <a:ext cx="1320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0" y="228600"/>
            <a:ext cx="199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know: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671C7AE-6E03-421E-9E4C-39F8CF9976BE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41325" y="330200"/>
            <a:ext cx="4824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Therefore, knowing that</a:t>
            </a: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3556000" y="1582738"/>
          <a:ext cx="2070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3" imgW="2070100" imgH="431800" progId="Equation.3">
                  <p:embed/>
                </p:oleObj>
              </mc:Choice>
              <mc:Fallback>
                <p:oleObj name="Equation" r:id="rId3" imgW="2070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1582738"/>
                        <a:ext cx="20701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538163" y="2590800"/>
            <a:ext cx="5745162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generated by grammar     , </a:t>
            </a:r>
          </a:p>
          <a:p>
            <a:r>
              <a:rPr lang="en-US"/>
              <a:t>we also know that</a:t>
            </a:r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2463800" y="4089400"/>
          <a:ext cx="4165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5" imgW="4165600" imgH="711200" progId="Equation.3">
                  <p:embed/>
                </p:oleObj>
              </mc:Choice>
              <mc:Fallback>
                <p:oleObj name="Equation" r:id="rId5" imgW="41656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089400"/>
                        <a:ext cx="4165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685800" y="5410200"/>
            <a:ext cx="324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generated by </a:t>
            </a:r>
          </a:p>
        </p:txBody>
      </p:sp>
      <p:graphicFrame>
        <p:nvGraphicFramePr>
          <p:cNvPr id="18440" name="Object 7"/>
          <p:cNvGraphicFramePr>
            <a:graphicFrameLocks noChangeAspect="1"/>
          </p:cNvGraphicFramePr>
          <p:nvPr/>
        </p:nvGraphicFramePr>
        <p:xfrm>
          <a:off x="5638800" y="2667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7" imgW="393529" imgH="418918" progId="Equation.3">
                  <p:embed/>
                </p:oleObj>
              </mc:Choice>
              <mc:Fallback>
                <p:oleObj name="Equation" r:id="rId7" imgW="393529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667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8"/>
          <p:cNvGraphicFramePr>
            <a:graphicFrameLocks noChangeAspect="1"/>
          </p:cNvGraphicFramePr>
          <p:nvPr/>
        </p:nvGraphicFramePr>
        <p:xfrm>
          <a:off x="3886200" y="5486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9" imgW="393529" imgH="418918" progId="Equation.3">
                  <p:embed/>
                </p:oleObj>
              </mc:Choice>
              <mc:Fallback>
                <p:oleObj name="Equation" r:id="rId9" imgW="393529" imgH="41891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864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4B9300D-4F8B-422B-80ED-A8DB70DC005E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18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28600" y="484188"/>
            <a:ext cx="2662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600200" y="1524000"/>
            <a:ext cx="48387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are given an infinite </a:t>
            </a:r>
          </a:p>
          <a:p>
            <a:r>
              <a:rPr lang="en-US"/>
              <a:t>context-free grammar 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6172200" y="2209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3" imgW="393529" imgH="418918" progId="Equation.3">
                  <p:embed/>
                </p:oleObj>
              </mc:Choice>
              <mc:Fallback>
                <p:oleObj name="Equation" r:id="rId3" imgW="393529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2098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1524000" y="4495800"/>
            <a:ext cx="69135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Assume       has no unit-productions</a:t>
            </a:r>
          </a:p>
          <a:p>
            <a:r>
              <a:rPr lang="en-US"/>
              <a:t>                         no       -productions</a:t>
            </a:r>
          </a:p>
        </p:txBody>
      </p:sp>
      <p:graphicFrame>
        <p:nvGraphicFramePr>
          <p:cNvPr id="19463" name="Object 8"/>
          <p:cNvGraphicFramePr>
            <a:graphicFrameLocks noChangeAspect="1"/>
          </p:cNvGraphicFramePr>
          <p:nvPr/>
        </p:nvGraphicFramePr>
        <p:xfrm>
          <a:off x="3276600" y="4495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5" imgW="393529" imgH="418918" progId="Equation.3">
                  <p:embed/>
                </p:oleObj>
              </mc:Choice>
              <mc:Fallback>
                <p:oleObj name="Equation" r:id="rId5" imgW="393529" imgH="41891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958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9"/>
          <p:cNvGraphicFramePr>
            <a:graphicFrameLocks noChangeAspect="1"/>
          </p:cNvGraphicFramePr>
          <p:nvPr/>
        </p:nvGraphicFramePr>
        <p:xfrm>
          <a:off x="5562600" y="51054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7" imgW="330200" imgH="419100" progId="Equation.3">
                  <p:embed/>
                </p:oleObj>
              </mc:Choice>
              <mc:Fallback>
                <p:oleObj name="Equation" r:id="rId7" imgW="3302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054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1CAF53E-D686-41A9-8072-17E5102A7B79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46050" y="0"/>
            <a:ext cx="47339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Take a string                </a:t>
            </a:r>
          </a:p>
          <a:p>
            <a:r>
              <a:rPr lang="en-US"/>
              <a:t>with length bigger than </a:t>
            </a: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1295400" y="5181600"/>
            <a:ext cx="63055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Some variable must be repeated</a:t>
            </a:r>
          </a:p>
          <a:p>
            <a:r>
              <a:rPr lang="en-US"/>
              <a:t>in the derivation of </a:t>
            </a:r>
          </a:p>
        </p:txBody>
      </p:sp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3048000" y="381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1879600" imgH="533400" progId="Equation.3">
                  <p:embed/>
                </p:oleObj>
              </mc:Choice>
              <mc:Fallback>
                <p:oleObj name="Equation" r:id="rId3" imgW="18796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100"/>
                        <a:ext cx="187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327150" y="2087563"/>
            <a:ext cx="6923088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(Number of productions)   </a:t>
            </a:r>
            <a:r>
              <a:rPr lang="en-US" sz="4400">
                <a:solidFill>
                  <a:srgbClr val="FF3300"/>
                </a:solidFill>
              </a:rPr>
              <a:t>x</a:t>
            </a:r>
          </a:p>
          <a:p>
            <a:r>
              <a:rPr lang="en-US"/>
              <a:t>(Largest right side of a production)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336550" y="237013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5" imgW="393359" imgH="304536" progId="Equation.3">
                  <p:embed/>
                </p:oleObj>
              </mc:Choice>
              <mc:Fallback>
                <p:oleObj name="Equation" r:id="rId5" imgW="393359" imgH="30453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370138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69950" y="2078038"/>
            <a:ext cx="5556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4800" b="1">
                <a:solidFill>
                  <a:srgbClr val="FF3300"/>
                </a:solidFill>
              </a:rPr>
              <a:t>&gt;</a:t>
            </a: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5181600" y="59436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7" imgW="368140" imgH="304668" progId="Equation.3">
                  <p:embed/>
                </p:oleObj>
              </mc:Choice>
              <mc:Fallback>
                <p:oleObj name="Equation" r:id="rId7" imgW="368140" imgH="3046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9436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12725" y="4445000"/>
            <a:ext cx="268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6600"/>
                </a:solidFill>
              </a:rPr>
              <a:t>Consequence: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D243976-3185-4389-81CC-2D9E74D146E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88925" y="177800"/>
            <a:ext cx="7516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Take an </a:t>
            </a:r>
            <a:r>
              <a:rPr lang="en-US" b="1">
                <a:solidFill>
                  <a:srgbClr val="FF3300"/>
                </a:solidFill>
              </a:rPr>
              <a:t>infinite</a:t>
            </a:r>
            <a:r>
              <a:rPr lang="en-US"/>
              <a:t> context-free language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304800" y="2636838"/>
            <a:ext cx="1874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Example: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4556125" y="9398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3078" name="Object 5"/>
          <p:cNvGraphicFramePr>
            <a:graphicFrameLocks noChangeAspect="1"/>
          </p:cNvGraphicFramePr>
          <p:nvPr/>
        </p:nvGraphicFramePr>
        <p:xfrm>
          <a:off x="3352800" y="2789238"/>
          <a:ext cx="18923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1892300" imgH="2717800" progId="Equation.3">
                  <p:embed/>
                </p:oleObj>
              </mc:Choice>
              <mc:Fallback>
                <p:oleObj name="Equation" r:id="rId3" imgW="1892300" imgH="271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89238"/>
                        <a:ext cx="18923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6"/>
          <p:cNvSpPr>
            <a:spLocks noChangeShapeType="1"/>
          </p:cNvSpPr>
          <p:nvPr/>
        </p:nvSpPr>
        <p:spPr bwMode="auto">
          <a:xfrm flipH="1" flipV="1">
            <a:off x="2514600" y="762000"/>
            <a:ext cx="3048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676400" y="1524000"/>
            <a:ext cx="50196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Generates an infinite number</a:t>
            </a:r>
          </a:p>
          <a:p>
            <a:r>
              <a:rPr lang="en-US" sz="2800"/>
              <a:t>of different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7632FCE-B719-4D46-AD60-101DCF709737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Oval 2"/>
          <p:cNvSpPr>
            <a:spLocks noChangeArrowheads="1"/>
          </p:cNvSpPr>
          <p:nvPr/>
        </p:nvSpPr>
        <p:spPr bwMode="auto">
          <a:xfrm>
            <a:off x="5334000" y="60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5410200" y="685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3" imgW="304668" imgH="380835" progId="Equation.3">
                  <p:embed/>
                </p:oleObj>
              </mc:Choice>
              <mc:Fallback>
                <p:oleObj name="Equation" r:id="rId3" imgW="304668" imgH="3808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85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5562600" y="1143000"/>
            <a:ext cx="0" cy="1676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5334000" y="2819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1511" name="Object 6"/>
          <p:cNvGraphicFramePr>
            <a:graphicFrameLocks noChangeAspect="1"/>
          </p:cNvGraphicFramePr>
          <p:nvPr/>
        </p:nvGraphicFramePr>
        <p:xfrm>
          <a:off x="5397500" y="29019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5" imgW="330200" imgH="368300" progId="Equation.3">
                  <p:embed/>
                </p:oleObj>
              </mc:Choice>
              <mc:Fallback>
                <p:oleObj name="Equation" r:id="rId5" imgW="3302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9019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5334000" y="464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1513" name="Object 8"/>
          <p:cNvGraphicFramePr>
            <a:graphicFrameLocks noChangeAspect="1"/>
          </p:cNvGraphicFramePr>
          <p:nvPr/>
        </p:nvGraphicFramePr>
        <p:xfrm>
          <a:off x="54102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Freeform 9"/>
          <p:cNvSpPr>
            <a:spLocks/>
          </p:cNvSpPr>
          <p:nvPr/>
        </p:nvSpPr>
        <p:spPr bwMode="auto">
          <a:xfrm>
            <a:off x="4876800" y="5181600"/>
            <a:ext cx="1295400" cy="1143000"/>
          </a:xfrm>
          <a:custGeom>
            <a:avLst/>
            <a:gdLst>
              <a:gd name="T0" fmla="*/ 2147483647 w 816"/>
              <a:gd name="T1" fmla="*/ 0 h 720"/>
              <a:gd name="T2" fmla="*/ 0 w 816"/>
              <a:gd name="T3" fmla="*/ 2147483647 h 720"/>
              <a:gd name="T4" fmla="*/ 2147483647 w 816"/>
              <a:gd name="T5" fmla="*/ 2147483647 h 720"/>
              <a:gd name="T6" fmla="*/ 2147483647 w 816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720">
                <a:moveTo>
                  <a:pt x="384" y="0"/>
                </a:moveTo>
                <a:lnTo>
                  <a:pt x="0" y="720"/>
                </a:lnTo>
                <a:lnTo>
                  <a:pt x="816" y="720"/>
                </a:lnTo>
                <a:lnTo>
                  <a:pt x="48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1515" name="Object 10"/>
          <p:cNvGraphicFramePr>
            <a:graphicFrameLocks noChangeAspect="1"/>
          </p:cNvGraphicFramePr>
          <p:nvPr/>
        </p:nvGraphicFramePr>
        <p:xfrm>
          <a:off x="5410200" y="640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400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5562600" y="3352800"/>
            <a:ext cx="0" cy="1295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609600" y="2667000"/>
            <a:ext cx="446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Last repeated variable</a:t>
            </a:r>
          </a:p>
        </p:txBody>
      </p:sp>
      <p:sp>
        <p:nvSpPr>
          <p:cNvPr id="21518" name="Freeform 13"/>
          <p:cNvSpPr>
            <a:spLocks/>
          </p:cNvSpPr>
          <p:nvPr/>
        </p:nvSpPr>
        <p:spPr bwMode="auto">
          <a:xfrm>
            <a:off x="2590800" y="914400"/>
            <a:ext cx="2819400" cy="1143000"/>
          </a:xfrm>
          <a:custGeom>
            <a:avLst/>
            <a:gdLst>
              <a:gd name="T0" fmla="*/ 2147483647 w 1776"/>
              <a:gd name="T1" fmla="*/ 0 h 720"/>
              <a:gd name="T2" fmla="*/ 0 w 1776"/>
              <a:gd name="T3" fmla="*/ 2147483647 h 720"/>
              <a:gd name="T4" fmla="*/ 2147483647 w 1776"/>
              <a:gd name="T5" fmla="*/ 2147483647 h 720"/>
              <a:gd name="T6" fmla="*/ 2147483647 w 1776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720">
                <a:moveTo>
                  <a:pt x="1728" y="0"/>
                </a:moveTo>
                <a:lnTo>
                  <a:pt x="0" y="720"/>
                </a:lnTo>
                <a:lnTo>
                  <a:pt x="960" y="720"/>
                </a:lnTo>
                <a:lnTo>
                  <a:pt x="1776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19" name="Freeform 14"/>
          <p:cNvSpPr>
            <a:spLocks/>
          </p:cNvSpPr>
          <p:nvPr/>
        </p:nvSpPr>
        <p:spPr bwMode="auto">
          <a:xfrm flipH="1">
            <a:off x="5791200" y="914400"/>
            <a:ext cx="2819400" cy="1143000"/>
          </a:xfrm>
          <a:custGeom>
            <a:avLst/>
            <a:gdLst>
              <a:gd name="T0" fmla="*/ 2147483647 w 1776"/>
              <a:gd name="T1" fmla="*/ 0 h 720"/>
              <a:gd name="T2" fmla="*/ 0 w 1776"/>
              <a:gd name="T3" fmla="*/ 2147483647 h 720"/>
              <a:gd name="T4" fmla="*/ 2147483647 w 1776"/>
              <a:gd name="T5" fmla="*/ 2147483647 h 720"/>
              <a:gd name="T6" fmla="*/ 2147483647 w 1776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720">
                <a:moveTo>
                  <a:pt x="1728" y="0"/>
                </a:moveTo>
                <a:lnTo>
                  <a:pt x="0" y="720"/>
                </a:lnTo>
                <a:lnTo>
                  <a:pt x="960" y="720"/>
                </a:lnTo>
                <a:lnTo>
                  <a:pt x="1776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20" name="Freeform 15"/>
          <p:cNvSpPr>
            <a:spLocks/>
          </p:cNvSpPr>
          <p:nvPr/>
        </p:nvSpPr>
        <p:spPr bwMode="auto">
          <a:xfrm>
            <a:off x="2590800" y="3048000"/>
            <a:ext cx="2819400" cy="1143000"/>
          </a:xfrm>
          <a:custGeom>
            <a:avLst/>
            <a:gdLst>
              <a:gd name="T0" fmla="*/ 2147483647 w 1776"/>
              <a:gd name="T1" fmla="*/ 0 h 720"/>
              <a:gd name="T2" fmla="*/ 0 w 1776"/>
              <a:gd name="T3" fmla="*/ 2147483647 h 720"/>
              <a:gd name="T4" fmla="*/ 2147483647 w 1776"/>
              <a:gd name="T5" fmla="*/ 2147483647 h 720"/>
              <a:gd name="T6" fmla="*/ 2147483647 w 1776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720">
                <a:moveTo>
                  <a:pt x="1728" y="0"/>
                </a:moveTo>
                <a:lnTo>
                  <a:pt x="0" y="720"/>
                </a:lnTo>
                <a:lnTo>
                  <a:pt x="960" y="720"/>
                </a:lnTo>
                <a:lnTo>
                  <a:pt x="1776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21" name="Freeform 16"/>
          <p:cNvSpPr>
            <a:spLocks/>
          </p:cNvSpPr>
          <p:nvPr/>
        </p:nvSpPr>
        <p:spPr bwMode="auto">
          <a:xfrm flipH="1">
            <a:off x="5791200" y="3048000"/>
            <a:ext cx="2819400" cy="1143000"/>
          </a:xfrm>
          <a:custGeom>
            <a:avLst/>
            <a:gdLst>
              <a:gd name="T0" fmla="*/ 2147483647 w 1776"/>
              <a:gd name="T1" fmla="*/ 0 h 720"/>
              <a:gd name="T2" fmla="*/ 0 w 1776"/>
              <a:gd name="T3" fmla="*/ 2147483647 h 720"/>
              <a:gd name="T4" fmla="*/ 2147483647 w 1776"/>
              <a:gd name="T5" fmla="*/ 2147483647 h 720"/>
              <a:gd name="T6" fmla="*/ 2147483647 w 1776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720">
                <a:moveTo>
                  <a:pt x="1728" y="0"/>
                </a:moveTo>
                <a:lnTo>
                  <a:pt x="0" y="720"/>
                </a:lnTo>
                <a:lnTo>
                  <a:pt x="960" y="720"/>
                </a:lnTo>
                <a:lnTo>
                  <a:pt x="1776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1522" name="Object 17"/>
          <p:cNvGraphicFramePr>
            <a:graphicFrameLocks noChangeAspect="1"/>
          </p:cNvGraphicFramePr>
          <p:nvPr/>
        </p:nvGraphicFramePr>
        <p:xfrm>
          <a:off x="3200400" y="2209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09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8"/>
          <p:cNvGraphicFramePr>
            <a:graphicFrameLocks noChangeAspect="1"/>
          </p:cNvGraphicFramePr>
          <p:nvPr/>
        </p:nvGraphicFramePr>
        <p:xfrm>
          <a:off x="7620000" y="2209800"/>
          <a:ext cx="2524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12" imgW="253780" imgH="253780" progId="Equation.3">
                  <p:embed/>
                </p:oleObj>
              </mc:Choice>
              <mc:Fallback>
                <p:oleObj name="Equation" r:id="rId12" imgW="253780" imgH="2537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09800"/>
                        <a:ext cx="2524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19"/>
          <p:cNvGraphicFramePr>
            <a:graphicFrameLocks noChangeAspect="1"/>
          </p:cNvGraphicFramePr>
          <p:nvPr/>
        </p:nvGraphicFramePr>
        <p:xfrm>
          <a:off x="3200400" y="4343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14" imgW="241195" imgH="279279" progId="Equation.3">
                  <p:embed/>
                </p:oleObj>
              </mc:Choice>
              <mc:Fallback>
                <p:oleObj name="Equation" r:id="rId14" imgW="241195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0"/>
          <p:cNvGraphicFramePr>
            <a:graphicFrameLocks noChangeAspect="1"/>
          </p:cNvGraphicFramePr>
          <p:nvPr/>
        </p:nvGraphicFramePr>
        <p:xfrm>
          <a:off x="7620000" y="4267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16" imgW="291973" imgH="368140" progId="Equation.3">
                  <p:embed/>
                </p:oleObj>
              </mc:Choice>
              <mc:Fallback>
                <p:oleObj name="Equation" r:id="rId16" imgW="291973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267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1"/>
          <p:cNvGraphicFramePr>
            <a:graphicFrameLocks noChangeAspect="1"/>
          </p:cNvGraphicFramePr>
          <p:nvPr/>
        </p:nvGraphicFramePr>
        <p:xfrm>
          <a:off x="1463675" y="9906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18" imgW="1993035" imgH="406224" progId="Equation.3">
                  <p:embed/>
                </p:oleObj>
              </mc:Choice>
              <mc:Fallback>
                <p:oleObj name="Equation" r:id="rId18" imgW="1993035" imgH="40622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9906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2"/>
          <p:cNvGraphicFramePr>
            <a:graphicFrameLocks noChangeAspect="1"/>
          </p:cNvGraphicFramePr>
          <p:nvPr/>
        </p:nvGraphicFramePr>
        <p:xfrm>
          <a:off x="1981200" y="0"/>
          <a:ext cx="6477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20" imgW="6311900" imgH="533400" progId="Equation.3">
                  <p:embed/>
                </p:oleObj>
              </mc:Choice>
              <mc:Fallback>
                <p:oleObj name="Equation" r:id="rId20" imgW="6311900" imgH="533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0"/>
                        <a:ext cx="6477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Text Box 23"/>
          <p:cNvSpPr txBox="1">
            <a:spLocks noChangeArrowheads="1"/>
          </p:cNvSpPr>
          <p:nvPr/>
        </p:nvSpPr>
        <p:spPr bwMode="auto">
          <a:xfrm>
            <a:off x="0" y="7874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</a:t>
            </a:r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3429000" y="4724400"/>
            <a:ext cx="1901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repeated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B27810B-E4B8-42D5-A0E8-653B8D41312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5410200" y="685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3" imgW="304668" imgH="380835" progId="Equation.3">
                  <p:embed/>
                </p:oleObj>
              </mc:Choice>
              <mc:Fallback>
                <p:oleObj name="Equation" r:id="rId3" imgW="304668" imgH="38083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85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5562600" y="1143000"/>
            <a:ext cx="0" cy="1676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5334000" y="2819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5397500" y="29019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5" imgW="330200" imgH="368300" progId="Equation.3">
                  <p:embed/>
                </p:oleObj>
              </mc:Choice>
              <mc:Fallback>
                <p:oleObj name="Equation" r:id="rId5" imgW="3302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9019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5334000" y="464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2536" name="Object 7"/>
          <p:cNvGraphicFramePr>
            <a:graphicFrameLocks noChangeAspect="1"/>
          </p:cNvGraphicFramePr>
          <p:nvPr/>
        </p:nvGraphicFramePr>
        <p:xfrm>
          <a:off x="54102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Freeform 8"/>
          <p:cNvSpPr>
            <a:spLocks/>
          </p:cNvSpPr>
          <p:nvPr/>
        </p:nvSpPr>
        <p:spPr bwMode="auto">
          <a:xfrm>
            <a:off x="4876800" y="5181600"/>
            <a:ext cx="1295400" cy="1143000"/>
          </a:xfrm>
          <a:custGeom>
            <a:avLst/>
            <a:gdLst>
              <a:gd name="T0" fmla="*/ 2147483647 w 816"/>
              <a:gd name="T1" fmla="*/ 0 h 720"/>
              <a:gd name="T2" fmla="*/ 0 w 816"/>
              <a:gd name="T3" fmla="*/ 2147483647 h 720"/>
              <a:gd name="T4" fmla="*/ 2147483647 w 816"/>
              <a:gd name="T5" fmla="*/ 2147483647 h 720"/>
              <a:gd name="T6" fmla="*/ 2147483647 w 816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720">
                <a:moveTo>
                  <a:pt x="384" y="0"/>
                </a:moveTo>
                <a:lnTo>
                  <a:pt x="0" y="720"/>
                </a:lnTo>
                <a:lnTo>
                  <a:pt x="816" y="720"/>
                </a:lnTo>
                <a:lnTo>
                  <a:pt x="48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2538" name="Object 9"/>
          <p:cNvGraphicFramePr>
            <a:graphicFrameLocks noChangeAspect="1"/>
          </p:cNvGraphicFramePr>
          <p:nvPr/>
        </p:nvGraphicFramePr>
        <p:xfrm>
          <a:off x="5410200" y="640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400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5562600" y="3352800"/>
            <a:ext cx="0" cy="1295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40" name="Freeform 12"/>
          <p:cNvSpPr>
            <a:spLocks/>
          </p:cNvSpPr>
          <p:nvPr/>
        </p:nvSpPr>
        <p:spPr bwMode="auto">
          <a:xfrm>
            <a:off x="2590800" y="914400"/>
            <a:ext cx="2819400" cy="1143000"/>
          </a:xfrm>
          <a:custGeom>
            <a:avLst/>
            <a:gdLst>
              <a:gd name="T0" fmla="*/ 2147483647 w 1776"/>
              <a:gd name="T1" fmla="*/ 0 h 720"/>
              <a:gd name="T2" fmla="*/ 0 w 1776"/>
              <a:gd name="T3" fmla="*/ 2147483647 h 720"/>
              <a:gd name="T4" fmla="*/ 2147483647 w 1776"/>
              <a:gd name="T5" fmla="*/ 2147483647 h 720"/>
              <a:gd name="T6" fmla="*/ 2147483647 w 1776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720">
                <a:moveTo>
                  <a:pt x="1728" y="0"/>
                </a:moveTo>
                <a:lnTo>
                  <a:pt x="0" y="720"/>
                </a:lnTo>
                <a:lnTo>
                  <a:pt x="960" y="720"/>
                </a:lnTo>
                <a:lnTo>
                  <a:pt x="1776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41" name="Freeform 13"/>
          <p:cNvSpPr>
            <a:spLocks/>
          </p:cNvSpPr>
          <p:nvPr/>
        </p:nvSpPr>
        <p:spPr bwMode="auto">
          <a:xfrm flipH="1">
            <a:off x="5791200" y="914400"/>
            <a:ext cx="2819400" cy="1143000"/>
          </a:xfrm>
          <a:custGeom>
            <a:avLst/>
            <a:gdLst>
              <a:gd name="T0" fmla="*/ 2147483647 w 1776"/>
              <a:gd name="T1" fmla="*/ 0 h 720"/>
              <a:gd name="T2" fmla="*/ 0 w 1776"/>
              <a:gd name="T3" fmla="*/ 2147483647 h 720"/>
              <a:gd name="T4" fmla="*/ 2147483647 w 1776"/>
              <a:gd name="T5" fmla="*/ 2147483647 h 720"/>
              <a:gd name="T6" fmla="*/ 2147483647 w 1776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720">
                <a:moveTo>
                  <a:pt x="1728" y="0"/>
                </a:moveTo>
                <a:lnTo>
                  <a:pt x="0" y="720"/>
                </a:lnTo>
                <a:lnTo>
                  <a:pt x="960" y="720"/>
                </a:lnTo>
                <a:lnTo>
                  <a:pt x="1776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42" name="Freeform 14"/>
          <p:cNvSpPr>
            <a:spLocks/>
          </p:cNvSpPr>
          <p:nvPr/>
        </p:nvSpPr>
        <p:spPr bwMode="auto">
          <a:xfrm>
            <a:off x="2590800" y="3048000"/>
            <a:ext cx="2819400" cy="1143000"/>
          </a:xfrm>
          <a:custGeom>
            <a:avLst/>
            <a:gdLst>
              <a:gd name="T0" fmla="*/ 2147483647 w 1776"/>
              <a:gd name="T1" fmla="*/ 0 h 720"/>
              <a:gd name="T2" fmla="*/ 0 w 1776"/>
              <a:gd name="T3" fmla="*/ 2147483647 h 720"/>
              <a:gd name="T4" fmla="*/ 2147483647 w 1776"/>
              <a:gd name="T5" fmla="*/ 2147483647 h 720"/>
              <a:gd name="T6" fmla="*/ 2147483647 w 1776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720">
                <a:moveTo>
                  <a:pt x="1728" y="0"/>
                </a:moveTo>
                <a:lnTo>
                  <a:pt x="0" y="720"/>
                </a:lnTo>
                <a:lnTo>
                  <a:pt x="960" y="720"/>
                </a:lnTo>
                <a:lnTo>
                  <a:pt x="1776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43" name="Freeform 15"/>
          <p:cNvSpPr>
            <a:spLocks/>
          </p:cNvSpPr>
          <p:nvPr/>
        </p:nvSpPr>
        <p:spPr bwMode="auto">
          <a:xfrm flipH="1">
            <a:off x="5791200" y="3048000"/>
            <a:ext cx="2819400" cy="1143000"/>
          </a:xfrm>
          <a:custGeom>
            <a:avLst/>
            <a:gdLst>
              <a:gd name="T0" fmla="*/ 2147483647 w 1776"/>
              <a:gd name="T1" fmla="*/ 0 h 720"/>
              <a:gd name="T2" fmla="*/ 0 w 1776"/>
              <a:gd name="T3" fmla="*/ 2147483647 h 720"/>
              <a:gd name="T4" fmla="*/ 2147483647 w 1776"/>
              <a:gd name="T5" fmla="*/ 2147483647 h 720"/>
              <a:gd name="T6" fmla="*/ 2147483647 w 1776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720">
                <a:moveTo>
                  <a:pt x="1728" y="0"/>
                </a:moveTo>
                <a:lnTo>
                  <a:pt x="0" y="720"/>
                </a:lnTo>
                <a:lnTo>
                  <a:pt x="960" y="720"/>
                </a:lnTo>
                <a:lnTo>
                  <a:pt x="1776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3200400" y="2209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09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7620000" y="2209800"/>
          <a:ext cx="2524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12" imgW="253780" imgH="253780" progId="Equation.3">
                  <p:embed/>
                </p:oleObj>
              </mc:Choice>
              <mc:Fallback>
                <p:oleObj name="Equation" r:id="rId12" imgW="253780" imgH="2537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09800"/>
                        <a:ext cx="2524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3200400" y="4343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14" imgW="241195" imgH="279279" progId="Equation.3">
                  <p:embed/>
                </p:oleObj>
              </mc:Choice>
              <mc:Fallback>
                <p:oleObj name="Equation" r:id="rId14" imgW="241195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7620000" y="4267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16" imgW="291973" imgH="368140" progId="Equation.3">
                  <p:embed/>
                </p:oleObj>
              </mc:Choice>
              <mc:Fallback>
                <p:oleObj name="Equation" r:id="rId16" imgW="291973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267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334000" y="60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52400" y="2787650"/>
          <a:ext cx="16891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18" imgW="1689100" imgH="876300" progId="Equation.3">
                  <p:embed/>
                </p:oleObj>
              </mc:Choice>
              <mc:Fallback>
                <p:oleObj name="Equation" r:id="rId18" imgW="1689100" imgH="876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787650"/>
                        <a:ext cx="16891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69850" y="4152900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20" imgW="1727200" imgH="977900" progId="Equation.3">
                  <p:embed/>
                </p:oleObj>
              </mc:Choice>
              <mc:Fallback>
                <p:oleObj name="Equation" r:id="rId20" imgW="1727200" imgH="977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" y="4152900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95250" y="5530850"/>
          <a:ext cx="1219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22" imgW="1219200" imgH="876300" progId="Equation.3">
                  <p:embed/>
                </p:oleObj>
              </mc:Choice>
              <mc:Fallback>
                <p:oleObj name="Equation" r:id="rId22" imgW="1219200" imgH="8763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5530850"/>
                        <a:ext cx="12192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0" y="1371600"/>
            <a:ext cx="2414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Possible</a:t>
            </a:r>
          </a:p>
          <a:p>
            <a:r>
              <a:rPr lang="en-US"/>
              <a:t>derivations: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8A97001-03A6-4005-BA0B-88BA49E261B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22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3555" name="Object 2"/>
          <p:cNvGraphicFramePr>
            <a:graphicFrameLocks noChangeAspect="1"/>
          </p:cNvGraphicFramePr>
          <p:nvPr/>
        </p:nvGraphicFramePr>
        <p:xfrm>
          <a:off x="914400" y="882650"/>
          <a:ext cx="16891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3" imgW="1689100" imgH="876300" progId="Equation.3">
                  <p:embed/>
                </p:oleObj>
              </mc:Choice>
              <mc:Fallback>
                <p:oleObj name="Equation" r:id="rId3" imgW="1689100" imgH="87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82650"/>
                        <a:ext cx="16891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4108450" y="876300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5" imgW="1727200" imgH="977900" progId="Equation.3">
                  <p:embed/>
                </p:oleObj>
              </mc:Choice>
              <mc:Fallback>
                <p:oleObj name="Equation" r:id="rId5" imgW="17272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876300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7315200" y="914400"/>
          <a:ext cx="1219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7" imgW="1219200" imgH="876300" progId="Equation.3">
                  <p:embed/>
                </p:oleObj>
              </mc:Choice>
              <mc:Fallback>
                <p:oleObj name="Equation" r:id="rId7" imgW="1219200" imgH="87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914400"/>
                        <a:ext cx="12192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136525" y="254000"/>
            <a:ext cx="199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know: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136525" y="2540000"/>
            <a:ext cx="572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This string is also generated:</a:t>
            </a:r>
          </a:p>
        </p:txBody>
      </p:sp>
      <p:graphicFrame>
        <p:nvGraphicFramePr>
          <p:cNvPr id="23560" name="Object 7"/>
          <p:cNvGraphicFramePr>
            <a:graphicFrameLocks noChangeAspect="1"/>
          </p:cNvGraphicFramePr>
          <p:nvPr/>
        </p:nvGraphicFramePr>
        <p:xfrm>
          <a:off x="3028950" y="3505200"/>
          <a:ext cx="29718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9" imgW="2971800" imgH="876300" progId="Equation.3">
                  <p:embed/>
                </p:oleObj>
              </mc:Choice>
              <mc:Fallback>
                <p:oleObj name="Equation" r:id="rId9" imgW="2971800" imgH="87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505200"/>
                        <a:ext cx="29718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8"/>
          <p:cNvGraphicFramePr>
            <a:graphicFrameLocks noChangeAspect="1"/>
          </p:cNvGraphicFramePr>
          <p:nvPr/>
        </p:nvGraphicFramePr>
        <p:xfrm>
          <a:off x="3740150" y="5689600"/>
          <a:ext cx="168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11" imgW="1688367" imgH="710891" progId="Equation.3">
                  <p:embed/>
                </p:oleObj>
              </mc:Choice>
              <mc:Fallback>
                <p:oleObj name="Equation" r:id="rId11" imgW="1688367" imgH="7108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5689600"/>
                        <a:ext cx="1689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BB3512C-AF13-437C-A642-1636A35A49FD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36525" y="2540000"/>
            <a:ext cx="572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This string is also generated:</a:t>
            </a:r>
          </a:p>
        </p:txBody>
      </p:sp>
      <p:graphicFrame>
        <p:nvGraphicFramePr>
          <p:cNvPr id="24580" name="Object 7"/>
          <p:cNvGraphicFramePr>
            <a:graphicFrameLocks noChangeAspect="1"/>
          </p:cNvGraphicFramePr>
          <p:nvPr/>
        </p:nvGraphicFramePr>
        <p:xfrm>
          <a:off x="1981200" y="3619500"/>
          <a:ext cx="5219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5219700" imgH="977900" progId="Equation.3">
                  <p:embed/>
                </p:oleObj>
              </mc:Choice>
              <mc:Fallback>
                <p:oleObj name="Equation" r:id="rId3" imgW="52197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19500"/>
                        <a:ext cx="5219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2057400" y="5791200"/>
            <a:ext cx="5237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original                       </a:t>
            </a:r>
          </a:p>
        </p:txBody>
      </p:sp>
      <p:graphicFrame>
        <p:nvGraphicFramePr>
          <p:cNvPr id="24582" name="Object 9"/>
          <p:cNvGraphicFramePr>
            <a:graphicFrameLocks noChangeAspect="1"/>
          </p:cNvGraphicFramePr>
          <p:nvPr/>
        </p:nvGraphicFramePr>
        <p:xfrm>
          <a:off x="4724400" y="5638800"/>
          <a:ext cx="2387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5" imgW="2387600" imgH="711200" progId="Equation.3">
                  <p:embed/>
                </p:oleObj>
              </mc:Choice>
              <mc:Fallback>
                <p:oleObj name="Equation" r:id="rId5" imgW="23876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638800"/>
                        <a:ext cx="2387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0"/>
          <p:cNvGraphicFramePr>
            <a:graphicFrameLocks noChangeAspect="1"/>
          </p:cNvGraphicFramePr>
          <p:nvPr/>
        </p:nvGraphicFramePr>
        <p:xfrm>
          <a:off x="914400" y="882650"/>
          <a:ext cx="16891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7" imgW="1689100" imgH="876300" progId="Equation.3">
                  <p:embed/>
                </p:oleObj>
              </mc:Choice>
              <mc:Fallback>
                <p:oleObj name="Equation" r:id="rId7" imgW="1689100" imgH="876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82650"/>
                        <a:ext cx="16891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1"/>
          <p:cNvGraphicFramePr>
            <a:graphicFrameLocks noChangeAspect="1"/>
          </p:cNvGraphicFramePr>
          <p:nvPr/>
        </p:nvGraphicFramePr>
        <p:xfrm>
          <a:off x="4108450" y="876300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9" imgW="1727200" imgH="977900" progId="Equation.3">
                  <p:embed/>
                </p:oleObj>
              </mc:Choice>
              <mc:Fallback>
                <p:oleObj name="Equation" r:id="rId9" imgW="1727200" imgH="977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876300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12"/>
          <p:cNvGraphicFramePr>
            <a:graphicFrameLocks noChangeAspect="1"/>
          </p:cNvGraphicFramePr>
          <p:nvPr/>
        </p:nvGraphicFramePr>
        <p:xfrm>
          <a:off x="7315200" y="914400"/>
          <a:ext cx="1219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11" imgW="1219200" imgH="876300" progId="Equation.3">
                  <p:embed/>
                </p:oleObj>
              </mc:Choice>
              <mc:Fallback>
                <p:oleObj name="Equation" r:id="rId11" imgW="1219200" imgH="876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914400"/>
                        <a:ext cx="12192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3"/>
          <p:cNvSpPr txBox="1">
            <a:spLocks noChangeArrowheads="1"/>
          </p:cNvSpPr>
          <p:nvPr/>
        </p:nvSpPr>
        <p:spPr bwMode="auto">
          <a:xfrm>
            <a:off x="136525" y="254000"/>
            <a:ext cx="199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know: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ADD8F6A-0134-4541-B5C3-23BCEBA4D225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136525" y="2540000"/>
            <a:ext cx="572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This string is also generated:</a:t>
            </a:r>
          </a:p>
        </p:txBody>
      </p:sp>
      <p:graphicFrame>
        <p:nvGraphicFramePr>
          <p:cNvPr id="25604" name="Object 7"/>
          <p:cNvGraphicFramePr>
            <a:graphicFrameLocks noChangeAspect="1"/>
          </p:cNvGraphicFramePr>
          <p:nvPr/>
        </p:nvGraphicFramePr>
        <p:xfrm>
          <a:off x="635000" y="3619500"/>
          <a:ext cx="79136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3" imgW="7912100" imgH="977900" progId="Equation.3">
                  <p:embed/>
                </p:oleObj>
              </mc:Choice>
              <mc:Fallback>
                <p:oleObj name="Equation" r:id="rId3" imgW="79121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619500"/>
                        <a:ext cx="79136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8"/>
          <p:cNvGraphicFramePr>
            <a:graphicFrameLocks noChangeAspect="1"/>
          </p:cNvGraphicFramePr>
          <p:nvPr/>
        </p:nvGraphicFramePr>
        <p:xfrm>
          <a:off x="3733800" y="5689600"/>
          <a:ext cx="1701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5" imgW="1701800" imgH="711200" progId="Equation.3">
                  <p:embed/>
                </p:oleObj>
              </mc:Choice>
              <mc:Fallback>
                <p:oleObj name="Equation" r:id="rId5" imgW="17018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89600"/>
                        <a:ext cx="1701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9"/>
          <p:cNvGraphicFramePr>
            <a:graphicFrameLocks noChangeAspect="1"/>
          </p:cNvGraphicFramePr>
          <p:nvPr/>
        </p:nvGraphicFramePr>
        <p:xfrm>
          <a:off x="914400" y="882650"/>
          <a:ext cx="16891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7" imgW="1689100" imgH="876300" progId="Equation.3">
                  <p:embed/>
                </p:oleObj>
              </mc:Choice>
              <mc:Fallback>
                <p:oleObj name="Equation" r:id="rId7" imgW="1689100" imgH="876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82650"/>
                        <a:ext cx="16891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0"/>
          <p:cNvGraphicFramePr>
            <a:graphicFrameLocks noChangeAspect="1"/>
          </p:cNvGraphicFramePr>
          <p:nvPr/>
        </p:nvGraphicFramePr>
        <p:xfrm>
          <a:off x="4108450" y="876300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9" imgW="1727200" imgH="977900" progId="Equation.3">
                  <p:embed/>
                </p:oleObj>
              </mc:Choice>
              <mc:Fallback>
                <p:oleObj name="Equation" r:id="rId9" imgW="17272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876300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1"/>
          <p:cNvGraphicFramePr>
            <a:graphicFrameLocks noChangeAspect="1"/>
          </p:cNvGraphicFramePr>
          <p:nvPr/>
        </p:nvGraphicFramePr>
        <p:xfrm>
          <a:off x="7315200" y="914400"/>
          <a:ext cx="1219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11" imgW="1219200" imgH="876300" progId="Equation.3">
                  <p:embed/>
                </p:oleObj>
              </mc:Choice>
              <mc:Fallback>
                <p:oleObj name="Equation" r:id="rId11" imgW="1219200" imgH="876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914400"/>
                        <a:ext cx="12192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12"/>
          <p:cNvSpPr txBox="1">
            <a:spLocks noChangeArrowheads="1"/>
          </p:cNvSpPr>
          <p:nvPr/>
        </p:nvSpPr>
        <p:spPr bwMode="auto">
          <a:xfrm>
            <a:off x="136525" y="254000"/>
            <a:ext cx="199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know: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6808925-CAC6-4640-A43E-65CDE59DC515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25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136525" y="2540000"/>
            <a:ext cx="572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This string is also generated:</a:t>
            </a:r>
          </a:p>
        </p:txBody>
      </p:sp>
      <p:graphicFrame>
        <p:nvGraphicFramePr>
          <p:cNvPr id="26628" name="Object 7"/>
          <p:cNvGraphicFramePr>
            <a:graphicFrameLocks noChangeAspect="1"/>
          </p:cNvGraphicFramePr>
          <p:nvPr/>
        </p:nvGraphicFramePr>
        <p:xfrm>
          <a:off x="1371600" y="3124200"/>
          <a:ext cx="644048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3" imgW="6438900" imgH="2159000" progId="Equation.3">
                  <p:embed/>
                </p:oleObj>
              </mc:Choice>
              <mc:Fallback>
                <p:oleObj name="Equation" r:id="rId3" imgW="6438900" imgH="215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4200"/>
                        <a:ext cx="6440488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8"/>
          <p:cNvGraphicFramePr>
            <a:graphicFrameLocks noChangeAspect="1"/>
          </p:cNvGraphicFramePr>
          <p:nvPr/>
        </p:nvGraphicFramePr>
        <p:xfrm>
          <a:off x="3733800" y="5715000"/>
          <a:ext cx="1651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5" imgW="1651000" imgH="711200" progId="Equation.3">
                  <p:embed/>
                </p:oleObj>
              </mc:Choice>
              <mc:Fallback>
                <p:oleObj name="Equation" r:id="rId5" imgW="16510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715000"/>
                        <a:ext cx="1651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9"/>
          <p:cNvGraphicFramePr>
            <a:graphicFrameLocks noChangeAspect="1"/>
          </p:cNvGraphicFramePr>
          <p:nvPr/>
        </p:nvGraphicFramePr>
        <p:xfrm>
          <a:off x="914400" y="882650"/>
          <a:ext cx="16891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7" imgW="1689100" imgH="876300" progId="Equation.3">
                  <p:embed/>
                </p:oleObj>
              </mc:Choice>
              <mc:Fallback>
                <p:oleObj name="Equation" r:id="rId7" imgW="1689100" imgH="876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82650"/>
                        <a:ext cx="16891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0"/>
          <p:cNvGraphicFramePr>
            <a:graphicFrameLocks noChangeAspect="1"/>
          </p:cNvGraphicFramePr>
          <p:nvPr/>
        </p:nvGraphicFramePr>
        <p:xfrm>
          <a:off x="4108450" y="876300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9" imgW="1727200" imgH="977900" progId="Equation.3">
                  <p:embed/>
                </p:oleObj>
              </mc:Choice>
              <mc:Fallback>
                <p:oleObj name="Equation" r:id="rId9" imgW="17272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876300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1"/>
          <p:cNvGraphicFramePr>
            <a:graphicFrameLocks noChangeAspect="1"/>
          </p:cNvGraphicFramePr>
          <p:nvPr/>
        </p:nvGraphicFramePr>
        <p:xfrm>
          <a:off x="7315200" y="914400"/>
          <a:ext cx="1219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11" imgW="1219200" imgH="876300" progId="Equation.3">
                  <p:embed/>
                </p:oleObj>
              </mc:Choice>
              <mc:Fallback>
                <p:oleObj name="Equation" r:id="rId11" imgW="1219200" imgH="876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914400"/>
                        <a:ext cx="12192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12"/>
          <p:cNvSpPr txBox="1">
            <a:spLocks noChangeArrowheads="1"/>
          </p:cNvSpPr>
          <p:nvPr/>
        </p:nvSpPr>
        <p:spPr bwMode="auto">
          <a:xfrm>
            <a:off x="136525" y="254000"/>
            <a:ext cx="199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know: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2687AAD-C34D-431A-A6F0-6FA6C496B110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26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52400" y="2057400"/>
            <a:ext cx="572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This string is also generated:</a:t>
            </a:r>
          </a:p>
        </p:txBody>
      </p:sp>
      <p:graphicFrame>
        <p:nvGraphicFramePr>
          <p:cNvPr id="27652" name="Object 7"/>
          <p:cNvGraphicFramePr>
            <a:graphicFrameLocks noChangeAspect="1"/>
          </p:cNvGraphicFramePr>
          <p:nvPr/>
        </p:nvGraphicFramePr>
        <p:xfrm>
          <a:off x="1690688" y="2782888"/>
          <a:ext cx="5992812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3" imgW="6718300" imgH="2819400" progId="Equation.3">
                  <p:embed/>
                </p:oleObj>
              </mc:Choice>
              <mc:Fallback>
                <p:oleObj name="Equation" r:id="rId3" imgW="6718300" imgH="281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782888"/>
                        <a:ext cx="5992812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8"/>
          <p:cNvGraphicFramePr>
            <a:graphicFrameLocks noChangeAspect="1"/>
          </p:cNvGraphicFramePr>
          <p:nvPr/>
        </p:nvGraphicFramePr>
        <p:xfrm>
          <a:off x="3810000" y="5791200"/>
          <a:ext cx="152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5" imgW="1524000" imgH="711200" progId="Equation.3">
                  <p:embed/>
                </p:oleObj>
              </mc:Choice>
              <mc:Fallback>
                <p:oleObj name="Equation" r:id="rId5" imgW="15240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791200"/>
                        <a:ext cx="1524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9"/>
          <p:cNvGraphicFramePr>
            <a:graphicFrameLocks noChangeAspect="1"/>
          </p:cNvGraphicFramePr>
          <p:nvPr/>
        </p:nvGraphicFramePr>
        <p:xfrm>
          <a:off x="914400" y="882650"/>
          <a:ext cx="16891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7" imgW="1689100" imgH="876300" progId="Equation.3">
                  <p:embed/>
                </p:oleObj>
              </mc:Choice>
              <mc:Fallback>
                <p:oleObj name="Equation" r:id="rId7" imgW="1689100" imgH="876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82650"/>
                        <a:ext cx="16891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0"/>
          <p:cNvGraphicFramePr>
            <a:graphicFrameLocks noChangeAspect="1"/>
          </p:cNvGraphicFramePr>
          <p:nvPr/>
        </p:nvGraphicFramePr>
        <p:xfrm>
          <a:off x="4108450" y="876300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9" imgW="1727200" imgH="977900" progId="Equation.3">
                  <p:embed/>
                </p:oleObj>
              </mc:Choice>
              <mc:Fallback>
                <p:oleObj name="Equation" r:id="rId9" imgW="17272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876300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1"/>
          <p:cNvGraphicFramePr>
            <a:graphicFrameLocks noChangeAspect="1"/>
          </p:cNvGraphicFramePr>
          <p:nvPr/>
        </p:nvGraphicFramePr>
        <p:xfrm>
          <a:off x="7315200" y="914400"/>
          <a:ext cx="1219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11" imgW="1219200" imgH="876300" progId="Equation.3">
                  <p:embed/>
                </p:oleObj>
              </mc:Choice>
              <mc:Fallback>
                <p:oleObj name="Equation" r:id="rId11" imgW="1219200" imgH="876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914400"/>
                        <a:ext cx="12192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12"/>
          <p:cNvSpPr txBox="1">
            <a:spLocks noChangeArrowheads="1"/>
          </p:cNvSpPr>
          <p:nvPr/>
        </p:nvSpPr>
        <p:spPr bwMode="auto">
          <a:xfrm>
            <a:off x="136525" y="254000"/>
            <a:ext cx="199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know:</a:t>
            </a:r>
          </a:p>
        </p:txBody>
      </p:sp>
      <p:graphicFrame>
        <p:nvGraphicFramePr>
          <p:cNvPr id="27658" name="Object 13"/>
          <p:cNvGraphicFramePr>
            <a:graphicFrameLocks noChangeAspect="1"/>
          </p:cNvGraphicFramePr>
          <p:nvPr/>
        </p:nvGraphicFramePr>
        <p:xfrm>
          <a:off x="2133600" y="2667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13" imgW="228600" imgH="279400" progId="Equation.3">
                  <p:embed/>
                </p:oleObj>
              </mc:Choice>
              <mc:Fallback>
                <p:oleObj name="Equation" r:id="rId13" imgW="228600" imgH="279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67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4"/>
          <p:cNvGraphicFramePr>
            <a:graphicFrameLocks noChangeAspect="1"/>
          </p:cNvGraphicFramePr>
          <p:nvPr/>
        </p:nvGraphicFramePr>
        <p:xfrm>
          <a:off x="1752600" y="47244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15" imgW="228600" imgH="279400" progId="Equation.3">
                  <p:embed/>
                </p:oleObj>
              </mc:Choice>
              <mc:Fallback>
                <p:oleObj name="Equation" r:id="rId15" imgW="228600" imgH="279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5"/>
          <p:cNvGraphicFramePr>
            <a:graphicFrameLocks noChangeAspect="1"/>
          </p:cNvGraphicFramePr>
          <p:nvPr/>
        </p:nvGraphicFramePr>
        <p:xfrm>
          <a:off x="5638800" y="40386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17" imgW="228600" imgH="279400" progId="Equation.3">
                  <p:embed/>
                </p:oleObj>
              </mc:Choice>
              <mc:Fallback>
                <p:oleObj name="Equation" r:id="rId17" imgW="228600" imgH="279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0386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6"/>
          <p:cNvGraphicFramePr>
            <a:graphicFrameLocks noChangeAspect="1"/>
          </p:cNvGraphicFramePr>
          <p:nvPr/>
        </p:nvGraphicFramePr>
        <p:xfrm>
          <a:off x="1752600" y="40386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18" imgW="228600" imgH="279400" progId="Equation.3">
                  <p:embed/>
                </p:oleObj>
              </mc:Choice>
              <mc:Fallback>
                <p:oleObj name="Equation" r:id="rId18" imgW="228600" imgH="279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386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7"/>
          <p:cNvGraphicFramePr>
            <a:graphicFrameLocks noChangeAspect="1"/>
          </p:cNvGraphicFramePr>
          <p:nvPr/>
        </p:nvGraphicFramePr>
        <p:xfrm>
          <a:off x="4267200" y="33528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19" imgW="228600" imgH="279400" progId="Equation.3">
                  <p:embed/>
                </p:oleObj>
              </mc:Choice>
              <mc:Fallback>
                <p:oleObj name="Equation" r:id="rId19" imgW="228600" imgH="279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528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8"/>
          <p:cNvGraphicFramePr>
            <a:graphicFrameLocks noChangeAspect="1"/>
          </p:cNvGraphicFramePr>
          <p:nvPr/>
        </p:nvGraphicFramePr>
        <p:xfrm>
          <a:off x="1676400" y="33528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20" imgW="228600" imgH="279400" progId="Equation.3">
                  <p:embed/>
                </p:oleObj>
              </mc:Choice>
              <mc:Fallback>
                <p:oleObj name="Equation" r:id="rId20" imgW="228600" imgH="279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28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9"/>
          <p:cNvGraphicFramePr>
            <a:graphicFrameLocks noChangeAspect="1"/>
          </p:cNvGraphicFramePr>
          <p:nvPr/>
        </p:nvGraphicFramePr>
        <p:xfrm>
          <a:off x="7239000" y="2667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21" imgW="228600" imgH="279400" progId="Equation.3">
                  <p:embed/>
                </p:oleObj>
              </mc:Choice>
              <mc:Fallback>
                <p:oleObj name="Equation" r:id="rId21" imgW="228600" imgH="279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667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20"/>
          <p:cNvGraphicFramePr>
            <a:graphicFrameLocks noChangeAspect="1"/>
          </p:cNvGraphicFramePr>
          <p:nvPr/>
        </p:nvGraphicFramePr>
        <p:xfrm>
          <a:off x="5181600" y="2667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22" imgW="228600" imgH="279400" progId="Equation.3">
                  <p:embed/>
                </p:oleObj>
              </mc:Choice>
              <mc:Fallback>
                <p:oleObj name="Equation" r:id="rId22" imgW="228600" imgH="279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667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21"/>
          <p:cNvGraphicFramePr>
            <a:graphicFrameLocks noChangeAspect="1"/>
          </p:cNvGraphicFramePr>
          <p:nvPr/>
        </p:nvGraphicFramePr>
        <p:xfrm>
          <a:off x="3429000" y="2667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23" imgW="228600" imgH="279400" progId="Equation.3">
                  <p:embed/>
                </p:oleObj>
              </mc:Choice>
              <mc:Fallback>
                <p:oleObj name="Equation" r:id="rId23" imgW="228600" imgH="279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67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1BFBC6E-E6E1-4AEC-AF9E-52096E1C0DC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12725" y="1092200"/>
            <a:ext cx="6659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Therefore, any string of the form</a:t>
            </a:r>
          </a:p>
        </p:txBody>
      </p:sp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3359150" y="2413000"/>
          <a:ext cx="152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3" imgW="1524000" imgH="711200" progId="Equation.3">
                  <p:embed/>
                </p:oleObj>
              </mc:Choice>
              <mc:Fallback>
                <p:oleObj name="Equation" r:id="rId3" imgW="15240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413000"/>
                        <a:ext cx="1524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365125" y="3759200"/>
            <a:ext cx="5792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generated by the grammar </a:t>
            </a:r>
          </a:p>
        </p:txBody>
      </p:sp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6324600" y="3886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5" imgW="393529" imgH="418918" progId="Equation.3">
                  <p:embed/>
                </p:oleObj>
              </mc:Choice>
              <mc:Fallback>
                <p:oleObj name="Equation" r:id="rId5" imgW="393529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886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6432550" y="2647950"/>
          <a:ext cx="900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7" imgW="901309" imgH="418918" progId="Equation.3">
                  <p:embed/>
                </p:oleObj>
              </mc:Choice>
              <mc:Fallback>
                <p:oleObj name="Equation" r:id="rId7" imgW="901309" imgH="4189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647950"/>
                        <a:ext cx="900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FE0B665-11D2-46AA-B35C-9E22AA56044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28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33400" y="2362200"/>
            <a:ext cx="2722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knowing that </a:t>
            </a: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3657600" y="2438400"/>
          <a:ext cx="2946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3" imgW="2946400" imgH="546100" progId="Equation.3">
                  <p:embed/>
                </p:oleObj>
              </mc:Choice>
              <mc:Fallback>
                <p:oleObj name="Equation" r:id="rId3" imgW="2946400" imgH="546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2946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57200" y="4800600"/>
            <a:ext cx="3533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also know that</a:t>
            </a:r>
          </a:p>
        </p:txBody>
      </p:sp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4505325" y="4673600"/>
          <a:ext cx="33147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5" imgW="3314700" imgH="723900" progId="Equation.3">
                  <p:embed/>
                </p:oleObj>
              </mc:Choice>
              <mc:Fallback>
                <p:oleObj name="Equation" r:id="rId5" imgW="3314700" imgH="723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4673600"/>
                        <a:ext cx="33147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212725" y="406400"/>
            <a:ext cx="2408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Therefore,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CEFF8C7-268F-430A-A56B-3CA9123EB04D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0723" name="Group 2"/>
          <p:cNvGrpSpPr>
            <a:grpSpLocks/>
          </p:cNvGrpSpPr>
          <p:nvPr/>
        </p:nvGrpSpPr>
        <p:grpSpPr bwMode="auto">
          <a:xfrm>
            <a:off x="2133600" y="76200"/>
            <a:ext cx="4495800" cy="5029200"/>
            <a:chOff x="1632" y="96"/>
            <a:chExt cx="3792" cy="3824"/>
          </a:xfrm>
        </p:grpSpPr>
        <p:sp>
          <p:nvSpPr>
            <p:cNvPr id="30728" name="Oval 3"/>
            <p:cNvSpPr>
              <a:spLocks noChangeArrowheads="1"/>
            </p:cNvSpPr>
            <p:nvPr/>
          </p:nvSpPr>
          <p:spPr bwMode="auto">
            <a:xfrm>
              <a:off x="3360" y="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30729" name="Object 4"/>
            <p:cNvGraphicFramePr>
              <a:graphicFrameLocks noChangeAspect="1"/>
            </p:cNvGraphicFramePr>
            <p:nvPr/>
          </p:nvGraphicFramePr>
          <p:xfrm>
            <a:off x="3408" y="14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6" name="Equation" r:id="rId3" imgW="304668" imgH="380835" progId="Equation.3">
                    <p:embed/>
                  </p:oleObj>
                </mc:Choice>
                <mc:Fallback>
                  <p:oleObj name="Equation" r:id="rId3" imgW="304668" imgH="38083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4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0" name="Line 5"/>
            <p:cNvSpPr>
              <a:spLocks noChangeShapeType="1"/>
            </p:cNvSpPr>
            <p:nvPr/>
          </p:nvSpPr>
          <p:spPr bwMode="auto">
            <a:xfrm>
              <a:off x="3504" y="432"/>
              <a:ext cx="0" cy="105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0731" name="Oval 6"/>
            <p:cNvSpPr>
              <a:spLocks noChangeArrowheads="1"/>
            </p:cNvSpPr>
            <p:nvPr/>
          </p:nvSpPr>
          <p:spPr bwMode="auto">
            <a:xfrm>
              <a:off x="3360" y="148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30732" name="Object 7"/>
            <p:cNvGraphicFramePr>
              <a:graphicFrameLocks noChangeAspect="1"/>
            </p:cNvGraphicFramePr>
            <p:nvPr/>
          </p:nvGraphicFramePr>
          <p:xfrm>
            <a:off x="3400" y="1540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7" name="Equation" r:id="rId5" imgW="330200" imgH="368300" progId="Equation.3">
                    <p:embed/>
                  </p:oleObj>
                </mc:Choice>
                <mc:Fallback>
                  <p:oleObj name="Equation" r:id="rId5" imgW="330200" imgH="368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540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3" name="Oval 8"/>
            <p:cNvSpPr>
              <a:spLocks noChangeArrowheads="1"/>
            </p:cNvSpPr>
            <p:nvPr/>
          </p:nvSpPr>
          <p:spPr bwMode="auto">
            <a:xfrm>
              <a:off x="3360" y="264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30734" name="Object 9"/>
            <p:cNvGraphicFramePr>
              <a:graphicFrameLocks noChangeAspect="1"/>
            </p:cNvGraphicFramePr>
            <p:nvPr/>
          </p:nvGraphicFramePr>
          <p:xfrm>
            <a:off x="3408" y="268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8" name="Equation" r:id="rId7" imgW="330200" imgH="368300" progId="Equation.3">
                    <p:embed/>
                  </p:oleObj>
                </mc:Choice>
                <mc:Fallback>
                  <p:oleObj name="Equation" r:id="rId7" imgW="330200" imgH="368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68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5" name="Freeform 10"/>
            <p:cNvSpPr>
              <a:spLocks/>
            </p:cNvSpPr>
            <p:nvPr/>
          </p:nvSpPr>
          <p:spPr bwMode="auto">
            <a:xfrm>
              <a:off x="3072" y="2976"/>
              <a:ext cx="816" cy="720"/>
            </a:xfrm>
            <a:custGeom>
              <a:avLst/>
              <a:gdLst>
                <a:gd name="T0" fmla="*/ 384 w 816"/>
                <a:gd name="T1" fmla="*/ 0 h 720"/>
                <a:gd name="T2" fmla="*/ 0 w 816"/>
                <a:gd name="T3" fmla="*/ 720 h 720"/>
                <a:gd name="T4" fmla="*/ 816 w 816"/>
                <a:gd name="T5" fmla="*/ 720 h 720"/>
                <a:gd name="T6" fmla="*/ 480 w 816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6" h="720">
                  <a:moveTo>
                    <a:pt x="384" y="0"/>
                  </a:moveTo>
                  <a:lnTo>
                    <a:pt x="0" y="720"/>
                  </a:lnTo>
                  <a:lnTo>
                    <a:pt x="816" y="720"/>
                  </a:lnTo>
                  <a:lnTo>
                    <a:pt x="48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30736" name="Object 11"/>
            <p:cNvGraphicFramePr>
              <a:graphicFrameLocks noChangeAspect="1"/>
            </p:cNvGraphicFramePr>
            <p:nvPr/>
          </p:nvGraphicFramePr>
          <p:xfrm>
            <a:off x="3408" y="374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9" name="Equation" r:id="rId8" imgW="266584" imgH="279279" progId="Equation.3">
                    <p:embed/>
                  </p:oleObj>
                </mc:Choice>
                <mc:Fallback>
                  <p:oleObj name="Equation" r:id="rId8" imgW="266584" imgH="27927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74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7" name="Line 12"/>
            <p:cNvSpPr>
              <a:spLocks noChangeShapeType="1"/>
            </p:cNvSpPr>
            <p:nvPr/>
          </p:nvSpPr>
          <p:spPr bwMode="auto">
            <a:xfrm>
              <a:off x="3504" y="1824"/>
              <a:ext cx="0" cy="8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0738" name="Freeform 13"/>
            <p:cNvSpPr>
              <a:spLocks/>
            </p:cNvSpPr>
            <p:nvPr/>
          </p:nvSpPr>
          <p:spPr bwMode="auto">
            <a:xfrm>
              <a:off x="1632" y="288"/>
              <a:ext cx="1776" cy="720"/>
            </a:xfrm>
            <a:custGeom>
              <a:avLst/>
              <a:gdLst>
                <a:gd name="T0" fmla="*/ 1728 w 1776"/>
                <a:gd name="T1" fmla="*/ 0 h 720"/>
                <a:gd name="T2" fmla="*/ 0 w 1776"/>
                <a:gd name="T3" fmla="*/ 720 h 720"/>
                <a:gd name="T4" fmla="*/ 960 w 1776"/>
                <a:gd name="T5" fmla="*/ 720 h 720"/>
                <a:gd name="T6" fmla="*/ 1776 w 1776"/>
                <a:gd name="T7" fmla="*/ 96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6" h="720">
                  <a:moveTo>
                    <a:pt x="1728" y="0"/>
                  </a:moveTo>
                  <a:lnTo>
                    <a:pt x="0" y="720"/>
                  </a:lnTo>
                  <a:lnTo>
                    <a:pt x="960" y="720"/>
                  </a:lnTo>
                  <a:lnTo>
                    <a:pt x="1776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0739" name="Freeform 14"/>
            <p:cNvSpPr>
              <a:spLocks/>
            </p:cNvSpPr>
            <p:nvPr/>
          </p:nvSpPr>
          <p:spPr bwMode="auto">
            <a:xfrm flipH="1">
              <a:off x="3648" y="288"/>
              <a:ext cx="1776" cy="720"/>
            </a:xfrm>
            <a:custGeom>
              <a:avLst/>
              <a:gdLst>
                <a:gd name="T0" fmla="*/ 1728 w 1776"/>
                <a:gd name="T1" fmla="*/ 0 h 720"/>
                <a:gd name="T2" fmla="*/ 0 w 1776"/>
                <a:gd name="T3" fmla="*/ 720 h 720"/>
                <a:gd name="T4" fmla="*/ 960 w 1776"/>
                <a:gd name="T5" fmla="*/ 720 h 720"/>
                <a:gd name="T6" fmla="*/ 1776 w 1776"/>
                <a:gd name="T7" fmla="*/ 96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6" h="720">
                  <a:moveTo>
                    <a:pt x="1728" y="0"/>
                  </a:moveTo>
                  <a:lnTo>
                    <a:pt x="0" y="720"/>
                  </a:lnTo>
                  <a:lnTo>
                    <a:pt x="960" y="720"/>
                  </a:lnTo>
                  <a:lnTo>
                    <a:pt x="1776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0740" name="Freeform 15"/>
            <p:cNvSpPr>
              <a:spLocks/>
            </p:cNvSpPr>
            <p:nvPr/>
          </p:nvSpPr>
          <p:spPr bwMode="auto">
            <a:xfrm>
              <a:off x="1632" y="1632"/>
              <a:ext cx="1776" cy="720"/>
            </a:xfrm>
            <a:custGeom>
              <a:avLst/>
              <a:gdLst>
                <a:gd name="T0" fmla="*/ 1728 w 1776"/>
                <a:gd name="T1" fmla="*/ 0 h 720"/>
                <a:gd name="T2" fmla="*/ 0 w 1776"/>
                <a:gd name="T3" fmla="*/ 720 h 720"/>
                <a:gd name="T4" fmla="*/ 960 w 1776"/>
                <a:gd name="T5" fmla="*/ 720 h 720"/>
                <a:gd name="T6" fmla="*/ 1776 w 1776"/>
                <a:gd name="T7" fmla="*/ 96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6" h="720">
                  <a:moveTo>
                    <a:pt x="1728" y="0"/>
                  </a:moveTo>
                  <a:lnTo>
                    <a:pt x="0" y="720"/>
                  </a:lnTo>
                  <a:lnTo>
                    <a:pt x="960" y="720"/>
                  </a:lnTo>
                  <a:lnTo>
                    <a:pt x="1776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0741" name="Freeform 16"/>
            <p:cNvSpPr>
              <a:spLocks/>
            </p:cNvSpPr>
            <p:nvPr/>
          </p:nvSpPr>
          <p:spPr bwMode="auto">
            <a:xfrm flipH="1">
              <a:off x="3648" y="1632"/>
              <a:ext cx="1776" cy="720"/>
            </a:xfrm>
            <a:custGeom>
              <a:avLst/>
              <a:gdLst>
                <a:gd name="T0" fmla="*/ 1728 w 1776"/>
                <a:gd name="T1" fmla="*/ 0 h 720"/>
                <a:gd name="T2" fmla="*/ 0 w 1776"/>
                <a:gd name="T3" fmla="*/ 720 h 720"/>
                <a:gd name="T4" fmla="*/ 960 w 1776"/>
                <a:gd name="T5" fmla="*/ 720 h 720"/>
                <a:gd name="T6" fmla="*/ 1776 w 1776"/>
                <a:gd name="T7" fmla="*/ 96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6" h="720">
                  <a:moveTo>
                    <a:pt x="1728" y="0"/>
                  </a:moveTo>
                  <a:lnTo>
                    <a:pt x="0" y="720"/>
                  </a:lnTo>
                  <a:lnTo>
                    <a:pt x="960" y="720"/>
                  </a:lnTo>
                  <a:lnTo>
                    <a:pt x="1776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30742" name="Object 17"/>
            <p:cNvGraphicFramePr>
              <a:graphicFrameLocks noChangeAspect="1"/>
            </p:cNvGraphicFramePr>
            <p:nvPr/>
          </p:nvGraphicFramePr>
          <p:xfrm>
            <a:off x="2016" y="110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0" name="Equation" r:id="rId10" imgW="266584" imgH="279279" progId="Equation.3">
                    <p:embed/>
                  </p:oleObj>
                </mc:Choice>
                <mc:Fallback>
                  <p:oleObj name="Equation" r:id="rId10" imgW="266584" imgH="27927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10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3" name="Object 18"/>
            <p:cNvGraphicFramePr>
              <a:graphicFrameLocks noChangeAspect="1"/>
            </p:cNvGraphicFramePr>
            <p:nvPr/>
          </p:nvGraphicFramePr>
          <p:xfrm>
            <a:off x="4800" y="1104"/>
            <a:ext cx="15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1" name="Equation" r:id="rId12" imgW="253780" imgH="253780" progId="Equation.3">
                    <p:embed/>
                  </p:oleObj>
                </mc:Choice>
                <mc:Fallback>
                  <p:oleObj name="Equation" r:id="rId12" imgW="253780" imgH="2537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04"/>
                          <a:ext cx="15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4" name="Object 19"/>
            <p:cNvGraphicFramePr>
              <a:graphicFrameLocks noChangeAspect="1"/>
            </p:cNvGraphicFramePr>
            <p:nvPr/>
          </p:nvGraphicFramePr>
          <p:xfrm>
            <a:off x="2016" y="2448"/>
            <a:ext cx="151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2" name="Equation" r:id="rId14" imgW="241195" imgH="279279" progId="Equation.3">
                    <p:embed/>
                  </p:oleObj>
                </mc:Choice>
                <mc:Fallback>
                  <p:oleObj name="Equation" r:id="rId14" imgW="241195" imgH="27927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448"/>
                          <a:ext cx="151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5" name="Object 20"/>
            <p:cNvGraphicFramePr>
              <a:graphicFrameLocks noChangeAspect="1"/>
            </p:cNvGraphicFramePr>
            <p:nvPr/>
          </p:nvGraphicFramePr>
          <p:xfrm>
            <a:off x="4800" y="2400"/>
            <a:ext cx="18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3" name="Equation" r:id="rId16" imgW="291973" imgH="368140" progId="Equation.3">
                    <p:embed/>
                  </p:oleObj>
                </mc:Choice>
                <mc:Fallback>
                  <p:oleObj name="Equation" r:id="rId16" imgW="291973" imgH="3681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400"/>
                          <a:ext cx="18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4" name="Object 21"/>
          <p:cNvGraphicFramePr>
            <a:graphicFrameLocks noChangeAspect="1"/>
          </p:cNvGraphicFramePr>
          <p:nvPr/>
        </p:nvGraphicFramePr>
        <p:xfrm>
          <a:off x="3276600" y="5410200"/>
          <a:ext cx="21717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18" imgW="2171700" imgH="546100" progId="Equation.3">
                  <p:embed/>
                </p:oleObj>
              </mc:Choice>
              <mc:Fallback>
                <p:oleObj name="Equation" r:id="rId18" imgW="2171700" imgH="546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10200"/>
                        <a:ext cx="21717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23"/>
          <p:cNvSpPr txBox="1">
            <a:spLocks noChangeArrowheads="1"/>
          </p:cNvSpPr>
          <p:nvPr/>
        </p:nvSpPr>
        <p:spPr bwMode="auto">
          <a:xfrm>
            <a:off x="288925" y="53594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Observation:</a:t>
            </a:r>
          </a:p>
        </p:txBody>
      </p:sp>
      <p:sp>
        <p:nvSpPr>
          <p:cNvPr id="30726" name="Text Box 24"/>
          <p:cNvSpPr txBox="1">
            <a:spLocks noChangeArrowheads="1"/>
          </p:cNvSpPr>
          <p:nvPr/>
        </p:nvSpPr>
        <p:spPr bwMode="auto">
          <a:xfrm>
            <a:off x="457200" y="6096000"/>
            <a:ext cx="745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Since       is the last repeated variable</a:t>
            </a:r>
          </a:p>
        </p:txBody>
      </p:sp>
      <p:graphicFrame>
        <p:nvGraphicFramePr>
          <p:cNvPr id="30727" name="Object 25"/>
          <p:cNvGraphicFramePr>
            <a:graphicFrameLocks noChangeAspect="1"/>
          </p:cNvGraphicFramePr>
          <p:nvPr/>
        </p:nvGraphicFramePr>
        <p:xfrm>
          <a:off x="1768475" y="61468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20" imgW="368140" imgH="406224" progId="Equation.3">
                  <p:embed/>
                </p:oleObj>
              </mc:Choice>
              <mc:Fallback>
                <p:oleObj name="Equation" r:id="rId20" imgW="368140" imgH="40622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6146800"/>
                        <a:ext cx="36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AB6208F-A39A-4DC5-AD9C-8BCD0523F7FF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762000" y="4495800"/>
          <a:ext cx="7712075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7708900" imgH="1955800" progId="Equation.3">
                  <p:embed/>
                </p:oleObj>
              </mc:Choice>
              <mc:Fallback>
                <p:oleObj name="Equation" r:id="rId3" imgW="7708900" imgH="195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7712075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3505200" y="228600"/>
          <a:ext cx="18923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1892300" imgH="2717800" progId="Equation.3">
                  <p:embed/>
                </p:oleObj>
              </mc:Choice>
              <mc:Fallback>
                <p:oleObj name="Equation" r:id="rId5" imgW="1892300" imgH="271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"/>
                        <a:ext cx="18923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304800" y="3657600"/>
            <a:ext cx="2635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derivation:</a:t>
            </a:r>
          </a:p>
        </p:txBody>
      </p:sp>
      <p:sp>
        <p:nvSpPr>
          <p:cNvPr id="4102" name="Line 9"/>
          <p:cNvSpPr>
            <a:spLocks noChangeShapeType="1"/>
          </p:cNvSpPr>
          <p:nvPr/>
        </p:nvSpPr>
        <p:spPr bwMode="auto">
          <a:xfrm>
            <a:off x="5715000" y="4953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4103" name="Line 10"/>
          <p:cNvSpPr>
            <a:spLocks noChangeShapeType="1"/>
          </p:cNvSpPr>
          <p:nvPr/>
        </p:nvSpPr>
        <p:spPr bwMode="auto">
          <a:xfrm>
            <a:off x="2819400" y="6553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F6C5FD7-701B-4E25-973F-664127849AF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30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1747" name="Group 2"/>
          <p:cNvGrpSpPr>
            <a:grpSpLocks/>
          </p:cNvGrpSpPr>
          <p:nvPr/>
        </p:nvGrpSpPr>
        <p:grpSpPr bwMode="auto">
          <a:xfrm>
            <a:off x="2133600" y="76200"/>
            <a:ext cx="4495800" cy="5029200"/>
            <a:chOff x="1632" y="96"/>
            <a:chExt cx="3792" cy="3824"/>
          </a:xfrm>
        </p:grpSpPr>
        <p:sp>
          <p:nvSpPr>
            <p:cNvPr id="31752" name="Oval 3"/>
            <p:cNvSpPr>
              <a:spLocks noChangeArrowheads="1"/>
            </p:cNvSpPr>
            <p:nvPr/>
          </p:nvSpPr>
          <p:spPr bwMode="auto">
            <a:xfrm>
              <a:off x="3360" y="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31753" name="Object 4"/>
            <p:cNvGraphicFramePr>
              <a:graphicFrameLocks noChangeAspect="1"/>
            </p:cNvGraphicFramePr>
            <p:nvPr/>
          </p:nvGraphicFramePr>
          <p:xfrm>
            <a:off x="3408" y="14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0" name="Equation" r:id="rId3" imgW="304668" imgH="380835" progId="Equation.3">
                    <p:embed/>
                  </p:oleObj>
                </mc:Choice>
                <mc:Fallback>
                  <p:oleObj name="Equation" r:id="rId3" imgW="304668" imgH="38083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4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4" name="Line 5"/>
            <p:cNvSpPr>
              <a:spLocks noChangeShapeType="1"/>
            </p:cNvSpPr>
            <p:nvPr/>
          </p:nvSpPr>
          <p:spPr bwMode="auto">
            <a:xfrm>
              <a:off x="3504" y="432"/>
              <a:ext cx="0" cy="105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1755" name="Oval 6"/>
            <p:cNvSpPr>
              <a:spLocks noChangeArrowheads="1"/>
            </p:cNvSpPr>
            <p:nvPr/>
          </p:nvSpPr>
          <p:spPr bwMode="auto">
            <a:xfrm>
              <a:off x="3360" y="148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31756" name="Object 7"/>
            <p:cNvGraphicFramePr>
              <a:graphicFrameLocks noChangeAspect="1"/>
            </p:cNvGraphicFramePr>
            <p:nvPr/>
          </p:nvGraphicFramePr>
          <p:xfrm>
            <a:off x="3400" y="1540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1" name="Equation" r:id="rId5" imgW="330200" imgH="368300" progId="Equation.3">
                    <p:embed/>
                  </p:oleObj>
                </mc:Choice>
                <mc:Fallback>
                  <p:oleObj name="Equation" r:id="rId5" imgW="330200" imgH="368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540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7" name="Oval 8"/>
            <p:cNvSpPr>
              <a:spLocks noChangeArrowheads="1"/>
            </p:cNvSpPr>
            <p:nvPr/>
          </p:nvSpPr>
          <p:spPr bwMode="auto">
            <a:xfrm>
              <a:off x="3360" y="264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31758" name="Object 9"/>
            <p:cNvGraphicFramePr>
              <a:graphicFrameLocks noChangeAspect="1"/>
            </p:cNvGraphicFramePr>
            <p:nvPr/>
          </p:nvGraphicFramePr>
          <p:xfrm>
            <a:off x="3408" y="268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2" name="Equation" r:id="rId7" imgW="330200" imgH="368300" progId="Equation.3">
                    <p:embed/>
                  </p:oleObj>
                </mc:Choice>
                <mc:Fallback>
                  <p:oleObj name="Equation" r:id="rId7" imgW="330200" imgH="368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68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9" name="Freeform 10"/>
            <p:cNvSpPr>
              <a:spLocks/>
            </p:cNvSpPr>
            <p:nvPr/>
          </p:nvSpPr>
          <p:spPr bwMode="auto">
            <a:xfrm>
              <a:off x="3072" y="2976"/>
              <a:ext cx="816" cy="720"/>
            </a:xfrm>
            <a:custGeom>
              <a:avLst/>
              <a:gdLst>
                <a:gd name="T0" fmla="*/ 384 w 816"/>
                <a:gd name="T1" fmla="*/ 0 h 720"/>
                <a:gd name="T2" fmla="*/ 0 w 816"/>
                <a:gd name="T3" fmla="*/ 720 h 720"/>
                <a:gd name="T4" fmla="*/ 816 w 816"/>
                <a:gd name="T5" fmla="*/ 720 h 720"/>
                <a:gd name="T6" fmla="*/ 480 w 816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6" h="720">
                  <a:moveTo>
                    <a:pt x="384" y="0"/>
                  </a:moveTo>
                  <a:lnTo>
                    <a:pt x="0" y="720"/>
                  </a:lnTo>
                  <a:lnTo>
                    <a:pt x="816" y="720"/>
                  </a:lnTo>
                  <a:lnTo>
                    <a:pt x="48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31760" name="Object 11"/>
            <p:cNvGraphicFramePr>
              <a:graphicFrameLocks noChangeAspect="1"/>
            </p:cNvGraphicFramePr>
            <p:nvPr/>
          </p:nvGraphicFramePr>
          <p:xfrm>
            <a:off x="3408" y="374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3" name="Equation" r:id="rId8" imgW="266584" imgH="279279" progId="Equation.3">
                    <p:embed/>
                  </p:oleObj>
                </mc:Choice>
                <mc:Fallback>
                  <p:oleObj name="Equation" r:id="rId8" imgW="266584" imgH="27927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74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1" name="Line 12"/>
            <p:cNvSpPr>
              <a:spLocks noChangeShapeType="1"/>
            </p:cNvSpPr>
            <p:nvPr/>
          </p:nvSpPr>
          <p:spPr bwMode="auto">
            <a:xfrm>
              <a:off x="3504" y="1824"/>
              <a:ext cx="0" cy="8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1762" name="Freeform 13"/>
            <p:cNvSpPr>
              <a:spLocks/>
            </p:cNvSpPr>
            <p:nvPr/>
          </p:nvSpPr>
          <p:spPr bwMode="auto">
            <a:xfrm>
              <a:off x="1632" y="288"/>
              <a:ext cx="1776" cy="720"/>
            </a:xfrm>
            <a:custGeom>
              <a:avLst/>
              <a:gdLst>
                <a:gd name="T0" fmla="*/ 1728 w 1776"/>
                <a:gd name="T1" fmla="*/ 0 h 720"/>
                <a:gd name="T2" fmla="*/ 0 w 1776"/>
                <a:gd name="T3" fmla="*/ 720 h 720"/>
                <a:gd name="T4" fmla="*/ 960 w 1776"/>
                <a:gd name="T5" fmla="*/ 720 h 720"/>
                <a:gd name="T6" fmla="*/ 1776 w 1776"/>
                <a:gd name="T7" fmla="*/ 96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6" h="720">
                  <a:moveTo>
                    <a:pt x="1728" y="0"/>
                  </a:moveTo>
                  <a:lnTo>
                    <a:pt x="0" y="720"/>
                  </a:lnTo>
                  <a:lnTo>
                    <a:pt x="960" y="720"/>
                  </a:lnTo>
                  <a:lnTo>
                    <a:pt x="1776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1763" name="Freeform 14"/>
            <p:cNvSpPr>
              <a:spLocks/>
            </p:cNvSpPr>
            <p:nvPr/>
          </p:nvSpPr>
          <p:spPr bwMode="auto">
            <a:xfrm flipH="1">
              <a:off x="3648" y="288"/>
              <a:ext cx="1776" cy="720"/>
            </a:xfrm>
            <a:custGeom>
              <a:avLst/>
              <a:gdLst>
                <a:gd name="T0" fmla="*/ 1728 w 1776"/>
                <a:gd name="T1" fmla="*/ 0 h 720"/>
                <a:gd name="T2" fmla="*/ 0 w 1776"/>
                <a:gd name="T3" fmla="*/ 720 h 720"/>
                <a:gd name="T4" fmla="*/ 960 w 1776"/>
                <a:gd name="T5" fmla="*/ 720 h 720"/>
                <a:gd name="T6" fmla="*/ 1776 w 1776"/>
                <a:gd name="T7" fmla="*/ 96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6" h="720">
                  <a:moveTo>
                    <a:pt x="1728" y="0"/>
                  </a:moveTo>
                  <a:lnTo>
                    <a:pt x="0" y="720"/>
                  </a:lnTo>
                  <a:lnTo>
                    <a:pt x="960" y="720"/>
                  </a:lnTo>
                  <a:lnTo>
                    <a:pt x="1776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1764" name="Freeform 15"/>
            <p:cNvSpPr>
              <a:spLocks/>
            </p:cNvSpPr>
            <p:nvPr/>
          </p:nvSpPr>
          <p:spPr bwMode="auto">
            <a:xfrm>
              <a:off x="1632" y="1632"/>
              <a:ext cx="1776" cy="720"/>
            </a:xfrm>
            <a:custGeom>
              <a:avLst/>
              <a:gdLst>
                <a:gd name="T0" fmla="*/ 1728 w 1776"/>
                <a:gd name="T1" fmla="*/ 0 h 720"/>
                <a:gd name="T2" fmla="*/ 0 w 1776"/>
                <a:gd name="T3" fmla="*/ 720 h 720"/>
                <a:gd name="T4" fmla="*/ 960 w 1776"/>
                <a:gd name="T5" fmla="*/ 720 h 720"/>
                <a:gd name="T6" fmla="*/ 1776 w 1776"/>
                <a:gd name="T7" fmla="*/ 96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6" h="720">
                  <a:moveTo>
                    <a:pt x="1728" y="0"/>
                  </a:moveTo>
                  <a:lnTo>
                    <a:pt x="0" y="720"/>
                  </a:lnTo>
                  <a:lnTo>
                    <a:pt x="960" y="720"/>
                  </a:lnTo>
                  <a:lnTo>
                    <a:pt x="1776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1765" name="Freeform 16"/>
            <p:cNvSpPr>
              <a:spLocks/>
            </p:cNvSpPr>
            <p:nvPr/>
          </p:nvSpPr>
          <p:spPr bwMode="auto">
            <a:xfrm flipH="1">
              <a:off x="3648" y="1632"/>
              <a:ext cx="1776" cy="720"/>
            </a:xfrm>
            <a:custGeom>
              <a:avLst/>
              <a:gdLst>
                <a:gd name="T0" fmla="*/ 1728 w 1776"/>
                <a:gd name="T1" fmla="*/ 0 h 720"/>
                <a:gd name="T2" fmla="*/ 0 w 1776"/>
                <a:gd name="T3" fmla="*/ 720 h 720"/>
                <a:gd name="T4" fmla="*/ 960 w 1776"/>
                <a:gd name="T5" fmla="*/ 720 h 720"/>
                <a:gd name="T6" fmla="*/ 1776 w 1776"/>
                <a:gd name="T7" fmla="*/ 96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6" h="720">
                  <a:moveTo>
                    <a:pt x="1728" y="0"/>
                  </a:moveTo>
                  <a:lnTo>
                    <a:pt x="0" y="720"/>
                  </a:lnTo>
                  <a:lnTo>
                    <a:pt x="960" y="720"/>
                  </a:lnTo>
                  <a:lnTo>
                    <a:pt x="1776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31766" name="Object 17"/>
            <p:cNvGraphicFramePr>
              <a:graphicFrameLocks noChangeAspect="1"/>
            </p:cNvGraphicFramePr>
            <p:nvPr/>
          </p:nvGraphicFramePr>
          <p:xfrm>
            <a:off x="2016" y="110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4" name="Equation" r:id="rId10" imgW="266584" imgH="279279" progId="Equation.3">
                    <p:embed/>
                  </p:oleObj>
                </mc:Choice>
                <mc:Fallback>
                  <p:oleObj name="Equation" r:id="rId10" imgW="266584" imgH="27927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10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18"/>
            <p:cNvGraphicFramePr>
              <a:graphicFrameLocks noChangeAspect="1"/>
            </p:cNvGraphicFramePr>
            <p:nvPr/>
          </p:nvGraphicFramePr>
          <p:xfrm>
            <a:off x="4800" y="1104"/>
            <a:ext cx="15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5" name="Equation" r:id="rId12" imgW="253780" imgH="253780" progId="Equation.3">
                    <p:embed/>
                  </p:oleObj>
                </mc:Choice>
                <mc:Fallback>
                  <p:oleObj name="Equation" r:id="rId12" imgW="253780" imgH="2537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04"/>
                          <a:ext cx="15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8" name="Object 19"/>
            <p:cNvGraphicFramePr>
              <a:graphicFrameLocks noChangeAspect="1"/>
            </p:cNvGraphicFramePr>
            <p:nvPr/>
          </p:nvGraphicFramePr>
          <p:xfrm>
            <a:off x="2016" y="2448"/>
            <a:ext cx="151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6" name="Equation" r:id="rId14" imgW="241195" imgH="279279" progId="Equation.3">
                    <p:embed/>
                  </p:oleObj>
                </mc:Choice>
                <mc:Fallback>
                  <p:oleObj name="Equation" r:id="rId14" imgW="241195" imgH="27927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448"/>
                          <a:ext cx="151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9" name="Object 20"/>
            <p:cNvGraphicFramePr>
              <a:graphicFrameLocks noChangeAspect="1"/>
            </p:cNvGraphicFramePr>
            <p:nvPr/>
          </p:nvGraphicFramePr>
          <p:xfrm>
            <a:off x="4800" y="2400"/>
            <a:ext cx="18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7" name="Equation" r:id="rId16" imgW="291973" imgH="368140" progId="Equation.3">
                    <p:embed/>
                  </p:oleObj>
                </mc:Choice>
                <mc:Fallback>
                  <p:oleObj name="Equation" r:id="rId16" imgW="291973" imgH="3681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400"/>
                          <a:ext cx="18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48" name="Object 21"/>
          <p:cNvGraphicFramePr>
            <a:graphicFrameLocks noChangeAspect="1"/>
          </p:cNvGraphicFramePr>
          <p:nvPr/>
        </p:nvGraphicFramePr>
        <p:xfrm>
          <a:off x="3505200" y="5410200"/>
          <a:ext cx="17399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18" imgW="1739900" imgH="546100" progId="Equation.3">
                  <p:embed/>
                </p:oleObj>
              </mc:Choice>
              <mc:Fallback>
                <p:oleObj name="Equation" r:id="rId18" imgW="1739900" imgH="546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410200"/>
                        <a:ext cx="17399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22"/>
          <p:cNvSpPr txBox="1">
            <a:spLocks noChangeArrowheads="1"/>
          </p:cNvSpPr>
          <p:nvPr/>
        </p:nvSpPr>
        <p:spPr bwMode="auto">
          <a:xfrm>
            <a:off x="304800" y="53340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Observation:</a:t>
            </a:r>
          </a:p>
        </p:txBody>
      </p:sp>
      <p:sp>
        <p:nvSpPr>
          <p:cNvPr id="31750" name="Text Box 23"/>
          <p:cNvSpPr txBox="1">
            <a:spLocks noChangeArrowheads="1"/>
          </p:cNvSpPr>
          <p:nvPr/>
        </p:nvSpPr>
        <p:spPr bwMode="auto">
          <a:xfrm>
            <a:off x="212725" y="6121400"/>
            <a:ext cx="8047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Since there are no unit or      productions</a:t>
            </a:r>
          </a:p>
        </p:txBody>
      </p:sp>
      <p:graphicFrame>
        <p:nvGraphicFramePr>
          <p:cNvPr id="31751" name="Object 24"/>
          <p:cNvGraphicFramePr>
            <a:graphicFrameLocks noChangeAspect="1"/>
          </p:cNvGraphicFramePr>
          <p:nvPr/>
        </p:nvGraphicFramePr>
        <p:xfrm>
          <a:off x="5410200" y="61722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20" imgW="330200" imgH="419100" progId="Equation.3">
                  <p:embed/>
                </p:oleObj>
              </mc:Choice>
              <mc:Fallback>
                <p:oleObj name="Equation" r:id="rId20" imgW="330200" imgH="4191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1722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80026E9-8607-44FF-83C0-FD4C07008464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0" y="0"/>
            <a:ext cx="4268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The Pumping Lemma: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748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 exists an integer        such that </a:t>
            </a: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5334000" y="1600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3" imgW="393359" imgH="304536" progId="Equation.3">
                  <p:embed/>
                </p:oleObj>
              </mc:Choice>
              <mc:Fallback>
                <p:oleObj name="Equation" r:id="rId3" imgW="393359" imgH="30453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00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609600" y="2438400"/>
            <a:ext cx="3049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any string  </a:t>
            </a:r>
          </a:p>
        </p:txBody>
      </p:sp>
      <p:graphicFrame>
        <p:nvGraphicFramePr>
          <p:cNvPr id="32775" name="Object 6"/>
          <p:cNvGraphicFramePr>
            <a:graphicFrameLocks noChangeAspect="1"/>
          </p:cNvGraphicFramePr>
          <p:nvPr/>
        </p:nvGraphicFramePr>
        <p:xfrm>
          <a:off x="3810000" y="2514600"/>
          <a:ext cx="330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5" imgW="3302000" imgH="533400" progId="Equation.3">
                  <p:embed/>
                </p:oleObj>
              </mc:Choice>
              <mc:Fallback>
                <p:oleObj name="Equation" r:id="rId5" imgW="33020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14600"/>
                        <a:ext cx="330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704850" y="3448050"/>
            <a:ext cx="2560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can write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609600" y="609600"/>
            <a:ext cx="6821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infinite context-free language </a:t>
            </a:r>
          </a:p>
        </p:txBody>
      </p:sp>
      <p:graphicFrame>
        <p:nvGraphicFramePr>
          <p:cNvPr id="32778" name="Object 9"/>
          <p:cNvGraphicFramePr>
            <a:graphicFrameLocks noChangeAspect="1"/>
          </p:cNvGraphicFramePr>
          <p:nvPr/>
        </p:nvGraphicFramePr>
        <p:xfrm>
          <a:off x="7315200" y="6858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7" imgW="330057" imgH="393529" progId="Equation.3">
                  <p:embed/>
                </p:oleObj>
              </mc:Choice>
              <mc:Fallback>
                <p:oleObj name="Equation" r:id="rId7" imgW="33005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858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0"/>
          <p:cNvGraphicFramePr>
            <a:graphicFrameLocks noChangeAspect="1"/>
          </p:cNvGraphicFramePr>
          <p:nvPr/>
        </p:nvGraphicFramePr>
        <p:xfrm>
          <a:off x="3581400" y="35814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9" imgW="1993035" imgH="406224" progId="Equation.3">
                  <p:embed/>
                </p:oleObj>
              </mc:Choice>
              <mc:Fallback>
                <p:oleObj name="Equation" r:id="rId9" imgW="1993035" imgH="4062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660400" y="4368800"/>
            <a:ext cx="2513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with lengths</a:t>
            </a:r>
          </a:p>
        </p:txBody>
      </p:sp>
      <p:graphicFrame>
        <p:nvGraphicFramePr>
          <p:cNvPr id="32781" name="Object 12"/>
          <p:cNvGraphicFramePr>
            <a:graphicFrameLocks noChangeAspect="1"/>
          </p:cNvGraphicFramePr>
          <p:nvPr/>
        </p:nvGraphicFramePr>
        <p:xfrm>
          <a:off x="3581400" y="4419600"/>
          <a:ext cx="48641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11" imgW="4864100" imgH="546100" progId="Equation.3">
                  <p:embed/>
                </p:oleObj>
              </mc:Choice>
              <mc:Fallback>
                <p:oleObj name="Equation" r:id="rId11" imgW="4864100" imgH="546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19600"/>
                        <a:ext cx="48641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13"/>
          <p:cNvSpPr txBox="1">
            <a:spLocks noChangeArrowheads="1"/>
          </p:cNvSpPr>
          <p:nvPr/>
        </p:nvSpPr>
        <p:spPr bwMode="auto">
          <a:xfrm>
            <a:off x="685800" y="5257800"/>
            <a:ext cx="3019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and it must be:</a:t>
            </a:r>
          </a:p>
        </p:txBody>
      </p:sp>
      <p:graphicFrame>
        <p:nvGraphicFramePr>
          <p:cNvPr id="32783" name="Object 14"/>
          <p:cNvGraphicFramePr>
            <a:graphicFrameLocks noChangeAspect="1"/>
          </p:cNvGraphicFramePr>
          <p:nvPr/>
        </p:nvGraphicFramePr>
        <p:xfrm>
          <a:off x="2063750" y="5943600"/>
          <a:ext cx="546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13" imgW="5461000" imgH="723900" progId="Equation.3">
                  <p:embed/>
                </p:oleObj>
              </mc:Choice>
              <mc:Fallback>
                <p:oleObj name="Equation" r:id="rId13" imgW="5461000" imgH="723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5943600"/>
                        <a:ext cx="546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F8B8862-2E05-4210-A2C9-4F6592B65075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32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Applications</a:t>
            </a:r>
            <a:br>
              <a:rPr lang="en-US" sz="4400" smtClean="0"/>
            </a:br>
            <a:r>
              <a:rPr lang="en-US" sz="4400" smtClean="0"/>
              <a:t>of </a:t>
            </a:r>
            <a:br>
              <a:rPr lang="en-US" sz="4400" smtClean="0"/>
            </a:br>
            <a:r>
              <a:rPr lang="en-US" sz="4400" smtClean="0"/>
              <a:t>The Pumping Lemma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124B6E7-5729-488D-B0B0-B08AC9E7FB97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Oval 2"/>
          <p:cNvSpPr>
            <a:spLocks noChangeArrowheads="1"/>
          </p:cNvSpPr>
          <p:nvPr/>
        </p:nvSpPr>
        <p:spPr bwMode="auto">
          <a:xfrm>
            <a:off x="1295400" y="2362200"/>
            <a:ext cx="6629400" cy="3352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286000" y="2971800"/>
            <a:ext cx="4643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Context-free languages</a:t>
            </a: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3200400" y="4191000"/>
          <a:ext cx="2692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3" imgW="2692400" imgH="711200" progId="Equation.3">
                  <p:embed/>
                </p:oleObj>
              </mc:Choice>
              <mc:Fallback>
                <p:oleObj name="Equation" r:id="rId3" imgW="26924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91000"/>
                        <a:ext cx="2692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212725" y="177800"/>
            <a:ext cx="5481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Non-context free languages</a:t>
            </a:r>
          </a:p>
        </p:txBody>
      </p:sp>
      <p:graphicFrame>
        <p:nvGraphicFramePr>
          <p:cNvPr id="34823" name="Object 6"/>
          <p:cNvGraphicFramePr>
            <a:graphicFrameLocks noChangeAspect="1"/>
          </p:cNvGraphicFramePr>
          <p:nvPr/>
        </p:nvGraphicFramePr>
        <p:xfrm>
          <a:off x="1295400" y="1066800"/>
          <a:ext cx="3162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5" imgW="3162300" imgH="711200" progId="Equation.3">
                  <p:embed/>
                </p:oleObj>
              </mc:Choice>
              <mc:Fallback>
                <p:oleObj name="Equation" r:id="rId5" imgW="31623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66800"/>
                        <a:ext cx="3162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0A86890-3277-45EB-85B1-4C5E53526BAB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212725" y="2540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438400" y="304800"/>
            <a:ext cx="264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language</a:t>
            </a: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3022600" y="99060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99060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2590800" y="1779588"/>
            <a:ext cx="3887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</a:t>
            </a:r>
            <a:r>
              <a:rPr lang="en-US" sz="3600" b="1"/>
              <a:t>not</a:t>
            </a:r>
            <a:r>
              <a:rPr lang="en-US"/>
              <a:t> context free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228600" y="41910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2209800" y="4267200"/>
            <a:ext cx="53467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Use the Pumping Lemma</a:t>
            </a:r>
          </a:p>
          <a:p>
            <a:r>
              <a:rPr lang="en-US"/>
              <a:t>for context-free languages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4B60F67-220D-41BF-A37B-2F4645C95026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35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5964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Assume for </a:t>
            </a:r>
            <a:r>
              <a:rPr lang="en-US">
                <a:solidFill>
                  <a:srgbClr val="FF3300"/>
                </a:solidFill>
              </a:rPr>
              <a:t>contradiction</a:t>
            </a:r>
            <a:r>
              <a:rPr lang="en-US"/>
              <a:t> that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65125" y="19304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context-free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81000" y="4495800"/>
            <a:ext cx="75517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Since         is context-free and infinite</a:t>
            </a:r>
          </a:p>
          <a:p>
            <a:r>
              <a:rPr lang="en-US"/>
              <a:t>we can apply the pumping lemma</a:t>
            </a:r>
          </a:p>
        </p:txBody>
      </p:sp>
      <p:graphicFrame>
        <p:nvGraphicFramePr>
          <p:cNvPr id="36871" name="Object 6"/>
          <p:cNvGraphicFramePr>
            <a:graphicFrameLocks noChangeAspect="1"/>
          </p:cNvGraphicFramePr>
          <p:nvPr/>
        </p:nvGraphicFramePr>
        <p:xfrm>
          <a:off x="1920875" y="4546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45466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7"/>
          <p:cNvGraphicFramePr>
            <a:graphicFrameLocks noChangeAspect="1"/>
          </p:cNvGraphicFramePr>
          <p:nvPr/>
        </p:nvGraphicFramePr>
        <p:xfrm>
          <a:off x="6324600" y="12954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7" imgW="330057" imgH="393529" progId="Equation.3">
                  <p:embed/>
                </p:oleObj>
              </mc:Choice>
              <mc:Fallback>
                <p:oleObj name="Equation" r:id="rId7" imgW="330057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954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CCDA91E-CFFF-4B4E-B2B9-31366F41DA3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36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0" y="1143000"/>
            <a:ext cx="71993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Pumping Lemma gives a magic number</a:t>
            </a:r>
          </a:p>
          <a:p>
            <a:r>
              <a:rPr lang="en-US"/>
              <a:t>such that:  </a:t>
            </a:r>
          </a:p>
        </p:txBody>
      </p:sp>
      <p:graphicFrame>
        <p:nvGraphicFramePr>
          <p:cNvPr id="37892" name="Object 3"/>
          <p:cNvGraphicFramePr>
            <a:graphicFrameLocks noChangeAspect="1"/>
          </p:cNvGraphicFramePr>
          <p:nvPr/>
        </p:nvGraphicFramePr>
        <p:xfrm>
          <a:off x="7331075" y="12700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3" imgW="393359" imgH="304536" progId="Equation.3">
                  <p:embed/>
                </p:oleObj>
              </mc:Choice>
              <mc:Fallback>
                <p:oleObj name="Equation" r:id="rId3" imgW="393359" imgH="3045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12700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09600" y="3200400"/>
            <a:ext cx="7151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Pick any string              with length   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3733800" y="327660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5" imgW="1155199" imgH="406224" progId="Equation.3">
                  <p:embed/>
                </p:oleObj>
              </mc:Choice>
              <mc:Fallback>
                <p:oleObj name="Equation" r:id="rId5" imgW="1155199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76600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7467600" y="32004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7" imgW="1459866" imgH="533169" progId="Equation.3">
                  <p:embed/>
                </p:oleObj>
              </mc:Choice>
              <mc:Fallback>
                <p:oleObj name="Equation" r:id="rId7" imgW="1459866" imgH="5331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2004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96900" y="5029200"/>
            <a:ext cx="183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pick:</a:t>
            </a: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2590800" y="48768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9" imgW="2578100" imgH="609600" progId="Equation.3">
                  <p:embed/>
                </p:oleObj>
              </mc:Choice>
              <mc:Fallback>
                <p:oleObj name="Equation" r:id="rId9" imgW="2578100" imgH="60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768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11" imgW="3975100" imgH="711200" progId="Equation.3">
                  <p:embed/>
                </p:oleObj>
              </mc:Choice>
              <mc:Fallback>
                <p:oleObj name="Equation" r:id="rId11" imgW="39751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E46A472-80C9-48DB-9A8E-D9BDF47E7C02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3810000" y="17526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5" imgW="2578100" imgH="609600" progId="Equation.3">
                  <p:embed/>
                </p:oleObj>
              </mc:Choice>
              <mc:Fallback>
                <p:oleObj name="Equation" r:id="rId5" imgW="25781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0" y="3505200"/>
            <a:ext cx="2827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can write:</a:t>
            </a: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3886200" y="36576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7" imgW="1993035" imgH="406224" progId="Equation.3">
                  <p:embed/>
                </p:oleObj>
              </mc:Choice>
              <mc:Fallback>
                <p:oleObj name="Equation" r:id="rId7" imgW="1993035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838200" y="5638800"/>
            <a:ext cx="5861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with lengths                      and</a:t>
            </a:r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3657600" y="56388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9" imgW="1803400" imgH="533400" progId="Equation.3">
                  <p:embed/>
                </p:oleObj>
              </mc:Choice>
              <mc:Fallback>
                <p:oleObj name="Equation" r:id="rId9" imgW="1803400" imgH="533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6388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7010400" y="56388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11" imgW="1358310" imgH="533169" progId="Equation.3">
                  <p:embed/>
                </p:oleObj>
              </mc:Choice>
              <mc:Fallback>
                <p:oleObj name="Equation" r:id="rId11" imgW="1358310" imgH="5331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6388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4578502-969B-4147-9539-67DCFCF07467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38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04800" y="3429000"/>
            <a:ext cx="4151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Pumping Lemma says:</a:t>
            </a:r>
          </a:p>
        </p:txBody>
      </p:sp>
      <p:graphicFrame>
        <p:nvGraphicFramePr>
          <p:cNvPr id="39941" name="Object 7"/>
          <p:cNvGraphicFramePr>
            <a:graphicFrameLocks noChangeAspect="1"/>
          </p:cNvGraphicFramePr>
          <p:nvPr/>
        </p:nvGraphicFramePr>
        <p:xfrm>
          <a:off x="1447800" y="4508500"/>
          <a:ext cx="2451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5" imgW="2451100" imgH="723900" progId="Equation.3">
                  <p:embed/>
                </p:oleObj>
              </mc:Choice>
              <mc:Fallback>
                <p:oleObj name="Equation" r:id="rId5" imgW="2451100" imgH="723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08500"/>
                        <a:ext cx="2451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4495800" y="4660900"/>
            <a:ext cx="135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all</a:t>
            </a:r>
          </a:p>
        </p:txBody>
      </p:sp>
      <p:graphicFrame>
        <p:nvGraphicFramePr>
          <p:cNvPr id="39943" name="Object 9"/>
          <p:cNvGraphicFramePr>
            <a:graphicFrameLocks noChangeAspect="1"/>
          </p:cNvGraphicFramePr>
          <p:nvPr/>
        </p:nvGraphicFramePr>
        <p:xfrm>
          <a:off x="6248400" y="47371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7" imgW="901309" imgH="418918" progId="Equation.3">
                  <p:embed/>
                </p:oleObj>
              </mc:Choice>
              <mc:Fallback>
                <p:oleObj name="Equation" r:id="rId7" imgW="901309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737100"/>
                        <a:ext cx="901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10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9" imgW="2578100" imgH="609600" progId="Equation.3">
                  <p:embed/>
                </p:oleObj>
              </mc:Choice>
              <mc:Fallback>
                <p:oleObj name="Equation" r:id="rId9" imgW="2578100" imgH="60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11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11" imgW="1993035" imgH="406224" progId="Equation.3">
                  <p:embed/>
                </p:oleObj>
              </mc:Choice>
              <mc:Fallback>
                <p:oleObj name="Equation" r:id="rId11" imgW="1993035" imgH="4062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2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13" imgW="1803400" imgH="533400" progId="Equation.3">
                  <p:embed/>
                </p:oleObj>
              </mc:Choice>
              <mc:Fallback>
                <p:oleObj name="Equation" r:id="rId13" imgW="1803400" imgH="533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3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15" imgW="1358310" imgH="533169" progId="Equation.3">
                  <p:embed/>
                </p:oleObj>
              </mc:Choice>
              <mc:Fallback>
                <p:oleObj name="Equation" r:id="rId15" imgW="1358310" imgH="5331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09E4B97-25CE-497D-92ED-CB15322E0D92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0963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04800" y="4267200"/>
            <a:ext cx="72644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examine </a:t>
            </a:r>
            <a:r>
              <a:rPr lang="en-US" b="1" u="sng"/>
              <a:t>all</a:t>
            </a:r>
            <a:r>
              <a:rPr lang="en-US"/>
              <a:t> the possible locations</a:t>
            </a:r>
          </a:p>
          <a:p>
            <a:r>
              <a:rPr lang="en-US"/>
              <a:t>of string            in       </a:t>
            </a:r>
          </a:p>
        </p:txBody>
      </p:sp>
      <p:graphicFrame>
        <p:nvGraphicFramePr>
          <p:cNvPr id="40965" name="Object 6"/>
          <p:cNvGraphicFramePr>
            <a:graphicFrameLocks noChangeAspect="1"/>
          </p:cNvGraphicFramePr>
          <p:nvPr/>
        </p:nvGraphicFramePr>
        <p:xfrm>
          <a:off x="2438400" y="50292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5" imgW="710891" imgH="406224" progId="Equation.3">
                  <p:embed/>
                </p:oleObj>
              </mc:Choice>
              <mc:Fallback>
                <p:oleObj name="Equation" r:id="rId5" imgW="710891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7"/>
          <p:cNvGraphicFramePr>
            <a:graphicFrameLocks noChangeAspect="1"/>
          </p:cNvGraphicFramePr>
          <p:nvPr/>
        </p:nvGraphicFramePr>
        <p:xfrm>
          <a:off x="4191000" y="5029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7" imgW="368140" imgH="304668" progId="Equation.3">
                  <p:embed/>
                </p:oleObj>
              </mc:Choice>
              <mc:Fallback>
                <p:oleObj name="Equation" r:id="rId7" imgW="368140" imgH="30466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5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9" imgW="2578100" imgH="609600" progId="Equation.3">
                  <p:embed/>
                </p:oleObj>
              </mc:Choice>
              <mc:Fallback>
                <p:oleObj name="Equation" r:id="rId9" imgW="2578100" imgH="609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6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11" imgW="1993035" imgH="406224" progId="Equation.3">
                  <p:embed/>
                </p:oleObj>
              </mc:Choice>
              <mc:Fallback>
                <p:oleObj name="Equation" r:id="rId11" imgW="1993035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17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13" imgW="1803400" imgH="533400" progId="Equation.3">
                  <p:embed/>
                </p:oleObj>
              </mc:Choice>
              <mc:Fallback>
                <p:oleObj name="Equation" r:id="rId13" imgW="1803400" imgH="533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8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15" imgW="1358310" imgH="533169" progId="Equation.3">
                  <p:embed/>
                </p:oleObj>
              </mc:Choice>
              <mc:Fallback>
                <p:oleObj name="Equation" r:id="rId15" imgW="1358310" imgH="5331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B989178-8177-4E84-81C6-88EF19ED0812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3" name="Oval 2"/>
          <p:cNvSpPr>
            <a:spLocks noChangeArrowheads="1"/>
          </p:cNvSpPr>
          <p:nvPr/>
        </p:nvSpPr>
        <p:spPr bwMode="auto">
          <a:xfrm>
            <a:off x="3962400" y="30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24" name="Object 3"/>
          <p:cNvGraphicFramePr>
            <a:graphicFrameLocks noChangeAspect="1"/>
          </p:cNvGraphicFramePr>
          <p:nvPr/>
        </p:nvGraphicFramePr>
        <p:xfrm>
          <a:off x="4114800" y="381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3" imgW="304668" imgH="380835" progId="Equation.3">
                  <p:embed/>
                </p:oleObj>
              </mc:Choice>
              <mc:Fallback>
                <p:oleObj name="Equation" r:id="rId3" imgW="304668" imgH="3808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1524000" y="137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26" name="Object 5"/>
          <p:cNvGraphicFramePr>
            <a:graphicFrameLocks noChangeAspect="1"/>
          </p:cNvGraphicFramePr>
          <p:nvPr/>
        </p:nvGraphicFramePr>
        <p:xfrm>
          <a:off x="1663700" y="14541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5" imgW="330200" imgH="368300" progId="Equation.3">
                  <p:embed/>
                </p:oleObj>
              </mc:Choice>
              <mc:Fallback>
                <p:oleObj name="Equation" r:id="rId5" imgW="3302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4541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6781800" y="137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28" name="Object 7"/>
          <p:cNvGraphicFramePr>
            <a:graphicFrameLocks noChangeAspect="1"/>
          </p:cNvGraphicFramePr>
          <p:nvPr/>
        </p:nvGraphicFramePr>
        <p:xfrm>
          <a:off x="6921500" y="14541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4541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25908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30" name="Object 9"/>
          <p:cNvGraphicFramePr>
            <a:graphicFrameLocks noChangeAspect="1"/>
          </p:cNvGraphicFramePr>
          <p:nvPr/>
        </p:nvGraphicFramePr>
        <p:xfrm>
          <a:off x="2768600" y="25860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9" imgW="253890" imgH="393529" progId="Equation.3">
                  <p:embed/>
                </p:oleObj>
              </mc:Choice>
              <mc:Fallback>
                <p:oleObj name="Equation" r:id="rId9" imgW="253890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25860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Oval 10"/>
          <p:cNvSpPr>
            <a:spLocks noChangeArrowheads="1"/>
          </p:cNvSpPr>
          <p:nvPr/>
        </p:nvSpPr>
        <p:spPr bwMode="auto">
          <a:xfrm>
            <a:off x="15240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32" name="Object 11"/>
          <p:cNvGraphicFramePr>
            <a:graphicFrameLocks noChangeAspect="1"/>
          </p:cNvGraphicFramePr>
          <p:nvPr/>
        </p:nvGraphicFramePr>
        <p:xfrm>
          <a:off x="1676400" y="26670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11" imgW="330200" imgH="368300" progId="Equation.3">
                  <p:embed/>
                </p:oleObj>
              </mc:Choice>
              <mc:Fallback>
                <p:oleObj name="Equation" r:id="rId11" imgW="3302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Oval 12"/>
          <p:cNvSpPr>
            <a:spLocks noChangeArrowheads="1"/>
          </p:cNvSpPr>
          <p:nvPr/>
        </p:nvSpPr>
        <p:spPr bwMode="auto">
          <a:xfrm>
            <a:off x="2286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34" name="Object 13"/>
          <p:cNvGraphicFramePr>
            <a:graphicFrameLocks noChangeAspect="1"/>
          </p:cNvGraphicFramePr>
          <p:nvPr/>
        </p:nvGraphicFramePr>
        <p:xfrm>
          <a:off x="400050" y="2641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2641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Oval 14"/>
          <p:cNvSpPr>
            <a:spLocks noChangeArrowheads="1"/>
          </p:cNvSpPr>
          <p:nvPr/>
        </p:nvSpPr>
        <p:spPr bwMode="auto">
          <a:xfrm>
            <a:off x="1524000" y="3657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36" name="Object 15"/>
          <p:cNvGraphicFramePr>
            <a:graphicFrameLocks noChangeAspect="1"/>
          </p:cNvGraphicFramePr>
          <p:nvPr/>
        </p:nvGraphicFramePr>
        <p:xfrm>
          <a:off x="1701800" y="37290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15" imgW="253890" imgH="393529" progId="Equation.3">
                  <p:embed/>
                </p:oleObj>
              </mc:Choice>
              <mc:Fallback>
                <p:oleObj name="Equation" r:id="rId15" imgW="253890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7290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Oval 16"/>
          <p:cNvSpPr>
            <a:spLocks noChangeArrowheads="1"/>
          </p:cNvSpPr>
          <p:nvPr/>
        </p:nvSpPr>
        <p:spPr bwMode="auto">
          <a:xfrm>
            <a:off x="77724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38" name="Object 17"/>
          <p:cNvGraphicFramePr>
            <a:graphicFrameLocks noChangeAspect="1"/>
          </p:cNvGraphicFramePr>
          <p:nvPr/>
        </p:nvGraphicFramePr>
        <p:xfrm>
          <a:off x="7950200" y="25860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16" imgW="253890" imgH="393529" progId="Equation.3">
                  <p:embed/>
                </p:oleObj>
              </mc:Choice>
              <mc:Fallback>
                <p:oleObj name="Equation" r:id="rId16" imgW="253890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25860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Oval 18"/>
          <p:cNvSpPr>
            <a:spLocks noChangeArrowheads="1"/>
          </p:cNvSpPr>
          <p:nvPr/>
        </p:nvSpPr>
        <p:spPr bwMode="auto">
          <a:xfrm>
            <a:off x="57912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40" name="Object 19"/>
          <p:cNvGraphicFramePr>
            <a:graphicFrameLocks noChangeAspect="1"/>
          </p:cNvGraphicFramePr>
          <p:nvPr/>
        </p:nvGraphicFramePr>
        <p:xfrm>
          <a:off x="5956300" y="26606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17" imgW="304668" imgH="380835" progId="Equation.3">
                  <p:embed/>
                </p:oleObj>
              </mc:Choice>
              <mc:Fallback>
                <p:oleObj name="Equation" r:id="rId17" imgW="304668" imgH="38083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6606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Oval 20"/>
          <p:cNvSpPr>
            <a:spLocks noChangeArrowheads="1"/>
          </p:cNvSpPr>
          <p:nvPr/>
        </p:nvSpPr>
        <p:spPr bwMode="auto">
          <a:xfrm>
            <a:off x="4572000" y="3657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42" name="Object 21"/>
          <p:cNvGraphicFramePr>
            <a:graphicFrameLocks noChangeAspect="1"/>
          </p:cNvGraphicFramePr>
          <p:nvPr/>
        </p:nvGraphicFramePr>
        <p:xfrm>
          <a:off x="4711700" y="37401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19" imgW="330200" imgH="368300" progId="Equation.3">
                  <p:embed/>
                </p:oleObj>
              </mc:Choice>
              <mc:Fallback>
                <p:oleObj name="Equation" r:id="rId19" imgW="330200" imgH="368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37401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Oval 22"/>
          <p:cNvSpPr>
            <a:spLocks noChangeArrowheads="1"/>
          </p:cNvSpPr>
          <p:nvPr/>
        </p:nvSpPr>
        <p:spPr bwMode="auto">
          <a:xfrm>
            <a:off x="68580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44" name="Object 23"/>
          <p:cNvGraphicFramePr>
            <a:graphicFrameLocks noChangeAspect="1"/>
          </p:cNvGraphicFramePr>
          <p:nvPr/>
        </p:nvGraphicFramePr>
        <p:xfrm>
          <a:off x="6997700" y="38163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20" imgW="330200" imgH="368300" progId="Equation.3">
                  <p:embed/>
                </p:oleObj>
              </mc:Choice>
              <mc:Fallback>
                <p:oleObj name="Equation" r:id="rId20" imgW="330200" imgH="3683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38163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5" name="Oval 24"/>
          <p:cNvSpPr>
            <a:spLocks noChangeArrowheads="1"/>
          </p:cNvSpPr>
          <p:nvPr/>
        </p:nvSpPr>
        <p:spPr bwMode="auto">
          <a:xfrm>
            <a:off x="53340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46" name="Object 25"/>
          <p:cNvGraphicFramePr>
            <a:graphicFrameLocks noChangeAspect="1"/>
          </p:cNvGraphicFramePr>
          <p:nvPr/>
        </p:nvGraphicFramePr>
        <p:xfrm>
          <a:off x="5511800" y="4948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4948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7" name="Oval 26"/>
          <p:cNvSpPr>
            <a:spLocks noChangeArrowheads="1"/>
          </p:cNvSpPr>
          <p:nvPr/>
        </p:nvSpPr>
        <p:spPr bwMode="auto">
          <a:xfrm>
            <a:off x="42672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48" name="Object 27"/>
          <p:cNvGraphicFramePr>
            <a:graphicFrameLocks noChangeAspect="1"/>
          </p:cNvGraphicFramePr>
          <p:nvPr/>
        </p:nvGraphicFramePr>
        <p:xfrm>
          <a:off x="4419600" y="5029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22" imgW="330200" imgH="368300" progId="Equation.3">
                  <p:embed/>
                </p:oleObj>
              </mc:Choice>
              <mc:Fallback>
                <p:oleObj name="Equation" r:id="rId22" imgW="330200" imgH="368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29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Oval 28"/>
          <p:cNvSpPr>
            <a:spLocks noChangeArrowheads="1"/>
          </p:cNvSpPr>
          <p:nvPr/>
        </p:nvSpPr>
        <p:spPr bwMode="auto">
          <a:xfrm>
            <a:off x="29718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50" name="Object 29"/>
          <p:cNvGraphicFramePr>
            <a:graphicFrameLocks noChangeAspect="1"/>
          </p:cNvGraphicFramePr>
          <p:nvPr/>
        </p:nvGraphicFramePr>
        <p:xfrm>
          <a:off x="3143250" y="500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00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1" name="Oval 30"/>
          <p:cNvSpPr>
            <a:spLocks noChangeArrowheads="1"/>
          </p:cNvSpPr>
          <p:nvPr/>
        </p:nvSpPr>
        <p:spPr bwMode="auto">
          <a:xfrm>
            <a:off x="4267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52" name="Object 31"/>
          <p:cNvGraphicFramePr>
            <a:graphicFrameLocks noChangeAspect="1"/>
          </p:cNvGraphicFramePr>
          <p:nvPr/>
        </p:nvGraphicFramePr>
        <p:xfrm>
          <a:off x="4445000" y="6091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24" imgW="253890" imgH="393529" progId="Equation.3">
                  <p:embed/>
                </p:oleObj>
              </mc:Choice>
              <mc:Fallback>
                <p:oleObj name="Equation" r:id="rId24" imgW="253890" imgH="39352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6091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3" name="Oval 32"/>
          <p:cNvSpPr>
            <a:spLocks noChangeArrowheads="1"/>
          </p:cNvSpPr>
          <p:nvPr/>
        </p:nvSpPr>
        <p:spPr bwMode="auto">
          <a:xfrm>
            <a:off x="68580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54" name="Object 33"/>
          <p:cNvGraphicFramePr>
            <a:graphicFrameLocks noChangeAspect="1"/>
          </p:cNvGraphicFramePr>
          <p:nvPr/>
        </p:nvGraphicFramePr>
        <p:xfrm>
          <a:off x="7035800" y="4948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4948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5" name="Line 34"/>
          <p:cNvSpPr>
            <a:spLocks noChangeShapeType="1"/>
          </p:cNvSpPr>
          <p:nvPr/>
        </p:nvSpPr>
        <p:spPr bwMode="auto">
          <a:xfrm flipH="1">
            <a:off x="2057400" y="685800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56" name="Line 35"/>
          <p:cNvSpPr>
            <a:spLocks noChangeShapeType="1"/>
          </p:cNvSpPr>
          <p:nvPr/>
        </p:nvSpPr>
        <p:spPr bwMode="auto">
          <a:xfrm>
            <a:off x="4572000" y="6858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57" name="Line 36"/>
          <p:cNvSpPr>
            <a:spLocks noChangeShapeType="1"/>
          </p:cNvSpPr>
          <p:nvPr/>
        </p:nvSpPr>
        <p:spPr bwMode="auto">
          <a:xfrm flipH="1">
            <a:off x="685800" y="1828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58" name="Line 37"/>
          <p:cNvSpPr>
            <a:spLocks noChangeShapeType="1"/>
          </p:cNvSpPr>
          <p:nvPr/>
        </p:nvSpPr>
        <p:spPr bwMode="auto">
          <a:xfrm>
            <a:off x="18288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59" name="Line 38"/>
          <p:cNvSpPr>
            <a:spLocks noChangeShapeType="1"/>
          </p:cNvSpPr>
          <p:nvPr/>
        </p:nvSpPr>
        <p:spPr bwMode="auto">
          <a:xfrm>
            <a:off x="2133600" y="1828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60" name="Line 39"/>
          <p:cNvSpPr>
            <a:spLocks noChangeShapeType="1"/>
          </p:cNvSpPr>
          <p:nvPr/>
        </p:nvSpPr>
        <p:spPr bwMode="auto">
          <a:xfrm>
            <a:off x="18288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61" name="Line 40"/>
          <p:cNvSpPr>
            <a:spLocks noChangeShapeType="1"/>
          </p:cNvSpPr>
          <p:nvPr/>
        </p:nvSpPr>
        <p:spPr bwMode="auto">
          <a:xfrm flipH="1">
            <a:off x="6324600" y="1905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62" name="Line 41"/>
          <p:cNvSpPr>
            <a:spLocks noChangeShapeType="1"/>
          </p:cNvSpPr>
          <p:nvPr/>
        </p:nvSpPr>
        <p:spPr bwMode="auto">
          <a:xfrm>
            <a:off x="7315200" y="1905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63" name="Line 42"/>
          <p:cNvSpPr>
            <a:spLocks noChangeShapeType="1"/>
          </p:cNvSpPr>
          <p:nvPr/>
        </p:nvSpPr>
        <p:spPr bwMode="auto">
          <a:xfrm flipH="1">
            <a:off x="5105400" y="2971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64" name="Line 43"/>
          <p:cNvSpPr>
            <a:spLocks noChangeShapeType="1"/>
          </p:cNvSpPr>
          <p:nvPr/>
        </p:nvSpPr>
        <p:spPr bwMode="auto">
          <a:xfrm flipH="1">
            <a:off x="3505200" y="4114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65" name="Line 44"/>
          <p:cNvSpPr>
            <a:spLocks noChangeShapeType="1"/>
          </p:cNvSpPr>
          <p:nvPr/>
        </p:nvSpPr>
        <p:spPr bwMode="auto">
          <a:xfrm flipH="1">
            <a:off x="4648200" y="4267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66" name="Line 45"/>
          <p:cNvSpPr>
            <a:spLocks noChangeShapeType="1"/>
          </p:cNvSpPr>
          <p:nvPr/>
        </p:nvSpPr>
        <p:spPr bwMode="auto">
          <a:xfrm>
            <a:off x="5105400" y="4191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67" name="Line 46"/>
          <p:cNvSpPr>
            <a:spLocks noChangeShapeType="1"/>
          </p:cNvSpPr>
          <p:nvPr/>
        </p:nvSpPr>
        <p:spPr bwMode="auto">
          <a:xfrm>
            <a:off x="45720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68" name="Line 47"/>
          <p:cNvSpPr>
            <a:spLocks noChangeShapeType="1"/>
          </p:cNvSpPr>
          <p:nvPr/>
        </p:nvSpPr>
        <p:spPr bwMode="auto">
          <a:xfrm>
            <a:off x="6324600" y="3048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69" name="Line 48"/>
          <p:cNvSpPr>
            <a:spLocks noChangeShapeType="1"/>
          </p:cNvSpPr>
          <p:nvPr/>
        </p:nvSpPr>
        <p:spPr bwMode="auto">
          <a:xfrm>
            <a:off x="7162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70" name="Text Box 49"/>
          <p:cNvSpPr txBox="1">
            <a:spLocks noChangeArrowheads="1"/>
          </p:cNvSpPr>
          <p:nvPr/>
        </p:nvSpPr>
        <p:spPr bwMode="auto">
          <a:xfrm>
            <a:off x="0" y="0"/>
            <a:ext cx="310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Derivation tree</a:t>
            </a:r>
          </a:p>
        </p:txBody>
      </p:sp>
      <p:sp>
        <p:nvSpPr>
          <p:cNvPr id="5171" name="Text Box 53"/>
          <p:cNvSpPr txBox="1">
            <a:spLocks noChangeArrowheads="1"/>
          </p:cNvSpPr>
          <p:nvPr/>
        </p:nvSpPr>
        <p:spPr bwMode="auto">
          <a:xfrm>
            <a:off x="5410200" y="0"/>
            <a:ext cx="131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</a:t>
            </a:r>
          </a:p>
        </p:txBody>
      </p:sp>
      <p:graphicFrame>
        <p:nvGraphicFramePr>
          <p:cNvPr id="5172" name="Object 54"/>
          <p:cNvGraphicFramePr>
            <a:graphicFrameLocks noChangeAspect="1"/>
          </p:cNvGraphicFramePr>
          <p:nvPr/>
        </p:nvGraphicFramePr>
        <p:xfrm>
          <a:off x="6858000" y="0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26" imgW="2070100" imgH="431800" progId="Equation.3">
                  <p:embed/>
                </p:oleObj>
              </mc:Choice>
              <mc:Fallback>
                <p:oleObj name="Equation" r:id="rId26" imgW="2070100" imgH="4318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0"/>
                        <a:ext cx="207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B96B003-C40A-4F11-ACB2-CB50D97FBE5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40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228600" y="30749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1:</a:t>
            </a: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2590800" y="32766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5" imgW="710891" imgH="406224" progId="Equation.3">
                  <p:embed/>
                </p:oleObj>
              </mc:Choice>
              <mc:Fallback>
                <p:oleObj name="Equation" r:id="rId5" imgW="710891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3581400" y="3124200"/>
            <a:ext cx="176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within</a:t>
            </a:r>
          </a:p>
        </p:txBody>
      </p:sp>
      <p:graphicFrame>
        <p:nvGraphicFramePr>
          <p:cNvPr id="41991" name="Object 10"/>
          <p:cNvGraphicFramePr>
            <a:graphicFrameLocks noChangeAspect="1"/>
          </p:cNvGraphicFramePr>
          <p:nvPr/>
        </p:nvGraphicFramePr>
        <p:xfrm>
          <a:off x="5638800" y="29718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Equation" r:id="rId7" imgW="609600" imgH="609600" progId="Equation.3">
                  <p:embed/>
                </p:oleObj>
              </mc:Choice>
              <mc:Fallback>
                <p:oleObj name="Equation" r:id="rId7" imgW="609600" imgH="60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71800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11"/>
          <p:cNvGraphicFramePr>
            <a:graphicFrameLocks noChangeAspect="1"/>
          </p:cNvGraphicFramePr>
          <p:nvPr/>
        </p:nvGraphicFramePr>
        <p:xfrm>
          <a:off x="1524000" y="5200650"/>
          <a:ext cx="567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9" imgW="5676900" imgH="546100" progId="Equation.3">
                  <p:embed/>
                </p:oleObj>
              </mc:Choice>
              <mc:Fallback>
                <p:oleObj name="Equation" r:id="rId9" imgW="5676900" imgH="546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00650"/>
                        <a:ext cx="5676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12"/>
          <p:cNvGraphicFramePr>
            <a:graphicFrameLocks noChangeAspect="1"/>
          </p:cNvGraphicFramePr>
          <p:nvPr/>
        </p:nvGraphicFramePr>
        <p:xfrm>
          <a:off x="2209800" y="61722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11" imgW="710891" imgH="406224" progId="Equation.3">
                  <p:embed/>
                </p:oleObj>
              </mc:Choice>
              <mc:Fallback>
                <p:oleObj name="Equation" r:id="rId11" imgW="710891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1722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3"/>
          <p:cNvGraphicFramePr>
            <a:graphicFrameLocks noChangeAspect="1"/>
          </p:cNvGraphicFramePr>
          <p:nvPr/>
        </p:nvGraphicFramePr>
        <p:xfrm>
          <a:off x="2286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Equation" r:id="rId12" imgW="393359" imgH="304536" progId="Equation.3">
                  <p:embed/>
                </p:oleObj>
              </mc:Choice>
              <mc:Fallback>
                <p:oleObj name="Equation" r:id="rId12" imgW="393359" imgH="3045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4"/>
          <p:cNvGraphicFramePr>
            <a:graphicFrameLocks noChangeAspect="1"/>
          </p:cNvGraphicFramePr>
          <p:nvPr/>
        </p:nvGraphicFramePr>
        <p:xfrm>
          <a:off x="4267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Equation" r:id="rId14" imgW="393359" imgH="304536" progId="Equation.3">
                  <p:embed/>
                </p:oleObj>
              </mc:Choice>
              <mc:Fallback>
                <p:oleObj name="Equation" r:id="rId14" imgW="393359" imgH="3045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5"/>
          <p:cNvGraphicFramePr>
            <a:graphicFrameLocks noChangeAspect="1"/>
          </p:cNvGraphicFramePr>
          <p:nvPr/>
        </p:nvGraphicFramePr>
        <p:xfrm>
          <a:off x="6172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Equation" r:id="rId15" imgW="393359" imgH="304536" progId="Equation.3">
                  <p:embed/>
                </p:oleObj>
              </mc:Choice>
              <mc:Fallback>
                <p:oleObj name="Equation" r:id="rId15" imgW="393359" imgH="3045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AutoShape 16"/>
          <p:cNvSpPr>
            <a:spLocks/>
          </p:cNvSpPr>
          <p:nvPr/>
        </p:nvSpPr>
        <p:spPr bwMode="auto">
          <a:xfrm rot="-5400000">
            <a:off x="240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998" name="AutoShape 17"/>
          <p:cNvSpPr>
            <a:spLocks/>
          </p:cNvSpPr>
          <p:nvPr/>
        </p:nvSpPr>
        <p:spPr bwMode="auto">
          <a:xfrm rot="-5400000">
            <a:off x="4305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999" name="AutoShape 18"/>
          <p:cNvSpPr>
            <a:spLocks/>
          </p:cNvSpPr>
          <p:nvPr/>
        </p:nvSpPr>
        <p:spPr bwMode="auto">
          <a:xfrm rot="-5400000">
            <a:off x="621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2000" name="AutoShape 19"/>
          <p:cNvSpPr>
            <a:spLocks/>
          </p:cNvSpPr>
          <p:nvPr/>
        </p:nvSpPr>
        <p:spPr bwMode="auto">
          <a:xfrm rot="5400000">
            <a:off x="2286000" y="5410200"/>
            <a:ext cx="457200" cy="9144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2001" name="AutoShape 20"/>
          <p:cNvSpPr>
            <a:spLocks/>
          </p:cNvSpPr>
          <p:nvPr/>
        </p:nvSpPr>
        <p:spPr bwMode="auto">
          <a:xfrm rot="5400000">
            <a:off x="1562100" y="5676900"/>
            <a:ext cx="457200" cy="381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2002" name="AutoShape 21"/>
          <p:cNvSpPr>
            <a:spLocks/>
          </p:cNvSpPr>
          <p:nvPr/>
        </p:nvSpPr>
        <p:spPr bwMode="auto">
          <a:xfrm rot="5400000">
            <a:off x="4876800" y="3810000"/>
            <a:ext cx="457200" cy="4114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2003" name="Object 22"/>
          <p:cNvGraphicFramePr>
            <a:graphicFrameLocks noChangeAspect="1"/>
          </p:cNvGraphicFramePr>
          <p:nvPr/>
        </p:nvGraphicFramePr>
        <p:xfrm>
          <a:off x="1676400" y="61722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1722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23"/>
          <p:cNvGraphicFramePr>
            <a:graphicFrameLocks noChangeAspect="1"/>
          </p:cNvGraphicFramePr>
          <p:nvPr/>
        </p:nvGraphicFramePr>
        <p:xfrm>
          <a:off x="5041900" y="61849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61849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5" name="Rectangle 24"/>
          <p:cNvSpPr>
            <a:spLocks noChangeArrowheads="1"/>
          </p:cNvSpPr>
          <p:nvPr/>
        </p:nvSpPr>
        <p:spPr bwMode="auto">
          <a:xfrm>
            <a:off x="152400" y="3048000"/>
            <a:ext cx="6324600" cy="6858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2006" name="Object 25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20" imgW="2578100" imgH="609600" progId="Equation.3">
                  <p:embed/>
                </p:oleObj>
              </mc:Choice>
              <mc:Fallback>
                <p:oleObj name="Equation" r:id="rId20" imgW="2578100" imgH="609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7" name="Object 26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22" imgW="1993035" imgH="406224" progId="Equation.3">
                  <p:embed/>
                </p:oleObj>
              </mc:Choice>
              <mc:Fallback>
                <p:oleObj name="Equation" r:id="rId22" imgW="1993035" imgH="40622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8" name="Object 27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Equation" r:id="rId24" imgW="1803400" imgH="533400" progId="Equation.3">
                  <p:embed/>
                </p:oleObj>
              </mc:Choice>
              <mc:Fallback>
                <p:oleObj name="Equation" r:id="rId24" imgW="1803400" imgH="533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9" name="Object 28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quation" r:id="rId26" imgW="1358310" imgH="533169" progId="Equation.3">
                  <p:embed/>
                </p:oleObj>
              </mc:Choice>
              <mc:Fallback>
                <p:oleObj name="Equation" r:id="rId26" imgW="1358310" imgH="53316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00078E1-965C-4FA4-B1AD-3E9CD9D20D5E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41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228600" y="30749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1:</a:t>
            </a:r>
          </a:p>
        </p:txBody>
      </p:sp>
      <p:sp>
        <p:nvSpPr>
          <p:cNvPr id="43013" name="Text Box 28"/>
          <p:cNvSpPr txBox="1">
            <a:spLocks noChangeArrowheads="1"/>
          </p:cNvSpPr>
          <p:nvPr/>
        </p:nvSpPr>
        <p:spPr bwMode="auto">
          <a:xfrm>
            <a:off x="2667000" y="3124200"/>
            <a:ext cx="508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and       consist from only </a:t>
            </a:r>
          </a:p>
        </p:txBody>
      </p:sp>
      <p:graphicFrame>
        <p:nvGraphicFramePr>
          <p:cNvPr id="43014" name="Object 29"/>
          <p:cNvGraphicFramePr>
            <a:graphicFrameLocks noChangeAspect="1"/>
          </p:cNvGraphicFramePr>
          <p:nvPr/>
        </p:nvGraphicFramePr>
        <p:xfrm>
          <a:off x="2286000" y="32766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5" imgW="253780" imgH="304536" progId="Equation.3">
                  <p:embed/>
                </p:oleObj>
              </mc:Choice>
              <mc:Fallback>
                <p:oleObj name="Equation" r:id="rId5" imgW="253780" imgH="30453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30"/>
          <p:cNvGraphicFramePr>
            <a:graphicFrameLocks noChangeAspect="1"/>
          </p:cNvGraphicFramePr>
          <p:nvPr/>
        </p:nvGraphicFramePr>
        <p:xfrm>
          <a:off x="3657600" y="3276600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7" imgW="317225" imgH="406048" progId="Equation.3">
                  <p:embed/>
                </p:oleObj>
              </mc:Choice>
              <mc:Fallback>
                <p:oleObj name="Equation" r:id="rId7" imgW="317225" imgH="40604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76600"/>
                        <a:ext cx="31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31"/>
          <p:cNvGraphicFramePr>
            <a:graphicFrameLocks noChangeAspect="1"/>
          </p:cNvGraphicFramePr>
          <p:nvPr/>
        </p:nvGraphicFramePr>
        <p:xfrm>
          <a:off x="7772400" y="32766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2766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32"/>
          <p:cNvGraphicFramePr>
            <a:graphicFrameLocks noChangeAspect="1"/>
          </p:cNvGraphicFramePr>
          <p:nvPr/>
        </p:nvGraphicFramePr>
        <p:xfrm>
          <a:off x="1524000" y="5200650"/>
          <a:ext cx="567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Equation" r:id="rId11" imgW="5676900" imgH="546100" progId="Equation.3">
                  <p:embed/>
                </p:oleObj>
              </mc:Choice>
              <mc:Fallback>
                <p:oleObj name="Equation" r:id="rId11" imgW="5676900" imgH="546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00650"/>
                        <a:ext cx="5676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33"/>
          <p:cNvGraphicFramePr>
            <a:graphicFrameLocks noChangeAspect="1"/>
          </p:cNvGraphicFramePr>
          <p:nvPr/>
        </p:nvGraphicFramePr>
        <p:xfrm>
          <a:off x="2209800" y="61722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Equation" r:id="rId13" imgW="710891" imgH="406224" progId="Equation.3">
                  <p:embed/>
                </p:oleObj>
              </mc:Choice>
              <mc:Fallback>
                <p:oleObj name="Equation" r:id="rId13" imgW="710891" imgH="40622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1722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34"/>
          <p:cNvGraphicFramePr>
            <a:graphicFrameLocks noChangeAspect="1"/>
          </p:cNvGraphicFramePr>
          <p:nvPr/>
        </p:nvGraphicFramePr>
        <p:xfrm>
          <a:off x="2286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Equation" r:id="rId15" imgW="393359" imgH="304536" progId="Equation.3">
                  <p:embed/>
                </p:oleObj>
              </mc:Choice>
              <mc:Fallback>
                <p:oleObj name="Equation" r:id="rId15" imgW="393359" imgH="30453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35"/>
          <p:cNvGraphicFramePr>
            <a:graphicFrameLocks noChangeAspect="1"/>
          </p:cNvGraphicFramePr>
          <p:nvPr/>
        </p:nvGraphicFramePr>
        <p:xfrm>
          <a:off x="4267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Equation" r:id="rId17" imgW="393359" imgH="304536" progId="Equation.3">
                  <p:embed/>
                </p:oleObj>
              </mc:Choice>
              <mc:Fallback>
                <p:oleObj name="Equation" r:id="rId17" imgW="393359" imgH="30453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36"/>
          <p:cNvGraphicFramePr>
            <a:graphicFrameLocks noChangeAspect="1"/>
          </p:cNvGraphicFramePr>
          <p:nvPr/>
        </p:nvGraphicFramePr>
        <p:xfrm>
          <a:off x="6172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Equation" r:id="rId18" imgW="393359" imgH="304536" progId="Equation.3">
                  <p:embed/>
                </p:oleObj>
              </mc:Choice>
              <mc:Fallback>
                <p:oleObj name="Equation" r:id="rId18" imgW="393359" imgH="30453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AutoShape 37"/>
          <p:cNvSpPr>
            <a:spLocks/>
          </p:cNvSpPr>
          <p:nvPr/>
        </p:nvSpPr>
        <p:spPr bwMode="auto">
          <a:xfrm rot="-5400000">
            <a:off x="240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23" name="AutoShape 38"/>
          <p:cNvSpPr>
            <a:spLocks/>
          </p:cNvSpPr>
          <p:nvPr/>
        </p:nvSpPr>
        <p:spPr bwMode="auto">
          <a:xfrm rot="-5400000">
            <a:off x="4305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24" name="AutoShape 39"/>
          <p:cNvSpPr>
            <a:spLocks/>
          </p:cNvSpPr>
          <p:nvPr/>
        </p:nvSpPr>
        <p:spPr bwMode="auto">
          <a:xfrm rot="-5400000">
            <a:off x="621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25" name="AutoShape 40"/>
          <p:cNvSpPr>
            <a:spLocks/>
          </p:cNvSpPr>
          <p:nvPr/>
        </p:nvSpPr>
        <p:spPr bwMode="auto">
          <a:xfrm rot="5400000">
            <a:off x="2286000" y="5410200"/>
            <a:ext cx="457200" cy="9144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26" name="AutoShape 41"/>
          <p:cNvSpPr>
            <a:spLocks/>
          </p:cNvSpPr>
          <p:nvPr/>
        </p:nvSpPr>
        <p:spPr bwMode="auto">
          <a:xfrm rot="5400000">
            <a:off x="1562100" y="5676900"/>
            <a:ext cx="457200" cy="381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27" name="AutoShape 42"/>
          <p:cNvSpPr>
            <a:spLocks/>
          </p:cNvSpPr>
          <p:nvPr/>
        </p:nvSpPr>
        <p:spPr bwMode="auto">
          <a:xfrm rot="5400000">
            <a:off x="4838700" y="3848100"/>
            <a:ext cx="457200" cy="4038600"/>
          </a:xfrm>
          <a:prstGeom prst="rightBrace">
            <a:avLst>
              <a:gd name="adj1" fmla="val 7361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3028" name="Object 43"/>
          <p:cNvGraphicFramePr>
            <a:graphicFrameLocks noChangeAspect="1"/>
          </p:cNvGraphicFramePr>
          <p:nvPr/>
        </p:nvGraphicFramePr>
        <p:xfrm>
          <a:off x="1676400" y="61722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Equation" r:id="rId19" imgW="291973" imgH="304668" progId="Equation.3">
                  <p:embed/>
                </p:oleObj>
              </mc:Choice>
              <mc:Fallback>
                <p:oleObj name="Equation" r:id="rId19" imgW="291973" imgH="304668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1722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44"/>
          <p:cNvGraphicFramePr>
            <a:graphicFrameLocks noChangeAspect="1"/>
          </p:cNvGraphicFramePr>
          <p:nvPr/>
        </p:nvGraphicFramePr>
        <p:xfrm>
          <a:off x="5041900" y="61849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61849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45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23" imgW="2578100" imgH="609600" progId="Equation.3">
                  <p:embed/>
                </p:oleObj>
              </mc:Choice>
              <mc:Fallback>
                <p:oleObj name="Equation" r:id="rId23" imgW="2578100" imgH="609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46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Equation" r:id="rId25" imgW="1993035" imgH="406224" progId="Equation.3">
                  <p:embed/>
                </p:oleObj>
              </mc:Choice>
              <mc:Fallback>
                <p:oleObj name="Equation" r:id="rId25" imgW="1993035" imgH="406224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47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7" name="Equation" r:id="rId27" imgW="1803400" imgH="533400" progId="Equation.3">
                  <p:embed/>
                </p:oleObj>
              </mc:Choice>
              <mc:Fallback>
                <p:oleObj name="Equation" r:id="rId27" imgW="1803400" imgH="5334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48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Equation" r:id="rId29" imgW="1358310" imgH="533169" progId="Equation.3">
                  <p:embed/>
                </p:oleObj>
              </mc:Choice>
              <mc:Fallback>
                <p:oleObj name="Equation" r:id="rId29" imgW="1358310" imgH="53316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E98C1D4-15FE-4DDA-B7BC-8211104FA518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42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4035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228600" y="30749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1:</a:t>
            </a:r>
          </a:p>
        </p:txBody>
      </p:sp>
      <p:graphicFrame>
        <p:nvGraphicFramePr>
          <p:cNvPr id="44037" name="Object 12"/>
          <p:cNvGraphicFramePr>
            <a:graphicFrameLocks noChangeAspect="1"/>
          </p:cNvGraphicFramePr>
          <p:nvPr/>
        </p:nvGraphicFramePr>
        <p:xfrm>
          <a:off x="762000" y="5200650"/>
          <a:ext cx="7200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Equation" r:id="rId5" imgW="7200900" imgH="546100" progId="Equation.3">
                  <p:embed/>
                </p:oleObj>
              </mc:Choice>
              <mc:Fallback>
                <p:oleObj name="Equation" r:id="rId5" imgW="7200900" imgH="546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00650"/>
                        <a:ext cx="7200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13"/>
          <p:cNvGraphicFramePr>
            <a:graphicFrameLocks noChangeAspect="1"/>
          </p:cNvGraphicFramePr>
          <p:nvPr/>
        </p:nvGraphicFramePr>
        <p:xfrm>
          <a:off x="1981200" y="5943600"/>
          <a:ext cx="1193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7" imgW="1193800" imgH="711200" progId="Equation.3">
                  <p:embed/>
                </p:oleObj>
              </mc:Choice>
              <mc:Fallback>
                <p:oleObj name="Equation" r:id="rId7" imgW="1193800" imgH="71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43600"/>
                        <a:ext cx="1193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14"/>
          <p:cNvGraphicFramePr>
            <a:graphicFrameLocks noChangeAspect="1"/>
          </p:cNvGraphicFramePr>
          <p:nvPr/>
        </p:nvGraphicFramePr>
        <p:xfrm>
          <a:off x="1917700" y="45847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9" imgW="1129810" imgH="431613" progId="Equation.3">
                  <p:embed/>
                </p:oleObj>
              </mc:Choice>
              <mc:Fallback>
                <p:oleObj name="Equation" r:id="rId9" imgW="1129810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458470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15"/>
          <p:cNvGraphicFramePr>
            <a:graphicFrameLocks noChangeAspect="1"/>
          </p:cNvGraphicFramePr>
          <p:nvPr/>
        </p:nvGraphicFramePr>
        <p:xfrm>
          <a:off x="51054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11" imgW="393359" imgH="304536" progId="Equation.3">
                  <p:embed/>
                </p:oleObj>
              </mc:Choice>
              <mc:Fallback>
                <p:oleObj name="Equation" r:id="rId11" imgW="393359" imgH="3045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6"/>
          <p:cNvGraphicFramePr>
            <a:graphicFrameLocks noChangeAspect="1"/>
          </p:cNvGraphicFramePr>
          <p:nvPr/>
        </p:nvGraphicFramePr>
        <p:xfrm>
          <a:off x="6858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Equation" r:id="rId13" imgW="393359" imgH="304536" progId="Equation.3">
                  <p:embed/>
                </p:oleObj>
              </mc:Choice>
              <mc:Fallback>
                <p:oleObj name="Equation" r:id="rId13" imgW="393359" imgH="30453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AutoShape 17"/>
          <p:cNvSpPr>
            <a:spLocks/>
          </p:cNvSpPr>
          <p:nvPr/>
        </p:nvSpPr>
        <p:spPr bwMode="auto">
          <a:xfrm rot="-5400000">
            <a:off x="2362200" y="3429000"/>
            <a:ext cx="228600" cy="3429000"/>
          </a:xfrm>
          <a:prstGeom prst="rightBracket">
            <a:avLst>
              <a:gd name="adj" fmla="val 125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43" name="AutoShape 18"/>
          <p:cNvSpPr>
            <a:spLocks/>
          </p:cNvSpPr>
          <p:nvPr/>
        </p:nvSpPr>
        <p:spPr bwMode="auto">
          <a:xfrm rot="-5400000">
            <a:off x="5067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44" name="AutoShape 19"/>
          <p:cNvSpPr>
            <a:spLocks/>
          </p:cNvSpPr>
          <p:nvPr/>
        </p:nvSpPr>
        <p:spPr bwMode="auto">
          <a:xfrm rot="-5400000">
            <a:off x="6972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45" name="AutoShape 20"/>
          <p:cNvSpPr>
            <a:spLocks/>
          </p:cNvSpPr>
          <p:nvPr/>
        </p:nvSpPr>
        <p:spPr bwMode="auto">
          <a:xfrm rot="5400000">
            <a:off x="2247900" y="4686300"/>
            <a:ext cx="457200" cy="2362200"/>
          </a:xfrm>
          <a:prstGeom prst="rightBrace">
            <a:avLst>
              <a:gd name="adj1" fmla="val 4305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46" name="AutoShape 21"/>
          <p:cNvSpPr>
            <a:spLocks/>
          </p:cNvSpPr>
          <p:nvPr/>
        </p:nvSpPr>
        <p:spPr bwMode="auto">
          <a:xfrm rot="5400000">
            <a:off x="800100" y="5676900"/>
            <a:ext cx="457200" cy="381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47" name="AutoShape 22"/>
          <p:cNvSpPr>
            <a:spLocks/>
          </p:cNvSpPr>
          <p:nvPr/>
        </p:nvSpPr>
        <p:spPr bwMode="auto">
          <a:xfrm rot="5400000">
            <a:off x="5638800" y="3810000"/>
            <a:ext cx="457200" cy="4114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4048" name="Object 23"/>
          <p:cNvGraphicFramePr>
            <a:graphicFrameLocks noChangeAspect="1"/>
          </p:cNvGraphicFramePr>
          <p:nvPr/>
        </p:nvGraphicFramePr>
        <p:xfrm>
          <a:off x="914400" y="61722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Equation" r:id="rId14" imgW="291973" imgH="304668" progId="Equation.3">
                  <p:embed/>
                </p:oleObj>
              </mc:Choice>
              <mc:Fallback>
                <p:oleObj name="Equation" r:id="rId14" imgW="291973" imgH="30466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1722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24"/>
          <p:cNvGraphicFramePr>
            <a:graphicFrameLocks noChangeAspect="1"/>
          </p:cNvGraphicFramePr>
          <p:nvPr/>
        </p:nvGraphicFramePr>
        <p:xfrm>
          <a:off x="5715000" y="61722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1722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0" name="Text Box 25"/>
          <p:cNvSpPr txBox="1">
            <a:spLocks noChangeArrowheads="1"/>
          </p:cNvSpPr>
          <p:nvPr/>
        </p:nvSpPr>
        <p:spPr bwMode="auto">
          <a:xfrm>
            <a:off x="2209800" y="3124200"/>
            <a:ext cx="355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Repeating       and</a:t>
            </a:r>
          </a:p>
        </p:txBody>
      </p:sp>
      <p:graphicFrame>
        <p:nvGraphicFramePr>
          <p:cNvPr id="44051" name="Object 26"/>
          <p:cNvGraphicFramePr>
            <a:graphicFrameLocks noChangeAspect="1"/>
          </p:cNvGraphicFramePr>
          <p:nvPr/>
        </p:nvGraphicFramePr>
        <p:xfrm>
          <a:off x="4419600" y="32766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Equation" r:id="rId18" imgW="253780" imgH="304536" progId="Equation.3">
                  <p:embed/>
                </p:oleObj>
              </mc:Choice>
              <mc:Fallback>
                <p:oleObj name="Equation" r:id="rId18" imgW="253780" imgH="30453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766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2" name="Object 27"/>
          <p:cNvGraphicFramePr>
            <a:graphicFrameLocks noChangeAspect="1"/>
          </p:cNvGraphicFramePr>
          <p:nvPr/>
        </p:nvGraphicFramePr>
        <p:xfrm>
          <a:off x="5791200" y="3276600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Equation" r:id="rId20" imgW="317225" imgH="406048" progId="Equation.3">
                  <p:embed/>
                </p:oleObj>
              </mc:Choice>
              <mc:Fallback>
                <p:oleObj name="Equation" r:id="rId20" imgW="317225" imgH="40604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76600"/>
                        <a:ext cx="31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28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Equation" r:id="rId22" imgW="2578100" imgH="609600" progId="Equation.3">
                  <p:embed/>
                </p:oleObj>
              </mc:Choice>
              <mc:Fallback>
                <p:oleObj name="Equation" r:id="rId22" imgW="2578100" imgH="609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29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Equation" r:id="rId24" imgW="1993035" imgH="406224" progId="Equation.3">
                  <p:embed/>
                </p:oleObj>
              </mc:Choice>
              <mc:Fallback>
                <p:oleObj name="Equation" r:id="rId24" imgW="1993035" imgH="40622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30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Equation" r:id="rId26" imgW="1803400" imgH="533400" progId="Equation.3">
                  <p:embed/>
                </p:oleObj>
              </mc:Choice>
              <mc:Fallback>
                <p:oleObj name="Equation" r:id="rId26" imgW="1803400" imgH="533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6" name="Object 31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tion" r:id="rId28" imgW="1358310" imgH="533169" progId="Equation.3">
                  <p:embed/>
                </p:oleObj>
              </mc:Choice>
              <mc:Fallback>
                <p:oleObj name="Equation" r:id="rId28" imgW="1358310" imgH="53316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32"/>
          <p:cNvGraphicFramePr>
            <a:graphicFrameLocks noChangeAspect="1"/>
          </p:cNvGraphicFramePr>
          <p:nvPr/>
        </p:nvGraphicFramePr>
        <p:xfrm>
          <a:off x="1949450" y="3886200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30" imgW="952087" imgH="431613" progId="Equation.3">
                  <p:embed/>
                </p:oleObj>
              </mc:Choice>
              <mc:Fallback>
                <p:oleObj name="Equation" r:id="rId30" imgW="952087" imgH="43161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3886200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D621FFF-2880-4E67-80C0-90362AE112D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43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228600" y="30749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1:</a:t>
            </a:r>
          </a:p>
        </p:txBody>
      </p:sp>
      <p:graphicFrame>
        <p:nvGraphicFramePr>
          <p:cNvPr id="45061" name="Object 8"/>
          <p:cNvGraphicFramePr>
            <a:graphicFrameLocks noChangeAspect="1"/>
          </p:cNvGraphicFramePr>
          <p:nvPr/>
        </p:nvGraphicFramePr>
        <p:xfrm>
          <a:off x="762000" y="5200650"/>
          <a:ext cx="7200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5" imgW="7200900" imgH="546100" progId="Equation.3">
                  <p:embed/>
                </p:oleObj>
              </mc:Choice>
              <mc:Fallback>
                <p:oleObj name="Equation" r:id="rId5" imgW="7200900" imgH="546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00650"/>
                        <a:ext cx="7200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9"/>
          <p:cNvGraphicFramePr>
            <a:graphicFrameLocks noChangeAspect="1"/>
          </p:cNvGraphicFramePr>
          <p:nvPr/>
        </p:nvGraphicFramePr>
        <p:xfrm>
          <a:off x="1981200" y="5943600"/>
          <a:ext cx="1193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Equation" r:id="rId7" imgW="1193800" imgH="711200" progId="Equation.3">
                  <p:embed/>
                </p:oleObj>
              </mc:Choice>
              <mc:Fallback>
                <p:oleObj name="Equation" r:id="rId7" imgW="11938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43600"/>
                        <a:ext cx="1193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10"/>
          <p:cNvGraphicFramePr>
            <a:graphicFrameLocks noChangeAspect="1"/>
          </p:cNvGraphicFramePr>
          <p:nvPr/>
        </p:nvGraphicFramePr>
        <p:xfrm>
          <a:off x="1917700" y="45847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9" imgW="1129810" imgH="431613" progId="Equation.3">
                  <p:embed/>
                </p:oleObj>
              </mc:Choice>
              <mc:Fallback>
                <p:oleObj name="Equation" r:id="rId9" imgW="1129810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458470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11"/>
          <p:cNvGraphicFramePr>
            <a:graphicFrameLocks noChangeAspect="1"/>
          </p:cNvGraphicFramePr>
          <p:nvPr/>
        </p:nvGraphicFramePr>
        <p:xfrm>
          <a:off x="51054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11" imgW="393359" imgH="304536" progId="Equation.3">
                  <p:embed/>
                </p:oleObj>
              </mc:Choice>
              <mc:Fallback>
                <p:oleObj name="Equation" r:id="rId11" imgW="393359" imgH="30453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12"/>
          <p:cNvGraphicFramePr>
            <a:graphicFrameLocks noChangeAspect="1"/>
          </p:cNvGraphicFramePr>
          <p:nvPr/>
        </p:nvGraphicFramePr>
        <p:xfrm>
          <a:off x="6858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Equation" r:id="rId13" imgW="393359" imgH="304536" progId="Equation.3">
                  <p:embed/>
                </p:oleObj>
              </mc:Choice>
              <mc:Fallback>
                <p:oleObj name="Equation" r:id="rId13" imgW="393359" imgH="30453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AutoShape 13"/>
          <p:cNvSpPr>
            <a:spLocks/>
          </p:cNvSpPr>
          <p:nvPr/>
        </p:nvSpPr>
        <p:spPr bwMode="auto">
          <a:xfrm rot="-5400000">
            <a:off x="2362200" y="3429000"/>
            <a:ext cx="228600" cy="3429000"/>
          </a:xfrm>
          <a:prstGeom prst="rightBracket">
            <a:avLst>
              <a:gd name="adj" fmla="val 125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67" name="AutoShape 14"/>
          <p:cNvSpPr>
            <a:spLocks/>
          </p:cNvSpPr>
          <p:nvPr/>
        </p:nvSpPr>
        <p:spPr bwMode="auto">
          <a:xfrm rot="-5400000">
            <a:off x="5067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68" name="AutoShape 15"/>
          <p:cNvSpPr>
            <a:spLocks/>
          </p:cNvSpPr>
          <p:nvPr/>
        </p:nvSpPr>
        <p:spPr bwMode="auto">
          <a:xfrm rot="-5400000">
            <a:off x="6972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69" name="AutoShape 16"/>
          <p:cNvSpPr>
            <a:spLocks/>
          </p:cNvSpPr>
          <p:nvPr/>
        </p:nvSpPr>
        <p:spPr bwMode="auto">
          <a:xfrm rot="5400000">
            <a:off x="2247900" y="4686300"/>
            <a:ext cx="457200" cy="2362200"/>
          </a:xfrm>
          <a:prstGeom prst="rightBrace">
            <a:avLst>
              <a:gd name="adj1" fmla="val 4305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70" name="AutoShape 17"/>
          <p:cNvSpPr>
            <a:spLocks/>
          </p:cNvSpPr>
          <p:nvPr/>
        </p:nvSpPr>
        <p:spPr bwMode="auto">
          <a:xfrm rot="5400000">
            <a:off x="800100" y="5676900"/>
            <a:ext cx="457200" cy="381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71" name="AutoShape 18"/>
          <p:cNvSpPr>
            <a:spLocks/>
          </p:cNvSpPr>
          <p:nvPr/>
        </p:nvSpPr>
        <p:spPr bwMode="auto">
          <a:xfrm rot="5400000">
            <a:off x="5638800" y="3810000"/>
            <a:ext cx="457200" cy="4114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072" name="Object 19"/>
          <p:cNvGraphicFramePr>
            <a:graphicFrameLocks noChangeAspect="1"/>
          </p:cNvGraphicFramePr>
          <p:nvPr/>
        </p:nvGraphicFramePr>
        <p:xfrm>
          <a:off x="914400" y="61722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14" imgW="291973" imgH="304668" progId="Equation.3">
                  <p:embed/>
                </p:oleObj>
              </mc:Choice>
              <mc:Fallback>
                <p:oleObj name="Equation" r:id="rId14" imgW="291973" imgH="30466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1722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20"/>
          <p:cNvGraphicFramePr>
            <a:graphicFrameLocks noChangeAspect="1"/>
          </p:cNvGraphicFramePr>
          <p:nvPr/>
        </p:nvGraphicFramePr>
        <p:xfrm>
          <a:off x="5715000" y="61722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1722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Text Box 24"/>
          <p:cNvSpPr txBox="1">
            <a:spLocks noChangeArrowheads="1"/>
          </p:cNvSpPr>
          <p:nvPr/>
        </p:nvSpPr>
        <p:spPr bwMode="auto">
          <a:xfrm>
            <a:off x="1981200" y="3124200"/>
            <a:ext cx="4429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From Pumping Lemma: </a:t>
            </a:r>
          </a:p>
        </p:txBody>
      </p:sp>
      <p:graphicFrame>
        <p:nvGraphicFramePr>
          <p:cNvPr id="45075" name="Object 25"/>
          <p:cNvGraphicFramePr>
            <a:graphicFrameLocks noChangeAspect="1"/>
          </p:cNvGraphicFramePr>
          <p:nvPr/>
        </p:nvGraphicFramePr>
        <p:xfrm>
          <a:off x="6324600" y="2971800"/>
          <a:ext cx="2489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Equation" r:id="rId18" imgW="2489200" imgH="711200" progId="Equation.3">
                  <p:embed/>
                </p:oleObj>
              </mc:Choice>
              <mc:Fallback>
                <p:oleObj name="Equation" r:id="rId18" imgW="2489200" imgH="71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71800"/>
                        <a:ext cx="2489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26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Equation" r:id="rId20" imgW="2578100" imgH="609600" progId="Equation.3">
                  <p:embed/>
                </p:oleObj>
              </mc:Choice>
              <mc:Fallback>
                <p:oleObj name="Equation" r:id="rId20" imgW="2578100" imgH="609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27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Equation" r:id="rId22" imgW="1993035" imgH="406224" progId="Equation.3">
                  <p:embed/>
                </p:oleObj>
              </mc:Choice>
              <mc:Fallback>
                <p:oleObj name="Equation" r:id="rId22" imgW="1993035" imgH="40622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28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2" name="Equation" r:id="rId24" imgW="1803400" imgH="533400" progId="Equation.3">
                  <p:embed/>
                </p:oleObj>
              </mc:Choice>
              <mc:Fallback>
                <p:oleObj name="Equation" r:id="rId24" imgW="1803400" imgH="533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29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name="Equation" r:id="rId26" imgW="1358310" imgH="533169" progId="Equation.3">
                  <p:embed/>
                </p:oleObj>
              </mc:Choice>
              <mc:Fallback>
                <p:oleObj name="Equation" r:id="rId26" imgW="1358310" imgH="53316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0" name="Object 30"/>
          <p:cNvGraphicFramePr>
            <a:graphicFrameLocks noChangeAspect="1"/>
          </p:cNvGraphicFramePr>
          <p:nvPr/>
        </p:nvGraphicFramePr>
        <p:xfrm>
          <a:off x="1949450" y="3886200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Equation" r:id="rId28" imgW="952087" imgH="431613" progId="Equation.3">
                  <p:embed/>
                </p:oleObj>
              </mc:Choice>
              <mc:Fallback>
                <p:oleObj name="Equation" r:id="rId28" imgW="952087" imgH="43161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3886200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8783B55-0089-4587-A5FA-ADA907E4752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44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6083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228600" y="30749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1:</a:t>
            </a:r>
          </a:p>
        </p:txBody>
      </p:sp>
      <p:graphicFrame>
        <p:nvGraphicFramePr>
          <p:cNvPr id="46085" name="Object 23"/>
          <p:cNvGraphicFramePr>
            <a:graphicFrameLocks noChangeAspect="1"/>
          </p:cNvGraphicFramePr>
          <p:nvPr/>
        </p:nvGraphicFramePr>
        <p:xfrm>
          <a:off x="2895600" y="4876800"/>
          <a:ext cx="5207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5" imgW="5207000" imgH="711200" progId="Equation.3">
                  <p:embed/>
                </p:oleObj>
              </mc:Choice>
              <mc:Fallback>
                <p:oleObj name="Equation" r:id="rId5" imgW="5207000" imgH="71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76800"/>
                        <a:ext cx="5207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24"/>
          <p:cNvSpPr txBox="1">
            <a:spLocks noChangeArrowheads="1"/>
          </p:cNvSpPr>
          <p:nvPr/>
        </p:nvSpPr>
        <p:spPr bwMode="auto">
          <a:xfrm>
            <a:off x="1981200" y="3124200"/>
            <a:ext cx="4429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From Pumping Lemma: </a:t>
            </a:r>
          </a:p>
        </p:txBody>
      </p:sp>
      <p:graphicFrame>
        <p:nvGraphicFramePr>
          <p:cNvPr id="46087" name="Object 25"/>
          <p:cNvGraphicFramePr>
            <a:graphicFrameLocks noChangeAspect="1"/>
          </p:cNvGraphicFramePr>
          <p:nvPr/>
        </p:nvGraphicFramePr>
        <p:xfrm>
          <a:off x="6324600" y="2971800"/>
          <a:ext cx="2489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7" imgW="2489200" imgH="711200" progId="Equation.3">
                  <p:embed/>
                </p:oleObj>
              </mc:Choice>
              <mc:Fallback>
                <p:oleObj name="Equation" r:id="rId7" imgW="2489200" imgH="71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71800"/>
                        <a:ext cx="2489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26"/>
          <p:cNvSpPr txBox="1">
            <a:spLocks noChangeArrowheads="1"/>
          </p:cNvSpPr>
          <p:nvPr/>
        </p:nvSpPr>
        <p:spPr bwMode="auto">
          <a:xfrm>
            <a:off x="609600" y="5029200"/>
            <a:ext cx="194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However:</a:t>
            </a:r>
          </a:p>
        </p:txBody>
      </p:sp>
      <p:sp>
        <p:nvSpPr>
          <p:cNvPr id="46089" name="Text Box 27"/>
          <p:cNvSpPr txBox="1">
            <a:spLocks noChangeArrowheads="1"/>
          </p:cNvSpPr>
          <p:nvPr/>
        </p:nvSpPr>
        <p:spPr bwMode="auto">
          <a:xfrm>
            <a:off x="2727325" y="5816600"/>
            <a:ext cx="306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Contradiction!!!</a:t>
            </a:r>
          </a:p>
        </p:txBody>
      </p:sp>
      <p:sp>
        <p:nvSpPr>
          <p:cNvPr id="46090" name="Rectangle 28"/>
          <p:cNvSpPr>
            <a:spLocks noChangeArrowheads="1"/>
          </p:cNvSpPr>
          <p:nvPr/>
        </p:nvSpPr>
        <p:spPr bwMode="auto">
          <a:xfrm>
            <a:off x="4403725" y="2727325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3600">
              <a:solidFill>
                <a:schemeClr val="tx2"/>
              </a:solidFill>
            </a:endParaRPr>
          </a:p>
        </p:txBody>
      </p:sp>
      <p:graphicFrame>
        <p:nvGraphicFramePr>
          <p:cNvPr id="46091" name="Object 29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9" imgW="2578100" imgH="609600" progId="Equation.3">
                  <p:embed/>
                </p:oleObj>
              </mc:Choice>
              <mc:Fallback>
                <p:oleObj name="Equation" r:id="rId9" imgW="2578100" imgH="609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30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Equation" r:id="rId11" imgW="1993035" imgH="406224" progId="Equation.3">
                  <p:embed/>
                </p:oleObj>
              </mc:Choice>
              <mc:Fallback>
                <p:oleObj name="Equation" r:id="rId11" imgW="1993035" imgH="40622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31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Equation" r:id="rId13" imgW="1803400" imgH="533400" progId="Equation.3">
                  <p:embed/>
                </p:oleObj>
              </mc:Choice>
              <mc:Fallback>
                <p:oleObj name="Equation" r:id="rId13" imgW="1803400" imgH="533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32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Equation" r:id="rId15" imgW="1358310" imgH="533169" progId="Equation.3">
                  <p:embed/>
                </p:oleObj>
              </mc:Choice>
              <mc:Fallback>
                <p:oleObj name="Equation" r:id="rId15" imgW="1358310" imgH="53316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34"/>
          <p:cNvGraphicFramePr>
            <a:graphicFrameLocks noChangeAspect="1"/>
          </p:cNvGraphicFramePr>
          <p:nvPr/>
        </p:nvGraphicFramePr>
        <p:xfrm>
          <a:off x="1949450" y="3886200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17" imgW="952087" imgH="431613" progId="Equation.3">
                  <p:embed/>
                </p:oleObj>
              </mc:Choice>
              <mc:Fallback>
                <p:oleObj name="Equation" r:id="rId17" imgW="952087" imgH="43161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3886200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B0E3C72-E50F-4861-BC67-0C5AB7C1737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45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7107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228600" y="30749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2:</a:t>
            </a:r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/>
        </p:nvGraphicFramePr>
        <p:xfrm>
          <a:off x="2590800" y="32766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Equation" r:id="rId5" imgW="710891" imgH="406224" progId="Equation.3">
                  <p:embed/>
                </p:oleObj>
              </mc:Choice>
              <mc:Fallback>
                <p:oleObj name="Equation" r:id="rId5" imgW="710891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3581400" y="3124200"/>
            <a:ext cx="176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within</a:t>
            </a:r>
          </a:p>
        </p:txBody>
      </p:sp>
      <p:graphicFrame>
        <p:nvGraphicFramePr>
          <p:cNvPr id="47111" name="Object 10"/>
          <p:cNvGraphicFramePr>
            <a:graphicFrameLocks noChangeAspect="1"/>
          </p:cNvGraphicFramePr>
          <p:nvPr/>
        </p:nvGraphicFramePr>
        <p:xfrm>
          <a:off x="5651500" y="2971800"/>
          <a:ext cx="58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Equation" r:id="rId7" imgW="583947" imgH="609336" progId="Equation.3">
                  <p:embed/>
                </p:oleObj>
              </mc:Choice>
              <mc:Fallback>
                <p:oleObj name="Equation" r:id="rId7" imgW="583947" imgH="6093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971800"/>
                        <a:ext cx="584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11"/>
          <p:cNvGraphicFramePr>
            <a:graphicFrameLocks noChangeAspect="1"/>
          </p:cNvGraphicFramePr>
          <p:nvPr/>
        </p:nvGraphicFramePr>
        <p:xfrm>
          <a:off x="1524000" y="5200650"/>
          <a:ext cx="567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Equation" r:id="rId9" imgW="5676900" imgH="546100" progId="Equation.3">
                  <p:embed/>
                </p:oleObj>
              </mc:Choice>
              <mc:Fallback>
                <p:oleObj name="Equation" r:id="rId9" imgW="5676900" imgH="546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00650"/>
                        <a:ext cx="5676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12"/>
          <p:cNvGraphicFramePr>
            <a:graphicFrameLocks noChangeAspect="1"/>
          </p:cNvGraphicFramePr>
          <p:nvPr/>
        </p:nvGraphicFramePr>
        <p:xfrm>
          <a:off x="4267200" y="61722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Equation" r:id="rId11" imgW="710891" imgH="406224" progId="Equation.3">
                  <p:embed/>
                </p:oleObj>
              </mc:Choice>
              <mc:Fallback>
                <p:oleObj name="Equation" r:id="rId11" imgW="710891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1722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3"/>
          <p:cNvGraphicFramePr>
            <a:graphicFrameLocks noChangeAspect="1"/>
          </p:cNvGraphicFramePr>
          <p:nvPr/>
        </p:nvGraphicFramePr>
        <p:xfrm>
          <a:off x="2286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12" imgW="393359" imgH="304536" progId="Equation.3">
                  <p:embed/>
                </p:oleObj>
              </mc:Choice>
              <mc:Fallback>
                <p:oleObj name="Equation" r:id="rId12" imgW="393359" imgH="3045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4"/>
          <p:cNvGraphicFramePr>
            <a:graphicFrameLocks noChangeAspect="1"/>
          </p:cNvGraphicFramePr>
          <p:nvPr/>
        </p:nvGraphicFramePr>
        <p:xfrm>
          <a:off x="4267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14" imgW="393359" imgH="304536" progId="Equation.3">
                  <p:embed/>
                </p:oleObj>
              </mc:Choice>
              <mc:Fallback>
                <p:oleObj name="Equation" r:id="rId14" imgW="393359" imgH="3045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5"/>
          <p:cNvGraphicFramePr>
            <a:graphicFrameLocks noChangeAspect="1"/>
          </p:cNvGraphicFramePr>
          <p:nvPr/>
        </p:nvGraphicFramePr>
        <p:xfrm>
          <a:off x="6172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15" imgW="393359" imgH="304536" progId="Equation.3">
                  <p:embed/>
                </p:oleObj>
              </mc:Choice>
              <mc:Fallback>
                <p:oleObj name="Equation" r:id="rId15" imgW="393359" imgH="3045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AutoShape 16"/>
          <p:cNvSpPr>
            <a:spLocks/>
          </p:cNvSpPr>
          <p:nvPr/>
        </p:nvSpPr>
        <p:spPr bwMode="auto">
          <a:xfrm rot="-5400000">
            <a:off x="240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18" name="AutoShape 17"/>
          <p:cNvSpPr>
            <a:spLocks/>
          </p:cNvSpPr>
          <p:nvPr/>
        </p:nvSpPr>
        <p:spPr bwMode="auto">
          <a:xfrm rot="-5400000">
            <a:off x="4305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19" name="AutoShape 18"/>
          <p:cNvSpPr>
            <a:spLocks/>
          </p:cNvSpPr>
          <p:nvPr/>
        </p:nvSpPr>
        <p:spPr bwMode="auto">
          <a:xfrm rot="-5400000">
            <a:off x="621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20" name="AutoShape 19"/>
          <p:cNvSpPr>
            <a:spLocks/>
          </p:cNvSpPr>
          <p:nvPr/>
        </p:nvSpPr>
        <p:spPr bwMode="auto">
          <a:xfrm rot="5400000">
            <a:off x="4343400" y="5410200"/>
            <a:ext cx="457200" cy="9144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21" name="AutoShape 20"/>
          <p:cNvSpPr>
            <a:spLocks/>
          </p:cNvSpPr>
          <p:nvPr/>
        </p:nvSpPr>
        <p:spPr bwMode="auto">
          <a:xfrm rot="5400000">
            <a:off x="2628900" y="4610100"/>
            <a:ext cx="381000" cy="2438400"/>
          </a:xfrm>
          <a:prstGeom prst="rightBrace">
            <a:avLst>
              <a:gd name="adj1" fmla="val 5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22" name="AutoShape 21"/>
          <p:cNvSpPr>
            <a:spLocks/>
          </p:cNvSpPr>
          <p:nvPr/>
        </p:nvSpPr>
        <p:spPr bwMode="auto">
          <a:xfrm rot="5400000">
            <a:off x="5905500" y="4838700"/>
            <a:ext cx="457200" cy="20574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23" name="Object 22"/>
          <p:cNvGraphicFramePr>
            <a:graphicFrameLocks noChangeAspect="1"/>
          </p:cNvGraphicFramePr>
          <p:nvPr/>
        </p:nvGraphicFramePr>
        <p:xfrm>
          <a:off x="2743200" y="61722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61722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3"/>
          <p:cNvGraphicFramePr>
            <a:graphicFrameLocks noChangeAspect="1"/>
          </p:cNvGraphicFramePr>
          <p:nvPr/>
        </p:nvGraphicFramePr>
        <p:xfrm>
          <a:off x="6019800" y="61722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61722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5" name="Rectangle 24"/>
          <p:cNvSpPr>
            <a:spLocks noChangeArrowheads="1"/>
          </p:cNvSpPr>
          <p:nvPr/>
        </p:nvSpPr>
        <p:spPr bwMode="auto">
          <a:xfrm>
            <a:off x="152400" y="3048000"/>
            <a:ext cx="6324600" cy="6858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26" name="Object 25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Equation" r:id="rId20" imgW="2578100" imgH="609600" progId="Equation.3">
                  <p:embed/>
                </p:oleObj>
              </mc:Choice>
              <mc:Fallback>
                <p:oleObj name="Equation" r:id="rId20" imgW="2578100" imgH="609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6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Equation" r:id="rId22" imgW="1993035" imgH="406224" progId="Equation.3">
                  <p:embed/>
                </p:oleObj>
              </mc:Choice>
              <mc:Fallback>
                <p:oleObj name="Equation" r:id="rId22" imgW="1993035" imgH="40622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Object 27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24" imgW="1803400" imgH="533400" progId="Equation.3">
                  <p:embed/>
                </p:oleObj>
              </mc:Choice>
              <mc:Fallback>
                <p:oleObj name="Equation" r:id="rId24" imgW="1803400" imgH="533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9" name="Object 28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26" imgW="1358310" imgH="533169" progId="Equation.3">
                  <p:embed/>
                </p:oleObj>
              </mc:Choice>
              <mc:Fallback>
                <p:oleObj name="Equation" r:id="rId26" imgW="1358310" imgH="53316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64DC8A7-007D-4AC9-BC82-033574841EBE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46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8131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244475" y="30495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2:</a:t>
            </a:r>
          </a:p>
        </p:txBody>
      </p:sp>
      <p:graphicFrame>
        <p:nvGraphicFramePr>
          <p:cNvPr id="48133" name="Object 11"/>
          <p:cNvGraphicFramePr>
            <a:graphicFrameLocks noChangeAspect="1"/>
          </p:cNvGraphicFramePr>
          <p:nvPr/>
        </p:nvGraphicFramePr>
        <p:xfrm>
          <a:off x="1524000" y="5200650"/>
          <a:ext cx="567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5" imgW="5676900" imgH="546100" progId="Equation.3">
                  <p:embed/>
                </p:oleObj>
              </mc:Choice>
              <mc:Fallback>
                <p:oleObj name="Equation" r:id="rId5" imgW="5676900" imgH="546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00650"/>
                        <a:ext cx="5676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12"/>
          <p:cNvGraphicFramePr>
            <a:graphicFrameLocks noChangeAspect="1"/>
          </p:cNvGraphicFramePr>
          <p:nvPr/>
        </p:nvGraphicFramePr>
        <p:xfrm>
          <a:off x="4267200" y="61722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7" imgW="710891" imgH="406224" progId="Equation.3">
                  <p:embed/>
                </p:oleObj>
              </mc:Choice>
              <mc:Fallback>
                <p:oleObj name="Equation" r:id="rId7" imgW="710891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1722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13"/>
          <p:cNvGraphicFramePr>
            <a:graphicFrameLocks noChangeAspect="1"/>
          </p:cNvGraphicFramePr>
          <p:nvPr/>
        </p:nvGraphicFramePr>
        <p:xfrm>
          <a:off x="2286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9" imgW="393359" imgH="304536" progId="Equation.3">
                  <p:embed/>
                </p:oleObj>
              </mc:Choice>
              <mc:Fallback>
                <p:oleObj name="Equation" r:id="rId9" imgW="393359" imgH="3045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4"/>
          <p:cNvGraphicFramePr>
            <a:graphicFrameLocks noChangeAspect="1"/>
          </p:cNvGraphicFramePr>
          <p:nvPr/>
        </p:nvGraphicFramePr>
        <p:xfrm>
          <a:off x="4267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11" imgW="393359" imgH="304536" progId="Equation.3">
                  <p:embed/>
                </p:oleObj>
              </mc:Choice>
              <mc:Fallback>
                <p:oleObj name="Equation" r:id="rId11" imgW="393359" imgH="3045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15"/>
          <p:cNvGraphicFramePr>
            <a:graphicFrameLocks noChangeAspect="1"/>
          </p:cNvGraphicFramePr>
          <p:nvPr/>
        </p:nvGraphicFramePr>
        <p:xfrm>
          <a:off x="6172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Equation" r:id="rId12" imgW="393359" imgH="304536" progId="Equation.3">
                  <p:embed/>
                </p:oleObj>
              </mc:Choice>
              <mc:Fallback>
                <p:oleObj name="Equation" r:id="rId12" imgW="393359" imgH="3045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AutoShape 16"/>
          <p:cNvSpPr>
            <a:spLocks/>
          </p:cNvSpPr>
          <p:nvPr/>
        </p:nvSpPr>
        <p:spPr bwMode="auto">
          <a:xfrm rot="-5400000">
            <a:off x="240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39" name="AutoShape 17"/>
          <p:cNvSpPr>
            <a:spLocks/>
          </p:cNvSpPr>
          <p:nvPr/>
        </p:nvSpPr>
        <p:spPr bwMode="auto">
          <a:xfrm rot="-5400000">
            <a:off x="4305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40" name="AutoShape 18"/>
          <p:cNvSpPr>
            <a:spLocks/>
          </p:cNvSpPr>
          <p:nvPr/>
        </p:nvSpPr>
        <p:spPr bwMode="auto">
          <a:xfrm rot="-5400000">
            <a:off x="621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41" name="AutoShape 19"/>
          <p:cNvSpPr>
            <a:spLocks/>
          </p:cNvSpPr>
          <p:nvPr/>
        </p:nvSpPr>
        <p:spPr bwMode="auto">
          <a:xfrm rot="5400000">
            <a:off x="4343400" y="5410200"/>
            <a:ext cx="457200" cy="9144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42" name="AutoShape 20"/>
          <p:cNvSpPr>
            <a:spLocks/>
          </p:cNvSpPr>
          <p:nvPr/>
        </p:nvSpPr>
        <p:spPr bwMode="auto">
          <a:xfrm rot="5400000">
            <a:off x="2628900" y="4610100"/>
            <a:ext cx="381000" cy="2438400"/>
          </a:xfrm>
          <a:prstGeom prst="rightBrace">
            <a:avLst>
              <a:gd name="adj1" fmla="val 5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43" name="AutoShape 21"/>
          <p:cNvSpPr>
            <a:spLocks/>
          </p:cNvSpPr>
          <p:nvPr/>
        </p:nvSpPr>
        <p:spPr bwMode="auto">
          <a:xfrm rot="5400000">
            <a:off x="5905500" y="4838700"/>
            <a:ext cx="457200" cy="20574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44" name="Object 22"/>
          <p:cNvGraphicFramePr>
            <a:graphicFrameLocks noChangeAspect="1"/>
          </p:cNvGraphicFramePr>
          <p:nvPr/>
        </p:nvGraphicFramePr>
        <p:xfrm>
          <a:off x="2743200" y="61722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61722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23"/>
          <p:cNvGraphicFramePr>
            <a:graphicFrameLocks noChangeAspect="1"/>
          </p:cNvGraphicFramePr>
          <p:nvPr/>
        </p:nvGraphicFramePr>
        <p:xfrm>
          <a:off x="6019800" y="61722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61722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Text Box 24"/>
          <p:cNvSpPr txBox="1">
            <a:spLocks noChangeArrowheads="1"/>
          </p:cNvSpPr>
          <p:nvPr/>
        </p:nvSpPr>
        <p:spPr bwMode="auto">
          <a:xfrm>
            <a:off x="2057400" y="3048000"/>
            <a:ext cx="5316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Similar analysis with case 1</a:t>
            </a:r>
          </a:p>
        </p:txBody>
      </p:sp>
      <p:graphicFrame>
        <p:nvGraphicFramePr>
          <p:cNvPr id="48147" name="Object 25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Equation" r:id="rId17" imgW="2578100" imgH="609600" progId="Equation.3">
                  <p:embed/>
                </p:oleObj>
              </mc:Choice>
              <mc:Fallback>
                <p:oleObj name="Equation" r:id="rId17" imgW="2578100" imgH="609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6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Equation" r:id="rId19" imgW="1993035" imgH="406224" progId="Equation.3">
                  <p:embed/>
                </p:oleObj>
              </mc:Choice>
              <mc:Fallback>
                <p:oleObj name="Equation" r:id="rId19" imgW="1993035" imgH="40622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7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name="Equation" r:id="rId21" imgW="1803400" imgH="533400" progId="Equation.3">
                  <p:embed/>
                </p:oleObj>
              </mc:Choice>
              <mc:Fallback>
                <p:oleObj name="Equation" r:id="rId21" imgW="1803400" imgH="533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8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Equation" r:id="rId23" imgW="1358310" imgH="533169" progId="Equation.3">
                  <p:embed/>
                </p:oleObj>
              </mc:Choice>
              <mc:Fallback>
                <p:oleObj name="Equation" r:id="rId23" imgW="1358310" imgH="53316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06B6695-AF0F-4F9E-AADA-F9154E81113C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47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228600" y="30749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3:</a:t>
            </a:r>
          </a:p>
        </p:txBody>
      </p:sp>
      <p:graphicFrame>
        <p:nvGraphicFramePr>
          <p:cNvPr id="49157" name="Object 4"/>
          <p:cNvGraphicFramePr>
            <a:graphicFrameLocks noChangeAspect="1"/>
          </p:cNvGraphicFramePr>
          <p:nvPr/>
        </p:nvGraphicFramePr>
        <p:xfrm>
          <a:off x="2590800" y="32766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Equation" r:id="rId5" imgW="710891" imgH="406224" progId="Equation.3">
                  <p:embed/>
                </p:oleObj>
              </mc:Choice>
              <mc:Fallback>
                <p:oleObj name="Equation" r:id="rId5" imgW="710891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3581400" y="3124200"/>
            <a:ext cx="176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within</a:t>
            </a:r>
          </a:p>
        </p:txBody>
      </p:sp>
      <p:graphicFrame>
        <p:nvGraphicFramePr>
          <p:cNvPr id="49159" name="Object 10"/>
          <p:cNvGraphicFramePr>
            <a:graphicFrameLocks noChangeAspect="1"/>
          </p:cNvGraphicFramePr>
          <p:nvPr/>
        </p:nvGraphicFramePr>
        <p:xfrm>
          <a:off x="5657850" y="2971800"/>
          <a:ext cx="57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Equation" r:id="rId7" imgW="571252" imgH="609336" progId="Equation.3">
                  <p:embed/>
                </p:oleObj>
              </mc:Choice>
              <mc:Fallback>
                <p:oleObj name="Equation" r:id="rId7" imgW="571252" imgH="6093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2971800"/>
                        <a:ext cx="57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11"/>
          <p:cNvGraphicFramePr>
            <a:graphicFrameLocks noChangeAspect="1"/>
          </p:cNvGraphicFramePr>
          <p:nvPr/>
        </p:nvGraphicFramePr>
        <p:xfrm>
          <a:off x="1524000" y="5200650"/>
          <a:ext cx="567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Equation" r:id="rId9" imgW="5676900" imgH="546100" progId="Equation.3">
                  <p:embed/>
                </p:oleObj>
              </mc:Choice>
              <mc:Fallback>
                <p:oleObj name="Equation" r:id="rId9" imgW="5676900" imgH="546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00650"/>
                        <a:ext cx="5676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12"/>
          <p:cNvGraphicFramePr>
            <a:graphicFrameLocks noChangeAspect="1"/>
          </p:cNvGraphicFramePr>
          <p:nvPr/>
        </p:nvGraphicFramePr>
        <p:xfrm>
          <a:off x="5943600" y="60960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Equation" r:id="rId11" imgW="710891" imgH="406224" progId="Equation.3">
                  <p:embed/>
                </p:oleObj>
              </mc:Choice>
              <mc:Fallback>
                <p:oleObj name="Equation" r:id="rId11" imgW="710891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0960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3"/>
          <p:cNvGraphicFramePr>
            <a:graphicFrameLocks noChangeAspect="1"/>
          </p:cNvGraphicFramePr>
          <p:nvPr/>
        </p:nvGraphicFramePr>
        <p:xfrm>
          <a:off x="2286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Equation" r:id="rId12" imgW="393359" imgH="304536" progId="Equation.3">
                  <p:embed/>
                </p:oleObj>
              </mc:Choice>
              <mc:Fallback>
                <p:oleObj name="Equation" r:id="rId12" imgW="393359" imgH="3045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4"/>
          <p:cNvGraphicFramePr>
            <a:graphicFrameLocks noChangeAspect="1"/>
          </p:cNvGraphicFramePr>
          <p:nvPr/>
        </p:nvGraphicFramePr>
        <p:xfrm>
          <a:off x="4267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name="Equation" r:id="rId14" imgW="393359" imgH="304536" progId="Equation.3">
                  <p:embed/>
                </p:oleObj>
              </mc:Choice>
              <mc:Fallback>
                <p:oleObj name="Equation" r:id="rId14" imgW="393359" imgH="3045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5"/>
          <p:cNvGraphicFramePr>
            <a:graphicFrameLocks noChangeAspect="1"/>
          </p:cNvGraphicFramePr>
          <p:nvPr/>
        </p:nvGraphicFramePr>
        <p:xfrm>
          <a:off x="6172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" name="Equation" r:id="rId15" imgW="393359" imgH="304536" progId="Equation.3">
                  <p:embed/>
                </p:oleObj>
              </mc:Choice>
              <mc:Fallback>
                <p:oleObj name="Equation" r:id="rId15" imgW="393359" imgH="3045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AutoShape 16"/>
          <p:cNvSpPr>
            <a:spLocks/>
          </p:cNvSpPr>
          <p:nvPr/>
        </p:nvSpPr>
        <p:spPr bwMode="auto">
          <a:xfrm rot="-5400000">
            <a:off x="240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66" name="AutoShape 17"/>
          <p:cNvSpPr>
            <a:spLocks/>
          </p:cNvSpPr>
          <p:nvPr/>
        </p:nvSpPr>
        <p:spPr bwMode="auto">
          <a:xfrm rot="-5400000">
            <a:off x="4305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67" name="AutoShape 18"/>
          <p:cNvSpPr>
            <a:spLocks/>
          </p:cNvSpPr>
          <p:nvPr/>
        </p:nvSpPr>
        <p:spPr bwMode="auto">
          <a:xfrm rot="-5400000">
            <a:off x="621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68" name="AutoShape 19"/>
          <p:cNvSpPr>
            <a:spLocks/>
          </p:cNvSpPr>
          <p:nvPr/>
        </p:nvSpPr>
        <p:spPr bwMode="auto">
          <a:xfrm rot="5400000">
            <a:off x="6096000" y="54864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69" name="AutoShape 20"/>
          <p:cNvSpPr>
            <a:spLocks/>
          </p:cNvSpPr>
          <p:nvPr/>
        </p:nvSpPr>
        <p:spPr bwMode="auto">
          <a:xfrm rot="5400000">
            <a:off x="3543300" y="3695700"/>
            <a:ext cx="381000" cy="4267200"/>
          </a:xfrm>
          <a:prstGeom prst="rightBrace">
            <a:avLst>
              <a:gd name="adj1" fmla="val 9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70" name="AutoShape 21"/>
          <p:cNvSpPr>
            <a:spLocks/>
          </p:cNvSpPr>
          <p:nvPr/>
        </p:nvSpPr>
        <p:spPr bwMode="auto">
          <a:xfrm rot="5400000">
            <a:off x="6743700" y="5676900"/>
            <a:ext cx="457200" cy="381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71" name="Object 22"/>
          <p:cNvGraphicFramePr>
            <a:graphicFrameLocks noChangeAspect="1"/>
          </p:cNvGraphicFramePr>
          <p:nvPr/>
        </p:nvGraphicFramePr>
        <p:xfrm>
          <a:off x="3581400" y="60960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0960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3"/>
          <p:cNvGraphicFramePr>
            <a:graphicFrameLocks noChangeAspect="1"/>
          </p:cNvGraphicFramePr>
          <p:nvPr/>
        </p:nvGraphicFramePr>
        <p:xfrm>
          <a:off x="6858000" y="60960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60960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3" name="Rectangle 24"/>
          <p:cNvSpPr>
            <a:spLocks noChangeArrowheads="1"/>
          </p:cNvSpPr>
          <p:nvPr/>
        </p:nvSpPr>
        <p:spPr bwMode="auto">
          <a:xfrm>
            <a:off x="152400" y="3048000"/>
            <a:ext cx="6324600" cy="6858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74" name="Object 25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Equation" r:id="rId20" imgW="2578100" imgH="609600" progId="Equation.3">
                  <p:embed/>
                </p:oleObj>
              </mc:Choice>
              <mc:Fallback>
                <p:oleObj name="Equation" r:id="rId20" imgW="2578100" imgH="609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5" name="Object 26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Equation" r:id="rId22" imgW="1993035" imgH="406224" progId="Equation.3">
                  <p:embed/>
                </p:oleObj>
              </mc:Choice>
              <mc:Fallback>
                <p:oleObj name="Equation" r:id="rId22" imgW="1993035" imgH="40622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Object 27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Equation" r:id="rId24" imgW="1803400" imgH="533400" progId="Equation.3">
                  <p:embed/>
                </p:oleObj>
              </mc:Choice>
              <mc:Fallback>
                <p:oleObj name="Equation" r:id="rId24" imgW="1803400" imgH="533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7" name="Object 28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Equation" r:id="rId26" imgW="1358310" imgH="533169" progId="Equation.3">
                  <p:embed/>
                </p:oleObj>
              </mc:Choice>
              <mc:Fallback>
                <p:oleObj name="Equation" r:id="rId26" imgW="1358310" imgH="53316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279FC57-4B33-4489-B370-A746D54DA1F5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48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0179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244475" y="30495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3:</a:t>
            </a:r>
          </a:p>
        </p:txBody>
      </p:sp>
      <p:graphicFrame>
        <p:nvGraphicFramePr>
          <p:cNvPr id="50181" name="Object 8"/>
          <p:cNvGraphicFramePr>
            <a:graphicFrameLocks noChangeAspect="1"/>
          </p:cNvGraphicFramePr>
          <p:nvPr/>
        </p:nvGraphicFramePr>
        <p:xfrm>
          <a:off x="1524000" y="5200650"/>
          <a:ext cx="567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5" imgW="5676900" imgH="546100" progId="Equation.3">
                  <p:embed/>
                </p:oleObj>
              </mc:Choice>
              <mc:Fallback>
                <p:oleObj name="Equation" r:id="rId5" imgW="5676900" imgH="546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00650"/>
                        <a:ext cx="5676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9"/>
          <p:cNvGraphicFramePr>
            <a:graphicFrameLocks noChangeAspect="1"/>
          </p:cNvGraphicFramePr>
          <p:nvPr/>
        </p:nvGraphicFramePr>
        <p:xfrm>
          <a:off x="5943600" y="61722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7" imgW="710891" imgH="406224" progId="Equation.3">
                  <p:embed/>
                </p:oleObj>
              </mc:Choice>
              <mc:Fallback>
                <p:oleObj name="Equation" r:id="rId7" imgW="710891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1722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10"/>
          <p:cNvGraphicFramePr>
            <a:graphicFrameLocks noChangeAspect="1"/>
          </p:cNvGraphicFramePr>
          <p:nvPr/>
        </p:nvGraphicFramePr>
        <p:xfrm>
          <a:off x="2286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9" imgW="393359" imgH="304536" progId="Equation.3">
                  <p:embed/>
                </p:oleObj>
              </mc:Choice>
              <mc:Fallback>
                <p:oleObj name="Equation" r:id="rId9" imgW="393359" imgH="3045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1"/>
          <p:cNvGraphicFramePr>
            <a:graphicFrameLocks noChangeAspect="1"/>
          </p:cNvGraphicFramePr>
          <p:nvPr/>
        </p:nvGraphicFramePr>
        <p:xfrm>
          <a:off x="4267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11" imgW="393359" imgH="304536" progId="Equation.3">
                  <p:embed/>
                </p:oleObj>
              </mc:Choice>
              <mc:Fallback>
                <p:oleObj name="Equation" r:id="rId11" imgW="393359" imgH="30453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12"/>
          <p:cNvGraphicFramePr>
            <a:graphicFrameLocks noChangeAspect="1"/>
          </p:cNvGraphicFramePr>
          <p:nvPr/>
        </p:nvGraphicFramePr>
        <p:xfrm>
          <a:off x="6172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Equation" r:id="rId12" imgW="393359" imgH="304536" progId="Equation.3">
                  <p:embed/>
                </p:oleObj>
              </mc:Choice>
              <mc:Fallback>
                <p:oleObj name="Equation" r:id="rId12" imgW="393359" imgH="30453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AutoShape 13"/>
          <p:cNvSpPr>
            <a:spLocks/>
          </p:cNvSpPr>
          <p:nvPr/>
        </p:nvSpPr>
        <p:spPr bwMode="auto">
          <a:xfrm rot="-5400000">
            <a:off x="240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187" name="AutoShape 14"/>
          <p:cNvSpPr>
            <a:spLocks/>
          </p:cNvSpPr>
          <p:nvPr/>
        </p:nvSpPr>
        <p:spPr bwMode="auto">
          <a:xfrm rot="-5400000">
            <a:off x="4305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188" name="AutoShape 15"/>
          <p:cNvSpPr>
            <a:spLocks/>
          </p:cNvSpPr>
          <p:nvPr/>
        </p:nvSpPr>
        <p:spPr bwMode="auto">
          <a:xfrm rot="-5400000">
            <a:off x="621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189" name="AutoShape 16"/>
          <p:cNvSpPr>
            <a:spLocks/>
          </p:cNvSpPr>
          <p:nvPr/>
        </p:nvSpPr>
        <p:spPr bwMode="auto">
          <a:xfrm rot="5400000">
            <a:off x="6057900" y="5448300"/>
            <a:ext cx="457200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190" name="AutoShape 17"/>
          <p:cNvSpPr>
            <a:spLocks/>
          </p:cNvSpPr>
          <p:nvPr/>
        </p:nvSpPr>
        <p:spPr bwMode="auto">
          <a:xfrm rot="5400000">
            <a:off x="3467100" y="3771900"/>
            <a:ext cx="381000" cy="4114800"/>
          </a:xfrm>
          <a:prstGeom prst="rightBrace">
            <a:avLst>
              <a:gd name="adj1" fmla="val 90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191" name="AutoShape 18"/>
          <p:cNvSpPr>
            <a:spLocks/>
          </p:cNvSpPr>
          <p:nvPr/>
        </p:nvSpPr>
        <p:spPr bwMode="auto">
          <a:xfrm rot="5400000">
            <a:off x="6705600" y="5638800"/>
            <a:ext cx="457200" cy="45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0192" name="Object 19"/>
          <p:cNvGraphicFramePr>
            <a:graphicFrameLocks noChangeAspect="1"/>
          </p:cNvGraphicFramePr>
          <p:nvPr/>
        </p:nvGraphicFramePr>
        <p:xfrm>
          <a:off x="3581400" y="61722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1722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20"/>
          <p:cNvGraphicFramePr>
            <a:graphicFrameLocks noChangeAspect="1"/>
          </p:cNvGraphicFramePr>
          <p:nvPr/>
        </p:nvGraphicFramePr>
        <p:xfrm>
          <a:off x="6858000" y="61722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61722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4" name="Text Box 21"/>
          <p:cNvSpPr txBox="1">
            <a:spLocks noChangeArrowheads="1"/>
          </p:cNvSpPr>
          <p:nvPr/>
        </p:nvSpPr>
        <p:spPr bwMode="auto">
          <a:xfrm>
            <a:off x="2057400" y="3048000"/>
            <a:ext cx="5316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Similar analysis with case 1</a:t>
            </a:r>
          </a:p>
        </p:txBody>
      </p:sp>
      <p:graphicFrame>
        <p:nvGraphicFramePr>
          <p:cNvPr id="50195" name="Object 22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Equation" r:id="rId17" imgW="2578100" imgH="609600" progId="Equation.3">
                  <p:embed/>
                </p:oleObj>
              </mc:Choice>
              <mc:Fallback>
                <p:oleObj name="Equation" r:id="rId17" imgW="2578100" imgH="609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23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Equation" r:id="rId19" imgW="1993035" imgH="406224" progId="Equation.3">
                  <p:embed/>
                </p:oleObj>
              </mc:Choice>
              <mc:Fallback>
                <p:oleObj name="Equation" r:id="rId19" imgW="1993035" imgH="4062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24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Equation" r:id="rId21" imgW="1803400" imgH="533400" progId="Equation.3">
                  <p:embed/>
                </p:oleObj>
              </mc:Choice>
              <mc:Fallback>
                <p:oleObj name="Equation" r:id="rId21" imgW="1803400" imgH="533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5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Equation" r:id="rId23" imgW="1358310" imgH="533169" progId="Equation.3">
                  <p:embed/>
                </p:oleObj>
              </mc:Choice>
              <mc:Fallback>
                <p:oleObj name="Equation" r:id="rId23" imgW="1358310" imgH="53316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267754A-3A9E-40B5-9CA4-DEF6931EAF9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49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1203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52400" y="29987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4:</a:t>
            </a:r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2514600" y="32004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Equation" r:id="rId5" imgW="710891" imgH="406224" progId="Equation.3">
                  <p:embed/>
                </p:oleObj>
              </mc:Choice>
              <mc:Fallback>
                <p:oleObj name="Equation" r:id="rId5" imgW="710891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3505200" y="3048000"/>
            <a:ext cx="3752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overlaps          and </a:t>
            </a:r>
          </a:p>
        </p:txBody>
      </p:sp>
      <p:graphicFrame>
        <p:nvGraphicFramePr>
          <p:cNvPr id="51207" name="Object 10"/>
          <p:cNvGraphicFramePr>
            <a:graphicFrameLocks noChangeAspect="1"/>
          </p:cNvGraphicFramePr>
          <p:nvPr/>
        </p:nvGraphicFramePr>
        <p:xfrm>
          <a:off x="5562600" y="28956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Equation" r:id="rId7" imgW="609600" imgH="609600" progId="Equation.3">
                  <p:embed/>
                </p:oleObj>
              </mc:Choice>
              <mc:Fallback>
                <p:oleObj name="Equation" r:id="rId7" imgW="609600" imgH="60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95600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11"/>
          <p:cNvGraphicFramePr>
            <a:graphicFrameLocks noChangeAspect="1"/>
          </p:cNvGraphicFramePr>
          <p:nvPr/>
        </p:nvGraphicFramePr>
        <p:xfrm>
          <a:off x="1524000" y="5200650"/>
          <a:ext cx="567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name="Equation" r:id="rId9" imgW="5676900" imgH="546100" progId="Equation.3">
                  <p:embed/>
                </p:oleObj>
              </mc:Choice>
              <mc:Fallback>
                <p:oleObj name="Equation" r:id="rId9" imgW="5676900" imgH="546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00650"/>
                        <a:ext cx="5676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12"/>
          <p:cNvGraphicFramePr>
            <a:graphicFrameLocks noChangeAspect="1"/>
          </p:cNvGraphicFramePr>
          <p:nvPr/>
        </p:nvGraphicFramePr>
        <p:xfrm>
          <a:off x="2971800" y="60960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Equation" r:id="rId11" imgW="710891" imgH="406224" progId="Equation.3">
                  <p:embed/>
                </p:oleObj>
              </mc:Choice>
              <mc:Fallback>
                <p:oleObj name="Equation" r:id="rId11" imgW="710891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0960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3"/>
          <p:cNvGraphicFramePr>
            <a:graphicFrameLocks noChangeAspect="1"/>
          </p:cNvGraphicFramePr>
          <p:nvPr/>
        </p:nvGraphicFramePr>
        <p:xfrm>
          <a:off x="2286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Equation" r:id="rId12" imgW="393359" imgH="304536" progId="Equation.3">
                  <p:embed/>
                </p:oleObj>
              </mc:Choice>
              <mc:Fallback>
                <p:oleObj name="Equation" r:id="rId12" imgW="393359" imgH="3045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4"/>
          <p:cNvGraphicFramePr>
            <a:graphicFrameLocks noChangeAspect="1"/>
          </p:cNvGraphicFramePr>
          <p:nvPr/>
        </p:nvGraphicFramePr>
        <p:xfrm>
          <a:off x="4267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name="Equation" r:id="rId14" imgW="393359" imgH="304536" progId="Equation.3">
                  <p:embed/>
                </p:oleObj>
              </mc:Choice>
              <mc:Fallback>
                <p:oleObj name="Equation" r:id="rId14" imgW="393359" imgH="3045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5"/>
          <p:cNvGraphicFramePr>
            <a:graphicFrameLocks noChangeAspect="1"/>
          </p:cNvGraphicFramePr>
          <p:nvPr/>
        </p:nvGraphicFramePr>
        <p:xfrm>
          <a:off x="6172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name="Equation" r:id="rId15" imgW="393359" imgH="304536" progId="Equation.3">
                  <p:embed/>
                </p:oleObj>
              </mc:Choice>
              <mc:Fallback>
                <p:oleObj name="Equation" r:id="rId15" imgW="393359" imgH="3045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AutoShape 16"/>
          <p:cNvSpPr>
            <a:spLocks/>
          </p:cNvSpPr>
          <p:nvPr/>
        </p:nvSpPr>
        <p:spPr bwMode="auto">
          <a:xfrm rot="-5400000">
            <a:off x="240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14" name="AutoShape 17"/>
          <p:cNvSpPr>
            <a:spLocks/>
          </p:cNvSpPr>
          <p:nvPr/>
        </p:nvSpPr>
        <p:spPr bwMode="auto">
          <a:xfrm rot="-5400000">
            <a:off x="4305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15" name="AutoShape 18"/>
          <p:cNvSpPr>
            <a:spLocks/>
          </p:cNvSpPr>
          <p:nvPr/>
        </p:nvSpPr>
        <p:spPr bwMode="auto">
          <a:xfrm rot="-5400000">
            <a:off x="621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16" name="AutoShape 19"/>
          <p:cNvSpPr>
            <a:spLocks/>
          </p:cNvSpPr>
          <p:nvPr/>
        </p:nvSpPr>
        <p:spPr bwMode="auto">
          <a:xfrm rot="5400000">
            <a:off x="3086100" y="4914900"/>
            <a:ext cx="457200" cy="1905000"/>
          </a:xfrm>
          <a:prstGeom prst="rightBrace">
            <a:avLst>
              <a:gd name="adj1" fmla="val 347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17" name="AutoShape 20"/>
          <p:cNvSpPr>
            <a:spLocks/>
          </p:cNvSpPr>
          <p:nvPr/>
        </p:nvSpPr>
        <p:spPr bwMode="auto">
          <a:xfrm rot="5400000">
            <a:off x="1752600" y="54864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18" name="AutoShape 21"/>
          <p:cNvSpPr>
            <a:spLocks/>
          </p:cNvSpPr>
          <p:nvPr/>
        </p:nvSpPr>
        <p:spPr bwMode="auto">
          <a:xfrm rot="5400000">
            <a:off x="55245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1219" name="Object 22"/>
          <p:cNvGraphicFramePr>
            <a:graphicFrameLocks noChangeAspect="1"/>
          </p:cNvGraphicFramePr>
          <p:nvPr/>
        </p:nvGraphicFramePr>
        <p:xfrm>
          <a:off x="1752600" y="60960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0960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23"/>
          <p:cNvGraphicFramePr>
            <a:graphicFrameLocks noChangeAspect="1"/>
          </p:cNvGraphicFramePr>
          <p:nvPr/>
        </p:nvGraphicFramePr>
        <p:xfrm>
          <a:off x="5638800" y="60960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6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960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1" name="Object 24"/>
          <p:cNvGraphicFramePr>
            <a:graphicFrameLocks noChangeAspect="1"/>
          </p:cNvGraphicFramePr>
          <p:nvPr/>
        </p:nvGraphicFramePr>
        <p:xfrm>
          <a:off x="7239000" y="2895600"/>
          <a:ext cx="58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Equation" r:id="rId20" imgW="583947" imgH="609336" progId="Equation.3">
                  <p:embed/>
                </p:oleObj>
              </mc:Choice>
              <mc:Fallback>
                <p:oleObj name="Equation" r:id="rId20" imgW="583947" imgH="60933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895600"/>
                        <a:ext cx="584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2" name="Rectangle 25"/>
          <p:cNvSpPr>
            <a:spLocks noChangeArrowheads="1"/>
          </p:cNvSpPr>
          <p:nvPr/>
        </p:nvSpPr>
        <p:spPr bwMode="auto">
          <a:xfrm>
            <a:off x="76200" y="2971800"/>
            <a:ext cx="8001000" cy="6858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1223" name="Object 26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Equation" r:id="rId22" imgW="2578100" imgH="609600" progId="Equation.3">
                  <p:embed/>
                </p:oleObj>
              </mc:Choice>
              <mc:Fallback>
                <p:oleObj name="Equation" r:id="rId22" imgW="2578100" imgH="609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4" name="Object 27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name="Equation" r:id="rId24" imgW="1993035" imgH="406224" progId="Equation.3">
                  <p:embed/>
                </p:oleObj>
              </mc:Choice>
              <mc:Fallback>
                <p:oleObj name="Equation" r:id="rId24" imgW="1993035" imgH="40622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5" name="Object 28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Equation" r:id="rId26" imgW="1803400" imgH="533400" progId="Equation.3">
                  <p:embed/>
                </p:oleObj>
              </mc:Choice>
              <mc:Fallback>
                <p:oleObj name="Equation" r:id="rId26" imgW="1803400" imgH="533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6" name="Object 29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1" name="Equation" r:id="rId28" imgW="1358310" imgH="533169" progId="Equation.3">
                  <p:embed/>
                </p:oleObj>
              </mc:Choice>
              <mc:Fallback>
                <p:oleObj name="Equation" r:id="rId28" imgW="1358310" imgH="53316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96A4E0A-CB05-49FD-BD62-79C38307E94D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Oval 2"/>
          <p:cNvSpPr>
            <a:spLocks noChangeArrowheads="1"/>
          </p:cNvSpPr>
          <p:nvPr/>
        </p:nvSpPr>
        <p:spPr bwMode="auto">
          <a:xfrm>
            <a:off x="3962400" y="30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4114800" y="381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304668" imgH="380835" progId="Equation.3">
                  <p:embed/>
                </p:oleObj>
              </mc:Choice>
              <mc:Fallback>
                <p:oleObj name="Equation" r:id="rId3" imgW="304668" imgH="3808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Oval 4"/>
          <p:cNvSpPr>
            <a:spLocks noChangeArrowheads="1"/>
          </p:cNvSpPr>
          <p:nvPr/>
        </p:nvSpPr>
        <p:spPr bwMode="auto">
          <a:xfrm>
            <a:off x="1524000" y="137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50" name="Object 5"/>
          <p:cNvGraphicFramePr>
            <a:graphicFrameLocks noChangeAspect="1"/>
          </p:cNvGraphicFramePr>
          <p:nvPr/>
        </p:nvGraphicFramePr>
        <p:xfrm>
          <a:off x="1663700" y="14541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330200" imgH="368300" progId="Equation.3">
                  <p:embed/>
                </p:oleObj>
              </mc:Choice>
              <mc:Fallback>
                <p:oleObj name="Equation" r:id="rId5" imgW="3302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4541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Oval 6"/>
          <p:cNvSpPr>
            <a:spLocks noChangeArrowheads="1"/>
          </p:cNvSpPr>
          <p:nvPr/>
        </p:nvSpPr>
        <p:spPr bwMode="auto">
          <a:xfrm>
            <a:off x="6781800" y="137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52" name="Object 7"/>
          <p:cNvGraphicFramePr>
            <a:graphicFrameLocks noChangeAspect="1"/>
          </p:cNvGraphicFramePr>
          <p:nvPr/>
        </p:nvGraphicFramePr>
        <p:xfrm>
          <a:off x="6921500" y="14541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4541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Oval 8"/>
          <p:cNvSpPr>
            <a:spLocks noChangeArrowheads="1"/>
          </p:cNvSpPr>
          <p:nvPr/>
        </p:nvSpPr>
        <p:spPr bwMode="auto">
          <a:xfrm>
            <a:off x="25908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54" name="Object 9"/>
          <p:cNvGraphicFramePr>
            <a:graphicFrameLocks noChangeAspect="1"/>
          </p:cNvGraphicFramePr>
          <p:nvPr/>
        </p:nvGraphicFramePr>
        <p:xfrm>
          <a:off x="2768600" y="25860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9" imgW="253890" imgH="393529" progId="Equation.3">
                  <p:embed/>
                </p:oleObj>
              </mc:Choice>
              <mc:Fallback>
                <p:oleObj name="Equation" r:id="rId9" imgW="253890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25860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Oval 10"/>
          <p:cNvSpPr>
            <a:spLocks noChangeArrowheads="1"/>
          </p:cNvSpPr>
          <p:nvPr/>
        </p:nvSpPr>
        <p:spPr bwMode="auto">
          <a:xfrm>
            <a:off x="15240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56" name="Object 11"/>
          <p:cNvGraphicFramePr>
            <a:graphicFrameLocks noChangeAspect="1"/>
          </p:cNvGraphicFramePr>
          <p:nvPr/>
        </p:nvGraphicFramePr>
        <p:xfrm>
          <a:off x="1676400" y="26670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11" imgW="330200" imgH="368300" progId="Equation.3">
                  <p:embed/>
                </p:oleObj>
              </mc:Choice>
              <mc:Fallback>
                <p:oleObj name="Equation" r:id="rId11" imgW="3302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Oval 12"/>
          <p:cNvSpPr>
            <a:spLocks noChangeArrowheads="1"/>
          </p:cNvSpPr>
          <p:nvPr/>
        </p:nvSpPr>
        <p:spPr bwMode="auto">
          <a:xfrm>
            <a:off x="2286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58" name="Object 13"/>
          <p:cNvGraphicFramePr>
            <a:graphicFrameLocks noChangeAspect="1"/>
          </p:cNvGraphicFramePr>
          <p:nvPr/>
        </p:nvGraphicFramePr>
        <p:xfrm>
          <a:off x="400050" y="2641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2641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Oval 14"/>
          <p:cNvSpPr>
            <a:spLocks noChangeArrowheads="1"/>
          </p:cNvSpPr>
          <p:nvPr/>
        </p:nvSpPr>
        <p:spPr bwMode="auto">
          <a:xfrm>
            <a:off x="1524000" y="3657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60" name="Object 15"/>
          <p:cNvGraphicFramePr>
            <a:graphicFrameLocks noChangeAspect="1"/>
          </p:cNvGraphicFramePr>
          <p:nvPr/>
        </p:nvGraphicFramePr>
        <p:xfrm>
          <a:off x="1701800" y="37290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15" imgW="253890" imgH="393529" progId="Equation.3">
                  <p:embed/>
                </p:oleObj>
              </mc:Choice>
              <mc:Fallback>
                <p:oleObj name="Equation" r:id="rId15" imgW="253890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7290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Oval 16"/>
          <p:cNvSpPr>
            <a:spLocks noChangeArrowheads="1"/>
          </p:cNvSpPr>
          <p:nvPr/>
        </p:nvSpPr>
        <p:spPr bwMode="auto">
          <a:xfrm>
            <a:off x="77724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62" name="Object 17"/>
          <p:cNvGraphicFramePr>
            <a:graphicFrameLocks noChangeAspect="1"/>
          </p:cNvGraphicFramePr>
          <p:nvPr/>
        </p:nvGraphicFramePr>
        <p:xfrm>
          <a:off x="7950200" y="25860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16" imgW="253890" imgH="393529" progId="Equation.3">
                  <p:embed/>
                </p:oleObj>
              </mc:Choice>
              <mc:Fallback>
                <p:oleObj name="Equation" r:id="rId16" imgW="253890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25860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Oval 18"/>
          <p:cNvSpPr>
            <a:spLocks noChangeArrowheads="1"/>
          </p:cNvSpPr>
          <p:nvPr/>
        </p:nvSpPr>
        <p:spPr bwMode="auto">
          <a:xfrm>
            <a:off x="57912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64" name="Object 19"/>
          <p:cNvGraphicFramePr>
            <a:graphicFrameLocks noChangeAspect="1"/>
          </p:cNvGraphicFramePr>
          <p:nvPr/>
        </p:nvGraphicFramePr>
        <p:xfrm>
          <a:off x="5956300" y="26606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17" imgW="304668" imgH="380835" progId="Equation.3">
                  <p:embed/>
                </p:oleObj>
              </mc:Choice>
              <mc:Fallback>
                <p:oleObj name="Equation" r:id="rId17" imgW="304668" imgH="38083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6606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Oval 20"/>
          <p:cNvSpPr>
            <a:spLocks noChangeArrowheads="1"/>
          </p:cNvSpPr>
          <p:nvPr/>
        </p:nvSpPr>
        <p:spPr bwMode="auto">
          <a:xfrm>
            <a:off x="4572000" y="3657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66" name="Object 21"/>
          <p:cNvGraphicFramePr>
            <a:graphicFrameLocks noChangeAspect="1"/>
          </p:cNvGraphicFramePr>
          <p:nvPr/>
        </p:nvGraphicFramePr>
        <p:xfrm>
          <a:off x="4711700" y="37401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19" imgW="330200" imgH="368300" progId="Equation.3">
                  <p:embed/>
                </p:oleObj>
              </mc:Choice>
              <mc:Fallback>
                <p:oleObj name="Equation" r:id="rId19" imgW="330200" imgH="368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37401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Oval 22"/>
          <p:cNvSpPr>
            <a:spLocks noChangeArrowheads="1"/>
          </p:cNvSpPr>
          <p:nvPr/>
        </p:nvSpPr>
        <p:spPr bwMode="auto">
          <a:xfrm>
            <a:off x="68580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68" name="Object 23"/>
          <p:cNvGraphicFramePr>
            <a:graphicFrameLocks noChangeAspect="1"/>
          </p:cNvGraphicFramePr>
          <p:nvPr/>
        </p:nvGraphicFramePr>
        <p:xfrm>
          <a:off x="6997700" y="38163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20" imgW="330200" imgH="368300" progId="Equation.3">
                  <p:embed/>
                </p:oleObj>
              </mc:Choice>
              <mc:Fallback>
                <p:oleObj name="Equation" r:id="rId20" imgW="330200" imgH="3683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38163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Oval 24"/>
          <p:cNvSpPr>
            <a:spLocks noChangeArrowheads="1"/>
          </p:cNvSpPr>
          <p:nvPr/>
        </p:nvSpPr>
        <p:spPr bwMode="auto">
          <a:xfrm>
            <a:off x="53340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70" name="Object 25"/>
          <p:cNvGraphicFramePr>
            <a:graphicFrameLocks noChangeAspect="1"/>
          </p:cNvGraphicFramePr>
          <p:nvPr/>
        </p:nvGraphicFramePr>
        <p:xfrm>
          <a:off x="5511800" y="4948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4948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1" name="Oval 26"/>
          <p:cNvSpPr>
            <a:spLocks noChangeArrowheads="1"/>
          </p:cNvSpPr>
          <p:nvPr/>
        </p:nvSpPr>
        <p:spPr bwMode="auto">
          <a:xfrm>
            <a:off x="42672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72" name="Object 27"/>
          <p:cNvGraphicFramePr>
            <a:graphicFrameLocks noChangeAspect="1"/>
          </p:cNvGraphicFramePr>
          <p:nvPr/>
        </p:nvGraphicFramePr>
        <p:xfrm>
          <a:off x="4419600" y="5029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22" imgW="330200" imgH="368300" progId="Equation.3">
                  <p:embed/>
                </p:oleObj>
              </mc:Choice>
              <mc:Fallback>
                <p:oleObj name="Equation" r:id="rId22" imgW="330200" imgH="368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29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Oval 28"/>
          <p:cNvSpPr>
            <a:spLocks noChangeArrowheads="1"/>
          </p:cNvSpPr>
          <p:nvPr/>
        </p:nvSpPr>
        <p:spPr bwMode="auto">
          <a:xfrm>
            <a:off x="29718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74" name="Object 29"/>
          <p:cNvGraphicFramePr>
            <a:graphicFrameLocks noChangeAspect="1"/>
          </p:cNvGraphicFramePr>
          <p:nvPr/>
        </p:nvGraphicFramePr>
        <p:xfrm>
          <a:off x="3143250" y="500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00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5" name="Oval 30"/>
          <p:cNvSpPr>
            <a:spLocks noChangeArrowheads="1"/>
          </p:cNvSpPr>
          <p:nvPr/>
        </p:nvSpPr>
        <p:spPr bwMode="auto">
          <a:xfrm>
            <a:off x="4267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76" name="Object 31"/>
          <p:cNvGraphicFramePr>
            <a:graphicFrameLocks noChangeAspect="1"/>
          </p:cNvGraphicFramePr>
          <p:nvPr/>
        </p:nvGraphicFramePr>
        <p:xfrm>
          <a:off x="4445000" y="6091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24" imgW="253890" imgH="393529" progId="Equation.3">
                  <p:embed/>
                </p:oleObj>
              </mc:Choice>
              <mc:Fallback>
                <p:oleObj name="Equation" r:id="rId24" imgW="253890" imgH="39352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6091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Oval 32"/>
          <p:cNvSpPr>
            <a:spLocks noChangeArrowheads="1"/>
          </p:cNvSpPr>
          <p:nvPr/>
        </p:nvSpPr>
        <p:spPr bwMode="auto">
          <a:xfrm>
            <a:off x="68580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178" name="Object 33"/>
          <p:cNvGraphicFramePr>
            <a:graphicFrameLocks noChangeAspect="1"/>
          </p:cNvGraphicFramePr>
          <p:nvPr/>
        </p:nvGraphicFramePr>
        <p:xfrm>
          <a:off x="7035800" y="4948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4948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9" name="Line 34"/>
          <p:cNvSpPr>
            <a:spLocks noChangeShapeType="1"/>
          </p:cNvSpPr>
          <p:nvPr/>
        </p:nvSpPr>
        <p:spPr bwMode="auto">
          <a:xfrm flipH="1">
            <a:off x="2057400" y="685800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80" name="Line 35"/>
          <p:cNvSpPr>
            <a:spLocks noChangeShapeType="1"/>
          </p:cNvSpPr>
          <p:nvPr/>
        </p:nvSpPr>
        <p:spPr bwMode="auto">
          <a:xfrm>
            <a:off x="4572000" y="6858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81" name="Line 36"/>
          <p:cNvSpPr>
            <a:spLocks noChangeShapeType="1"/>
          </p:cNvSpPr>
          <p:nvPr/>
        </p:nvSpPr>
        <p:spPr bwMode="auto">
          <a:xfrm flipH="1">
            <a:off x="685800" y="1828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82" name="Line 37"/>
          <p:cNvSpPr>
            <a:spLocks noChangeShapeType="1"/>
          </p:cNvSpPr>
          <p:nvPr/>
        </p:nvSpPr>
        <p:spPr bwMode="auto">
          <a:xfrm>
            <a:off x="18288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83" name="Line 38"/>
          <p:cNvSpPr>
            <a:spLocks noChangeShapeType="1"/>
          </p:cNvSpPr>
          <p:nvPr/>
        </p:nvSpPr>
        <p:spPr bwMode="auto">
          <a:xfrm>
            <a:off x="2133600" y="1828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84" name="Line 39"/>
          <p:cNvSpPr>
            <a:spLocks noChangeShapeType="1"/>
          </p:cNvSpPr>
          <p:nvPr/>
        </p:nvSpPr>
        <p:spPr bwMode="auto">
          <a:xfrm>
            <a:off x="18288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85" name="Line 40"/>
          <p:cNvSpPr>
            <a:spLocks noChangeShapeType="1"/>
          </p:cNvSpPr>
          <p:nvPr/>
        </p:nvSpPr>
        <p:spPr bwMode="auto">
          <a:xfrm flipH="1">
            <a:off x="6324600" y="1905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86" name="Line 41"/>
          <p:cNvSpPr>
            <a:spLocks noChangeShapeType="1"/>
          </p:cNvSpPr>
          <p:nvPr/>
        </p:nvSpPr>
        <p:spPr bwMode="auto">
          <a:xfrm>
            <a:off x="7315200" y="1905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87" name="Line 42"/>
          <p:cNvSpPr>
            <a:spLocks noChangeShapeType="1"/>
          </p:cNvSpPr>
          <p:nvPr/>
        </p:nvSpPr>
        <p:spPr bwMode="auto">
          <a:xfrm flipH="1">
            <a:off x="5105400" y="2971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88" name="Line 43"/>
          <p:cNvSpPr>
            <a:spLocks noChangeShapeType="1"/>
          </p:cNvSpPr>
          <p:nvPr/>
        </p:nvSpPr>
        <p:spPr bwMode="auto">
          <a:xfrm flipH="1">
            <a:off x="3505200" y="4114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89" name="Line 44"/>
          <p:cNvSpPr>
            <a:spLocks noChangeShapeType="1"/>
          </p:cNvSpPr>
          <p:nvPr/>
        </p:nvSpPr>
        <p:spPr bwMode="auto">
          <a:xfrm flipH="1">
            <a:off x="4648200" y="4267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90" name="Line 45"/>
          <p:cNvSpPr>
            <a:spLocks noChangeShapeType="1"/>
          </p:cNvSpPr>
          <p:nvPr/>
        </p:nvSpPr>
        <p:spPr bwMode="auto">
          <a:xfrm>
            <a:off x="5105400" y="4191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91" name="Line 46"/>
          <p:cNvSpPr>
            <a:spLocks noChangeShapeType="1"/>
          </p:cNvSpPr>
          <p:nvPr/>
        </p:nvSpPr>
        <p:spPr bwMode="auto">
          <a:xfrm>
            <a:off x="45720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92" name="Line 47"/>
          <p:cNvSpPr>
            <a:spLocks noChangeShapeType="1"/>
          </p:cNvSpPr>
          <p:nvPr/>
        </p:nvSpPr>
        <p:spPr bwMode="auto">
          <a:xfrm>
            <a:off x="6324600" y="3048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93" name="Line 48"/>
          <p:cNvSpPr>
            <a:spLocks noChangeShapeType="1"/>
          </p:cNvSpPr>
          <p:nvPr/>
        </p:nvSpPr>
        <p:spPr bwMode="auto">
          <a:xfrm>
            <a:off x="7162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6477000" y="1066800"/>
            <a:ext cx="12954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95" name="Rectangle 51"/>
          <p:cNvSpPr>
            <a:spLocks noChangeArrowheads="1"/>
          </p:cNvSpPr>
          <p:nvPr/>
        </p:nvSpPr>
        <p:spPr bwMode="auto">
          <a:xfrm>
            <a:off x="3962400" y="4572000"/>
            <a:ext cx="12954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96" name="Text Box 52"/>
          <p:cNvSpPr txBox="1">
            <a:spLocks noChangeArrowheads="1"/>
          </p:cNvSpPr>
          <p:nvPr/>
        </p:nvSpPr>
        <p:spPr bwMode="auto">
          <a:xfrm>
            <a:off x="381000" y="5943600"/>
            <a:ext cx="1901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repeated</a:t>
            </a:r>
          </a:p>
        </p:txBody>
      </p:sp>
      <p:sp>
        <p:nvSpPr>
          <p:cNvPr id="6197" name="Line 53"/>
          <p:cNvSpPr>
            <a:spLocks noChangeShapeType="1"/>
          </p:cNvSpPr>
          <p:nvPr/>
        </p:nvSpPr>
        <p:spPr bwMode="auto">
          <a:xfrm flipV="1">
            <a:off x="2362200" y="5638800"/>
            <a:ext cx="15240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0" y="0"/>
            <a:ext cx="310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Derivation tree</a:t>
            </a:r>
          </a:p>
        </p:txBody>
      </p:sp>
      <p:sp>
        <p:nvSpPr>
          <p:cNvPr id="6199" name="Text Box 55"/>
          <p:cNvSpPr txBox="1">
            <a:spLocks noChangeArrowheads="1"/>
          </p:cNvSpPr>
          <p:nvPr/>
        </p:nvSpPr>
        <p:spPr bwMode="auto">
          <a:xfrm>
            <a:off x="5410200" y="0"/>
            <a:ext cx="131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</a:t>
            </a:r>
          </a:p>
        </p:txBody>
      </p:sp>
      <p:graphicFrame>
        <p:nvGraphicFramePr>
          <p:cNvPr id="6200" name="Object 56"/>
          <p:cNvGraphicFramePr>
            <a:graphicFrameLocks noChangeAspect="1"/>
          </p:cNvGraphicFramePr>
          <p:nvPr/>
        </p:nvGraphicFramePr>
        <p:xfrm>
          <a:off x="6858000" y="0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26" imgW="2070100" imgH="431800" progId="Equation.3">
                  <p:embed/>
                </p:oleObj>
              </mc:Choice>
              <mc:Fallback>
                <p:oleObj name="Equation" r:id="rId26" imgW="2070100" imgH="4318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0"/>
                        <a:ext cx="207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095F203-DB09-46A7-B931-909F8102615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50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2227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152400" y="29987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4:</a:t>
            </a:r>
          </a:p>
        </p:txBody>
      </p:sp>
      <p:graphicFrame>
        <p:nvGraphicFramePr>
          <p:cNvPr id="52229" name="Object 11"/>
          <p:cNvGraphicFramePr>
            <a:graphicFrameLocks noChangeAspect="1"/>
          </p:cNvGraphicFramePr>
          <p:nvPr/>
        </p:nvGraphicFramePr>
        <p:xfrm>
          <a:off x="1524000" y="5200650"/>
          <a:ext cx="567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Equation" r:id="rId5" imgW="5676900" imgH="546100" progId="Equation.3">
                  <p:embed/>
                </p:oleObj>
              </mc:Choice>
              <mc:Fallback>
                <p:oleObj name="Equation" r:id="rId5" imgW="5676900" imgH="546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00650"/>
                        <a:ext cx="5676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2"/>
          <p:cNvGraphicFramePr>
            <a:graphicFrameLocks noChangeAspect="1"/>
          </p:cNvGraphicFramePr>
          <p:nvPr/>
        </p:nvGraphicFramePr>
        <p:xfrm>
          <a:off x="2971800" y="60960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Equation" r:id="rId7" imgW="710891" imgH="406224" progId="Equation.3">
                  <p:embed/>
                </p:oleObj>
              </mc:Choice>
              <mc:Fallback>
                <p:oleObj name="Equation" r:id="rId7" imgW="710891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0960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13"/>
          <p:cNvGraphicFramePr>
            <a:graphicFrameLocks noChangeAspect="1"/>
          </p:cNvGraphicFramePr>
          <p:nvPr/>
        </p:nvGraphicFramePr>
        <p:xfrm>
          <a:off x="2286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Equation" r:id="rId9" imgW="393359" imgH="304536" progId="Equation.3">
                  <p:embed/>
                </p:oleObj>
              </mc:Choice>
              <mc:Fallback>
                <p:oleObj name="Equation" r:id="rId9" imgW="393359" imgH="3045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14"/>
          <p:cNvGraphicFramePr>
            <a:graphicFrameLocks noChangeAspect="1"/>
          </p:cNvGraphicFramePr>
          <p:nvPr/>
        </p:nvGraphicFramePr>
        <p:xfrm>
          <a:off x="4267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Equation" r:id="rId11" imgW="393359" imgH="304536" progId="Equation.3">
                  <p:embed/>
                </p:oleObj>
              </mc:Choice>
              <mc:Fallback>
                <p:oleObj name="Equation" r:id="rId11" imgW="393359" imgH="3045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15"/>
          <p:cNvGraphicFramePr>
            <a:graphicFrameLocks noChangeAspect="1"/>
          </p:cNvGraphicFramePr>
          <p:nvPr/>
        </p:nvGraphicFramePr>
        <p:xfrm>
          <a:off x="6172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name="Equation" r:id="rId12" imgW="393359" imgH="304536" progId="Equation.3">
                  <p:embed/>
                </p:oleObj>
              </mc:Choice>
              <mc:Fallback>
                <p:oleObj name="Equation" r:id="rId12" imgW="393359" imgH="3045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AutoShape 16"/>
          <p:cNvSpPr>
            <a:spLocks/>
          </p:cNvSpPr>
          <p:nvPr/>
        </p:nvSpPr>
        <p:spPr bwMode="auto">
          <a:xfrm rot="-5400000">
            <a:off x="240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35" name="AutoShape 17"/>
          <p:cNvSpPr>
            <a:spLocks/>
          </p:cNvSpPr>
          <p:nvPr/>
        </p:nvSpPr>
        <p:spPr bwMode="auto">
          <a:xfrm rot="-5400000">
            <a:off x="4305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36" name="AutoShape 18"/>
          <p:cNvSpPr>
            <a:spLocks/>
          </p:cNvSpPr>
          <p:nvPr/>
        </p:nvSpPr>
        <p:spPr bwMode="auto">
          <a:xfrm rot="-5400000">
            <a:off x="621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37" name="AutoShape 19"/>
          <p:cNvSpPr>
            <a:spLocks/>
          </p:cNvSpPr>
          <p:nvPr/>
        </p:nvSpPr>
        <p:spPr bwMode="auto">
          <a:xfrm rot="5400000">
            <a:off x="3086100" y="4914900"/>
            <a:ext cx="457200" cy="1905000"/>
          </a:xfrm>
          <a:prstGeom prst="rightBrace">
            <a:avLst>
              <a:gd name="adj1" fmla="val 347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38" name="AutoShape 20"/>
          <p:cNvSpPr>
            <a:spLocks/>
          </p:cNvSpPr>
          <p:nvPr/>
        </p:nvSpPr>
        <p:spPr bwMode="auto">
          <a:xfrm rot="5400000">
            <a:off x="1752600" y="54864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39" name="AutoShape 21"/>
          <p:cNvSpPr>
            <a:spLocks/>
          </p:cNvSpPr>
          <p:nvPr/>
        </p:nvSpPr>
        <p:spPr bwMode="auto">
          <a:xfrm rot="5400000">
            <a:off x="55245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2240" name="Object 22"/>
          <p:cNvGraphicFramePr>
            <a:graphicFrameLocks noChangeAspect="1"/>
          </p:cNvGraphicFramePr>
          <p:nvPr/>
        </p:nvGraphicFramePr>
        <p:xfrm>
          <a:off x="1752600" y="60960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0960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23"/>
          <p:cNvGraphicFramePr>
            <a:graphicFrameLocks noChangeAspect="1"/>
          </p:cNvGraphicFramePr>
          <p:nvPr/>
        </p:nvGraphicFramePr>
        <p:xfrm>
          <a:off x="5638800" y="60960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960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2" name="Text Box 25"/>
          <p:cNvSpPr txBox="1">
            <a:spLocks noChangeArrowheads="1"/>
          </p:cNvSpPr>
          <p:nvPr/>
        </p:nvSpPr>
        <p:spPr bwMode="auto">
          <a:xfrm>
            <a:off x="2057400" y="3048000"/>
            <a:ext cx="2532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Possibility 1:</a:t>
            </a:r>
          </a:p>
        </p:txBody>
      </p:sp>
      <p:sp>
        <p:nvSpPr>
          <p:cNvPr id="52243" name="Text Box 26"/>
          <p:cNvSpPr txBox="1">
            <a:spLocks noChangeArrowheads="1"/>
          </p:cNvSpPr>
          <p:nvPr/>
        </p:nvSpPr>
        <p:spPr bwMode="auto">
          <a:xfrm>
            <a:off x="5105400" y="3048000"/>
            <a:ext cx="261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contains only</a:t>
            </a:r>
          </a:p>
        </p:txBody>
      </p:sp>
      <p:sp>
        <p:nvSpPr>
          <p:cNvPr id="52244" name="Text Box 27"/>
          <p:cNvSpPr txBox="1">
            <a:spLocks noChangeArrowheads="1"/>
          </p:cNvSpPr>
          <p:nvPr/>
        </p:nvSpPr>
        <p:spPr bwMode="auto">
          <a:xfrm>
            <a:off x="5105400" y="3581400"/>
            <a:ext cx="261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contains only</a:t>
            </a:r>
          </a:p>
        </p:txBody>
      </p:sp>
      <p:graphicFrame>
        <p:nvGraphicFramePr>
          <p:cNvPr id="52245" name="Object 28"/>
          <p:cNvGraphicFramePr>
            <a:graphicFrameLocks noChangeAspect="1"/>
          </p:cNvGraphicFramePr>
          <p:nvPr/>
        </p:nvGraphicFramePr>
        <p:xfrm>
          <a:off x="4724400" y="32004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Equation" r:id="rId17" imgW="253780" imgH="304536" progId="Equation.3">
                  <p:embed/>
                </p:oleObj>
              </mc:Choice>
              <mc:Fallback>
                <p:oleObj name="Equation" r:id="rId17" imgW="253780" imgH="30453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6" name="Object 29"/>
          <p:cNvGraphicFramePr>
            <a:graphicFrameLocks noChangeAspect="1"/>
          </p:cNvGraphicFramePr>
          <p:nvPr/>
        </p:nvGraphicFramePr>
        <p:xfrm>
          <a:off x="4648200" y="3733800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Equation" r:id="rId19" imgW="317225" imgH="406048" progId="Equation.3">
                  <p:embed/>
                </p:oleObj>
              </mc:Choice>
              <mc:Fallback>
                <p:oleObj name="Equation" r:id="rId19" imgW="317225" imgH="406048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31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7" name="Object 30"/>
          <p:cNvGraphicFramePr>
            <a:graphicFrameLocks noChangeAspect="1"/>
          </p:cNvGraphicFramePr>
          <p:nvPr/>
        </p:nvGraphicFramePr>
        <p:xfrm>
          <a:off x="7848600" y="32004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Equation" r:id="rId21" imgW="291973" imgH="304668" progId="Equation.3">
                  <p:embed/>
                </p:oleObj>
              </mc:Choice>
              <mc:Fallback>
                <p:oleObj name="Equation" r:id="rId21" imgW="291973" imgH="30466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2004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8" name="Object 31"/>
          <p:cNvGraphicFramePr>
            <a:graphicFrameLocks noChangeAspect="1"/>
          </p:cNvGraphicFramePr>
          <p:nvPr/>
        </p:nvGraphicFramePr>
        <p:xfrm>
          <a:off x="7848600" y="3657600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Equation" r:id="rId23" imgW="266469" imgH="431425" progId="Equation.3">
                  <p:embed/>
                </p:oleObj>
              </mc:Choice>
              <mc:Fallback>
                <p:oleObj name="Equation" r:id="rId23" imgW="266469" imgH="43142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657600"/>
                        <a:ext cx="26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9" name="Object 32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Equation" r:id="rId25" imgW="2578100" imgH="609600" progId="Equation.3">
                  <p:embed/>
                </p:oleObj>
              </mc:Choice>
              <mc:Fallback>
                <p:oleObj name="Equation" r:id="rId25" imgW="2578100" imgH="609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0" name="Object 33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Equation" r:id="rId27" imgW="1993035" imgH="406224" progId="Equation.3">
                  <p:embed/>
                </p:oleObj>
              </mc:Choice>
              <mc:Fallback>
                <p:oleObj name="Equation" r:id="rId27" imgW="1993035" imgH="40622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1" name="Object 34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Equation" r:id="rId29" imgW="1803400" imgH="533400" progId="Equation.3">
                  <p:embed/>
                </p:oleObj>
              </mc:Choice>
              <mc:Fallback>
                <p:oleObj name="Equation" r:id="rId29" imgW="1803400" imgH="533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2" name="Object 35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Equation" r:id="rId31" imgW="1358310" imgH="533169" progId="Equation.3">
                  <p:embed/>
                </p:oleObj>
              </mc:Choice>
              <mc:Fallback>
                <p:oleObj name="Equation" r:id="rId31" imgW="1358310" imgH="53316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34673D7-5B99-4FD5-9A4F-AD9DC8E5D404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51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8"/>
          <p:cNvGraphicFramePr>
            <a:graphicFrameLocks noChangeAspect="1"/>
          </p:cNvGraphicFramePr>
          <p:nvPr/>
        </p:nvGraphicFramePr>
        <p:xfrm>
          <a:off x="508000" y="5200650"/>
          <a:ext cx="7708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Equation" r:id="rId5" imgW="7708900" imgH="546100" progId="Equation.3">
                  <p:embed/>
                </p:oleObj>
              </mc:Choice>
              <mc:Fallback>
                <p:oleObj name="Equation" r:id="rId5" imgW="7708900" imgH="546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5200650"/>
                        <a:ext cx="7708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9"/>
          <p:cNvGraphicFramePr>
            <a:graphicFrameLocks noChangeAspect="1"/>
          </p:cNvGraphicFramePr>
          <p:nvPr/>
        </p:nvGraphicFramePr>
        <p:xfrm>
          <a:off x="2730500" y="5943600"/>
          <a:ext cx="1193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Equation" r:id="rId7" imgW="1193800" imgH="711200" progId="Equation.3">
                  <p:embed/>
                </p:oleObj>
              </mc:Choice>
              <mc:Fallback>
                <p:oleObj name="Equation" r:id="rId7" imgW="11938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943600"/>
                        <a:ext cx="1193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10"/>
          <p:cNvGraphicFramePr>
            <a:graphicFrameLocks noChangeAspect="1"/>
          </p:cNvGraphicFramePr>
          <p:nvPr/>
        </p:nvGraphicFramePr>
        <p:xfrm>
          <a:off x="1257300" y="4514850"/>
          <a:ext cx="123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Equation" r:id="rId9" imgW="1231366" imgH="571252" progId="Equation.3">
                  <p:embed/>
                </p:oleObj>
              </mc:Choice>
              <mc:Fallback>
                <p:oleObj name="Equation" r:id="rId9" imgW="1231366" imgH="57125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514850"/>
                        <a:ext cx="1231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11"/>
          <p:cNvGraphicFramePr>
            <a:graphicFrameLocks noChangeAspect="1"/>
          </p:cNvGraphicFramePr>
          <p:nvPr/>
        </p:nvGraphicFramePr>
        <p:xfrm>
          <a:off x="4254500" y="4502150"/>
          <a:ext cx="1308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Equation" r:id="rId11" imgW="1308100" imgH="571500" progId="Equation.3">
                  <p:embed/>
                </p:oleObj>
              </mc:Choice>
              <mc:Fallback>
                <p:oleObj name="Equation" r:id="rId11" imgW="1308100" imgH="571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502150"/>
                        <a:ext cx="1308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12"/>
          <p:cNvGraphicFramePr>
            <a:graphicFrameLocks noChangeAspect="1"/>
          </p:cNvGraphicFramePr>
          <p:nvPr/>
        </p:nvGraphicFramePr>
        <p:xfrm>
          <a:off x="7239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Equation" r:id="rId13" imgW="393359" imgH="304536" progId="Equation.3">
                  <p:embed/>
                </p:oleObj>
              </mc:Choice>
              <mc:Fallback>
                <p:oleObj name="Equation" r:id="rId13" imgW="393359" imgH="30453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AutoShape 13"/>
          <p:cNvSpPr>
            <a:spLocks/>
          </p:cNvSpPr>
          <p:nvPr/>
        </p:nvSpPr>
        <p:spPr bwMode="auto">
          <a:xfrm rot="-5400000">
            <a:off x="1790700" y="3695700"/>
            <a:ext cx="228600" cy="2895600"/>
          </a:xfrm>
          <a:prstGeom prst="rightBracket">
            <a:avLst>
              <a:gd name="adj" fmla="val 105556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58" name="AutoShape 14"/>
          <p:cNvSpPr>
            <a:spLocks/>
          </p:cNvSpPr>
          <p:nvPr/>
        </p:nvSpPr>
        <p:spPr bwMode="auto">
          <a:xfrm rot="-5400000">
            <a:off x="4762500" y="3695700"/>
            <a:ext cx="228600" cy="2895600"/>
          </a:xfrm>
          <a:prstGeom prst="rightBracket">
            <a:avLst>
              <a:gd name="adj" fmla="val 105556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59" name="AutoShape 15"/>
          <p:cNvSpPr>
            <a:spLocks/>
          </p:cNvSpPr>
          <p:nvPr/>
        </p:nvSpPr>
        <p:spPr bwMode="auto">
          <a:xfrm rot="-5400000">
            <a:off x="72009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60" name="AutoShape 16"/>
          <p:cNvSpPr>
            <a:spLocks/>
          </p:cNvSpPr>
          <p:nvPr/>
        </p:nvSpPr>
        <p:spPr bwMode="auto">
          <a:xfrm rot="5400000">
            <a:off x="3086100" y="3848100"/>
            <a:ext cx="457200" cy="4038600"/>
          </a:xfrm>
          <a:prstGeom prst="rightBrace">
            <a:avLst>
              <a:gd name="adj1" fmla="val 7361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61" name="AutoShape 17"/>
          <p:cNvSpPr>
            <a:spLocks/>
          </p:cNvSpPr>
          <p:nvPr/>
        </p:nvSpPr>
        <p:spPr bwMode="auto">
          <a:xfrm rot="5400000">
            <a:off x="685800" y="55626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62" name="AutoShape 18"/>
          <p:cNvSpPr>
            <a:spLocks/>
          </p:cNvSpPr>
          <p:nvPr/>
        </p:nvSpPr>
        <p:spPr bwMode="auto">
          <a:xfrm rot="5400000">
            <a:off x="65913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3263" name="Object 19"/>
          <p:cNvGraphicFramePr>
            <a:graphicFrameLocks noChangeAspect="1"/>
          </p:cNvGraphicFramePr>
          <p:nvPr/>
        </p:nvGraphicFramePr>
        <p:xfrm>
          <a:off x="685800" y="61722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Equation" r:id="rId15" imgW="291973" imgH="304668" progId="Equation.3">
                  <p:embed/>
                </p:oleObj>
              </mc:Choice>
              <mc:Fallback>
                <p:oleObj name="Equation" r:id="rId15" imgW="291973" imgH="30466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1722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20"/>
          <p:cNvGraphicFramePr>
            <a:graphicFrameLocks noChangeAspect="1"/>
          </p:cNvGraphicFramePr>
          <p:nvPr/>
        </p:nvGraphicFramePr>
        <p:xfrm>
          <a:off x="6705600" y="61722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61722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28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Equation" r:id="rId19" imgW="2578100" imgH="609600" progId="Equation.3">
                  <p:embed/>
                </p:oleObj>
              </mc:Choice>
              <mc:Fallback>
                <p:oleObj name="Equation" r:id="rId19" imgW="2578100" imgH="609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29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Equation" r:id="rId21" imgW="1993035" imgH="406224" progId="Equation.3">
                  <p:embed/>
                </p:oleObj>
              </mc:Choice>
              <mc:Fallback>
                <p:oleObj name="Equation" r:id="rId21" imgW="1993035" imgH="40622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30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Equation" r:id="rId23" imgW="1803400" imgH="533400" progId="Equation.3">
                  <p:embed/>
                </p:oleObj>
              </mc:Choice>
              <mc:Fallback>
                <p:oleObj name="Equation" r:id="rId23" imgW="1803400" imgH="533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8" name="Object 31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Equation" r:id="rId25" imgW="1358310" imgH="533169" progId="Equation.3">
                  <p:embed/>
                </p:oleObj>
              </mc:Choice>
              <mc:Fallback>
                <p:oleObj name="Equation" r:id="rId25" imgW="1358310" imgH="53316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9" name="Text Box 32"/>
          <p:cNvSpPr txBox="1">
            <a:spLocks noChangeArrowheads="1"/>
          </p:cNvSpPr>
          <p:nvPr/>
        </p:nvSpPr>
        <p:spPr bwMode="auto">
          <a:xfrm>
            <a:off x="152400" y="29987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4:</a:t>
            </a:r>
          </a:p>
        </p:txBody>
      </p:sp>
      <p:sp>
        <p:nvSpPr>
          <p:cNvPr id="53270" name="Text Box 33"/>
          <p:cNvSpPr txBox="1">
            <a:spLocks noChangeArrowheads="1"/>
          </p:cNvSpPr>
          <p:nvPr/>
        </p:nvSpPr>
        <p:spPr bwMode="auto">
          <a:xfrm>
            <a:off x="2057400" y="3048000"/>
            <a:ext cx="2532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Possibility 1:</a:t>
            </a:r>
          </a:p>
        </p:txBody>
      </p:sp>
      <p:sp>
        <p:nvSpPr>
          <p:cNvPr id="53271" name="Text Box 34"/>
          <p:cNvSpPr txBox="1">
            <a:spLocks noChangeArrowheads="1"/>
          </p:cNvSpPr>
          <p:nvPr/>
        </p:nvSpPr>
        <p:spPr bwMode="auto">
          <a:xfrm>
            <a:off x="5105400" y="3048000"/>
            <a:ext cx="261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contains only</a:t>
            </a:r>
          </a:p>
        </p:txBody>
      </p:sp>
      <p:sp>
        <p:nvSpPr>
          <p:cNvPr id="53272" name="Text Box 35"/>
          <p:cNvSpPr txBox="1">
            <a:spLocks noChangeArrowheads="1"/>
          </p:cNvSpPr>
          <p:nvPr/>
        </p:nvSpPr>
        <p:spPr bwMode="auto">
          <a:xfrm>
            <a:off x="5105400" y="3581400"/>
            <a:ext cx="261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contains only</a:t>
            </a:r>
          </a:p>
        </p:txBody>
      </p:sp>
      <p:graphicFrame>
        <p:nvGraphicFramePr>
          <p:cNvPr id="53273" name="Object 36"/>
          <p:cNvGraphicFramePr>
            <a:graphicFrameLocks noChangeAspect="1"/>
          </p:cNvGraphicFramePr>
          <p:nvPr/>
        </p:nvGraphicFramePr>
        <p:xfrm>
          <a:off x="4724400" y="32004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Equation" r:id="rId27" imgW="253780" imgH="304536" progId="Equation.3">
                  <p:embed/>
                </p:oleObj>
              </mc:Choice>
              <mc:Fallback>
                <p:oleObj name="Equation" r:id="rId27" imgW="253780" imgH="30453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4" name="Object 37"/>
          <p:cNvGraphicFramePr>
            <a:graphicFrameLocks noChangeAspect="1"/>
          </p:cNvGraphicFramePr>
          <p:nvPr/>
        </p:nvGraphicFramePr>
        <p:xfrm>
          <a:off x="4648200" y="3733800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Equation" r:id="rId29" imgW="317225" imgH="406048" progId="Equation.3">
                  <p:embed/>
                </p:oleObj>
              </mc:Choice>
              <mc:Fallback>
                <p:oleObj name="Equation" r:id="rId29" imgW="317225" imgH="40604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31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5" name="Object 38"/>
          <p:cNvGraphicFramePr>
            <a:graphicFrameLocks noChangeAspect="1"/>
          </p:cNvGraphicFramePr>
          <p:nvPr/>
        </p:nvGraphicFramePr>
        <p:xfrm>
          <a:off x="7848600" y="32004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2" name="Equation" r:id="rId31" imgW="291973" imgH="304668" progId="Equation.3">
                  <p:embed/>
                </p:oleObj>
              </mc:Choice>
              <mc:Fallback>
                <p:oleObj name="Equation" r:id="rId31" imgW="291973" imgH="304668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2004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6" name="Object 39"/>
          <p:cNvGraphicFramePr>
            <a:graphicFrameLocks noChangeAspect="1"/>
          </p:cNvGraphicFramePr>
          <p:nvPr/>
        </p:nvGraphicFramePr>
        <p:xfrm>
          <a:off x="7848600" y="3657600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3" name="Equation" r:id="rId33" imgW="266469" imgH="431425" progId="Equation.3">
                  <p:embed/>
                </p:oleObj>
              </mc:Choice>
              <mc:Fallback>
                <p:oleObj name="Equation" r:id="rId33" imgW="266469" imgH="43142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657600"/>
                        <a:ext cx="26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7" name="Object 40"/>
          <p:cNvGraphicFramePr>
            <a:graphicFrameLocks noChangeAspect="1"/>
          </p:cNvGraphicFramePr>
          <p:nvPr/>
        </p:nvGraphicFramePr>
        <p:xfrm>
          <a:off x="838200" y="3810000"/>
          <a:ext cx="2057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name="Equation" r:id="rId35" imgW="2057400" imgH="571500" progId="Equation.3">
                  <p:embed/>
                </p:oleObj>
              </mc:Choice>
              <mc:Fallback>
                <p:oleObj name="Equation" r:id="rId35" imgW="2057400" imgH="5715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2057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723A85D-AD53-4769-B607-B6B147304A36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52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4275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152400" y="29987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4:</a:t>
            </a:r>
          </a:p>
        </p:txBody>
      </p:sp>
      <p:graphicFrame>
        <p:nvGraphicFramePr>
          <p:cNvPr id="54277" name="Object 8"/>
          <p:cNvGraphicFramePr>
            <a:graphicFrameLocks noChangeAspect="1"/>
          </p:cNvGraphicFramePr>
          <p:nvPr/>
        </p:nvGraphicFramePr>
        <p:xfrm>
          <a:off x="508000" y="5200650"/>
          <a:ext cx="7708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Equation" r:id="rId5" imgW="7708900" imgH="546100" progId="Equation.3">
                  <p:embed/>
                </p:oleObj>
              </mc:Choice>
              <mc:Fallback>
                <p:oleObj name="Equation" r:id="rId5" imgW="7708900" imgH="546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5200650"/>
                        <a:ext cx="7708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9"/>
          <p:cNvGraphicFramePr>
            <a:graphicFrameLocks noChangeAspect="1"/>
          </p:cNvGraphicFramePr>
          <p:nvPr/>
        </p:nvGraphicFramePr>
        <p:xfrm>
          <a:off x="2730500" y="5943600"/>
          <a:ext cx="1193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Equation" r:id="rId7" imgW="1193800" imgH="711200" progId="Equation.3">
                  <p:embed/>
                </p:oleObj>
              </mc:Choice>
              <mc:Fallback>
                <p:oleObj name="Equation" r:id="rId7" imgW="11938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943600"/>
                        <a:ext cx="1193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10"/>
          <p:cNvGraphicFramePr>
            <a:graphicFrameLocks noChangeAspect="1"/>
          </p:cNvGraphicFramePr>
          <p:nvPr/>
        </p:nvGraphicFramePr>
        <p:xfrm>
          <a:off x="1257300" y="4514850"/>
          <a:ext cx="123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Equation" r:id="rId9" imgW="1231366" imgH="571252" progId="Equation.3">
                  <p:embed/>
                </p:oleObj>
              </mc:Choice>
              <mc:Fallback>
                <p:oleObj name="Equation" r:id="rId9" imgW="1231366" imgH="57125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514850"/>
                        <a:ext cx="1231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11"/>
          <p:cNvGraphicFramePr>
            <a:graphicFrameLocks noChangeAspect="1"/>
          </p:cNvGraphicFramePr>
          <p:nvPr/>
        </p:nvGraphicFramePr>
        <p:xfrm>
          <a:off x="4254500" y="4502150"/>
          <a:ext cx="1308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Equation" r:id="rId11" imgW="1308100" imgH="571500" progId="Equation.3">
                  <p:embed/>
                </p:oleObj>
              </mc:Choice>
              <mc:Fallback>
                <p:oleObj name="Equation" r:id="rId11" imgW="1308100" imgH="571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502150"/>
                        <a:ext cx="1308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12"/>
          <p:cNvGraphicFramePr>
            <a:graphicFrameLocks noChangeAspect="1"/>
          </p:cNvGraphicFramePr>
          <p:nvPr/>
        </p:nvGraphicFramePr>
        <p:xfrm>
          <a:off x="7239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Equation" r:id="rId13" imgW="393359" imgH="304536" progId="Equation.3">
                  <p:embed/>
                </p:oleObj>
              </mc:Choice>
              <mc:Fallback>
                <p:oleObj name="Equation" r:id="rId13" imgW="393359" imgH="30453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AutoShape 13"/>
          <p:cNvSpPr>
            <a:spLocks/>
          </p:cNvSpPr>
          <p:nvPr/>
        </p:nvSpPr>
        <p:spPr bwMode="auto">
          <a:xfrm rot="-5400000">
            <a:off x="1790700" y="3695700"/>
            <a:ext cx="228600" cy="2895600"/>
          </a:xfrm>
          <a:prstGeom prst="rightBracket">
            <a:avLst>
              <a:gd name="adj" fmla="val 105556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283" name="AutoShape 14"/>
          <p:cNvSpPr>
            <a:spLocks/>
          </p:cNvSpPr>
          <p:nvPr/>
        </p:nvSpPr>
        <p:spPr bwMode="auto">
          <a:xfrm rot="-5400000">
            <a:off x="4762500" y="3695700"/>
            <a:ext cx="228600" cy="2895600"/>
          </a:xfrm>
          <a:prstGeom prst="rightBracket">
            <a:avLst>
              <a:gd name="adj" fmla="val 105556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284" name="AutoShape 15"/>
          <p:cNvSpPr>
            <a:spLocks/>
          </p:cNvSpPr>
          <p:nvPr/>
        </p:nvSpPr>
        <p:spPr bwMode="auto">
          <a:xfrm rot="-5400000">
            <a:off x="72009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285" name="AutoShape 16"/>
          <p:cNvSpPr>
            <a:spLocks/>
          </p:cNvSpPr>
          <p:nvPr/>
        </p:nvSpPr>
        <p:spPr bwMode="auto">
          <a:xfrm rot="5400000">
            <a:off x="3086100" y="3848100"/>
            <a:ext cx="457200" cy="4038600"/>
          </a:xfrm>
          <a:prstGeom prst="rightBrace">
            <a:avLst>
              <a:gd name="adj1" fmla="val 7361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286" name="AutoShape 17"/>
          <p:cNvSpPr>
            <a:spLocks/>
          </p:cNvSpPr>
          <p:nvPr/>
        </p:nvSpPr>
        <p:spPr bwMode="auto">
          <a:xfrm rot="5400000">
            <a:off x="685800" y="55626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287" name="AutoShape 18"/>
          <p:cNvSpPr>
            <a:spLocks/>
          </p:cNvSpPr>
          <p:nvPr/>
        </p:nvSpPr>
        <p:spPr bwMode="auto">
          <a:xfrm rot="5400000">
            <a:off x="65913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4288" name="Object 19"/>
          <p:cNvGraphicFramePr>
            <a:graphicFrameLocks noChangeAspect="1"/>
          </p:cNvGraphicFramePr>
          <p:nvPr/>
        </p:nvGraphicFramePr>
        <p:xfrm>
          <a:off x="685800" y="61722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Equation" r:id="rId15" imgW="291973" imgH="304668" progId="Equation.3">
                  <p:embed/>
                </p:oleObj>
              </mc:Choice>
              <mc:Fallback>
                <p:oleObj name="Equation" r:id="rId15" imgW="291973" imgH="30466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1722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20"/>
          <p:cNvGraphicFramePr>
            <a:graphicFrameLocks noChangeAspect="1"/>
          </p:cNvGraphicFramePr>
          <p:nvPr/>
        </p:nvGraphicFramePr>
        <p:xfrm>
          <a:off x="6705600" y="61722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61722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Text Box 28"/>
          <p:cNvSpPr txBox="1">
            <a:spLocks noChangeArrowheads="1"/>
          </p:cNvSpPr>
          <p:nvPr/>
        </p:nvSpPr>
        <p:spPr bwMode="auto">
          <a:xfrm>
            <a:off x="2057400" y="3048000"/>
            <a:ext cx="4429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From Pumping Lemma: </a:t>
            </a:r>
          </a:p>
        </p:txBody>
      </p:sp>
      <p:graphicFrame>
        <p:nvGraphicFramePr>
          <p:cNvPr id="54291" name="Object 29"/>
          <p:cNvGraphicFramePr>
            <a:graphicFrameLocks noChangeAspect="1"/>
          </p:cNvGraphicFramePr>
          <p:nvPr/>
        </p:nvGraphicFramePr>
        <p:xfrm>
          <a:off x="6477000" y="2895600"/>
          <a:ext cx="24844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Equation" r:id="rId19" imgW="2489200" imgH="711200" progId="Equation.3">
                  <p:embed/>
                </p:oleObj>
              </mc:Choice>
              <mc:Fallback>
                <p:oleObj name="Equation" r:id="rId19" imgW="2489200" imgH="71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895600"/>
                        <a:ext cx="24844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31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Equation" r:id="rId21" imgW="2578100" imgH="609600" progId="Equation.3">
                  <p:embed/>
                </p:oleObj>
              </mc:Choice>
              <mc:Fallback>
                <p:oleObj name="Equation" r:id="rId21" imgW="2578100" imgH="609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32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name="Equation" r:id="rId23" imgW="1993035" imgH="406224" progId="Equation.3">
                  <p:embed/>
                </p:oleObj>
              </mc:Choice>
              <mc:Fallback>
                <p:oleObj name="Equation" r:id="rId23" imgW="1993035" imgH="40622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4" name="Object 33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Equation" r:id="rId25" imgW="1803400" imgH="533400" progId="Equation.3">
                  <p:embed/>
                </p:oleObj>
              </mc:Choice>
              <mc:Fallback>
                <p:oleObj name="Equation" r:id="rId25" imgW="1803400" imgH="533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34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Equation" r:id="rId27" imgW="1358310" imgH="533169" progId="Equation.3">
                  <p:embed/>
                </p:oleObj>
              </mc:Choice>
              <mc:Fallback>
                <p:oleObj name="Equation" r:id="rId27" imgW="1358310" imgH="53316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6" name="Object 35"/>
          <p:cNvGraphicFramePr>
            <a:graphicFrameLocks noChangeAspect="1"/>
          </p:cNvGraphicFramePr>
          <p:nvPr/>
        </p:nvGraphicFramePr>
        <p:xfrm>
          <a:off x="838200" y="3810000"/>
          <a:ext cx="2057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Equation" r:id="rId29" imgW="2057400" imgH="571500" progId="Equation.3">
                  <p:embed/>
                </p:oleObj>
              </mc:Choice>
              <mc:Fallback>
                <p:oleObj name="Equation" r:id="rId29" imgW="2057400" imgH="5715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2057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C1BC93F-0042-4CCF-93FC-BB18F95DA457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53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152400" y="29987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4:</a:t>
            </a:r>
          </a:p>
        </p:txBody>
      </p:sp>
      <p:sp>
        <p:nvSpPr>
          <p:cNvPr id="55301" name="Text Box 21"/>
          <p:cNvSpPr txBox="1">
            <a:spLocks noChangeArrowheads="1"/>
          </p:cNvSpPr>
          <p:nvPr/>
        </p:nvSpPr>
        <p:spPr bwMode="auto">
          <a:xfrm>
            <a:off x="2057400" y="3048000"/>
            <a:ext cx="4429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From Pumping Lemma: </a:t>
            </a:r>
          </a:p>
        </p:txBody>
      </p:sp>
      <p:graphicFrame>
        <p:nvGraphicFramePr>
          <p:cNvPr id="55302" name="Object 22"/>
          <p:cNvGraphicFramePr>
            <a:graphicFrameLocks noChangeAspect="1"/>
          </p:cNvGraphicFramePr>
          <p:nvPr/>
        </p:nvGraphicFramePr>
        <p:xfrm>
          <a:off x="6477000" y="2895600"/>
          <a:ext cx="2489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5" imgW="2489200" imgH="711200" progId="Equation.3">
                  <p:embed/>
                </p:oleObj>
              </mc:Choice>
              <mc:Fallback>
                <p:oleObj name="Equation" r:id="rId5" imgW="2489200" imgH="71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895600"/>
                        <a:ext cx="2489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24"/>
          <p:cNvGraphicFramePr>
            <a:graphicFrameLocks noChangeAspect="1"/>
          </p:cNvGraphicFramePr>
          <p:nvPr/>
        </p:nvGraphicFramePr>
        <p:xfrm>
          <a:off x="2660650" y="5029200"/>
          <a:ext cx="5981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7" imgW="5981700" imgH="711200" progId="Equation.3">
                  <p:embed/>
                </p:oleObj>
              </mc:Choice>
              <mc:Fallback>
                <p:oleObj name="Equation" r:id="rId7" imgW="5981700" imgH="71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5029200"/>
                        <a:ext cx="5981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25"/>
          <p:cNvSpPr txBox="1">
            <a:spLocks noChangeArrowheads="1"/>
          </p:cNvSpPr>
          <p:nvPr/>
        </p:nvSpPr>
        <p:spPr bwMode="auto">
          <a:xfrm>
            <a:off x="381000" y="5181600"/>
            <a:ext cx="194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However:</a:t>
            </a:r>
          </a:p>
        </p:txBody>
      </p:sp>
      <p:sp>
        <p:nvSpPr>
          <p:cNvPr id="55305" name="Text Box 26"/>
          <p:cNvSpPr txBox="1">
            <a:spLocks noChangeArrowheads="1"/>
          </p:cNvSpPr>
          <p:nvPr/>
        </p:nvSpPr>
        <p:spPr bwMode="auto">
          <a:xfrm>
            <a:off x="2879725" y="5969000"/>
            <a:ext cx="306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Contradiction!!!</a:t>
            </a:r>
          </a:p>
        </p:txBody>
      </p:sp>
      <p:graphicFrame>
        <p:nvGraphicFramePr>
          <p:cNvPr id="55306" name="Object 27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Equation" r:id="rId9" imgW="2578100" imgH="609600" progId="Equation.3">
                  <p:embed/>
                </p:oleObj>
              </mc:Choice>
              <mc:Fallback>
                <p:oleObj name="Equation" r:id="rId9" imgW="2578100" imgH="609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28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11" imgW="1993035" imgH="406224" progId="Equation.3">
                  <p:embed/>
                </p:oleObj>
              </mc:Choice>
              <mc:Fallback>
                <p:oleObj name="Equation" r:id="rId11" imgW="1993035" imgH="40622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29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Equation" r:id="rId13" imgW="1803400" imgH="533400" progId="Equation.3">
                  <p:embed/>
                </p:oleObj>
              </mc:Choice>
              <mc:Fallback>
                <p:oleObj name="Equation" r:id="rId13" imgW="1803400" imgH="533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30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name="Equation" r:id="rId15" imgW="1358310" imgH="533169" progId="Equation.3">
                  <p:embed/>
                </p:oleObj>
              </mc:Choice>
              <mc:Fallback>
                <p:oleObj name="Equation" r:id="rId15" imgW="1358310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31"/>
          <p:cNvGraphicFramePr>
            <a:graphicFrameLocks noChangeAspect="1"/>
          </p:cNvGraphicFramePr>
          <p:nvPr/>
        </p:nvGraphicFramePr>
        <p:xfrm>
          <a:off x="838200" y="3810000"/>
          <a:ext cx="2057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Equation" r:id="rId17" imgW="2057400" imgH="571500" progId="Equation.3">
                  <p:embed/>
                </p:oleObj>
              </mc:Choice>
              <mc:Fallback>
                <p:oleObj name="Equation" r:id="rId17" imgW="2057400" imgH="5715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2057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610582F-13F1-4446-80C6-F86633049A65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54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6323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0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152400" y="29987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4:</a:t>
            </a:r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1524000" y="5200650"/>
          <a:ext cx="567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Equation" r:id="rId5" imgW="5676900" imgH="546100" progId="Equation.3">
                  <p:embed/>
                </p:oleObj>
              </mc:Choice>
              <mc:Fallback>
                <p:oleObj name="Equation" r:id="rId5" imgW="5676900" imgH="546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00650"/>
                        <a:ext cx="5676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/>
          <p:cNvGraphicFramePr>
            <a:graphicFrameLocks noChangeAspect="1"/>
          </p:cNvGraphicFramePr>
          <p:nvPr/>
        </p:nvGraphicFramePr>
        <p:xfrm>
          <a:off x="2971800" y="60960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2" name="Equation" r:id="rId7" imgW="710891" imgH="406224" progId="Equation.3">
                  <p:embed/>
                </p:oleObj>
              </mc:Choice>
              <mc:Fallback>
                <p:oleObj name="Equation" r:id="rId7" imgW="710891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0960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/>
          <p:cNvGraphicFramePr>
            <a:graphicFrameLocks noChangeAspect="1"/>
          </p:cNvGraphicFramePr>
          <p:nvPr/>
        </p:nvGraphicFramePr>
        <p:xfrm>
          <a:off x="2286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3" name="Equation" r:id="rId9" imgW="393359" imgH="304536" progId="Equation.3">
                  <p:embed/>
                </p:oleObj>
              </mc:Choice>
              <mc:Fallback>
                <p:oleObj name="Equation" r:id="rId9" imgW="393359" imgH="3045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7"/>
          <p:cNvGraphicFramePr>
            <a:graphicFrameLocks noChangeAspect="1"/>
          </p:cNvGraphicFramePr>
          <p:nvPr/>
        </p:nvGraphicFramePr>
        <p:xfrm>
          <a:off x="4267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Equation" r:id="rId11" imgW="393359" imgH="304536" progId="Equation.3">
                  <p:embed/>
                </p:oleObj>
              </mc:Choice>
              <mc:Fallback>
                <p:oleObj name="Equation" r:id="rId11" imgW="393359" imgH="30453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8"/>
          <p:cNvGraphicFramePr>
            <a:graphicFrameLocks noChangeAspect="1"/>
          </p:cNvGraphicFramePr>
          <p:nvPr/>
        </p:nvGraphicFramePr>
        <p:xfrm>
          <a:off x="6172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Equation" r:id="rId12" imgW="393359" imgH="304536" progId="Equation.3">
                  <p:embed/>
                </p:oleObj>
              </mc:Choice>
              <mc:Fallback>
                <p:oleObj name="Equation" r:id="rId12" imgW="393359" imgH="3045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AutoShape 9"/>
          <p:cNvSpPr>
            <a:spLocks/>
          </p:cNvSpPr>
          <p:nvPr/>
        </p:nvSpPr>
        <p:spPr bwMode="auto">
          <a:xfrm rot="-5400000">
            <a:off x="240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1" name="AutoShape 10"/>
          <p:cNvSpPr>
            <a:spLocks/>
          </p:cNvSpPr>
          <p:nvPr/>
        </p:nvSpPr>
        <p:spPr bwMode="auto">
          <a:xfrm rot="-5400000">
            <a:off x="4305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2" name="AutoShape 11"/>
          <p:cNvSpPr>
            <a:spLocks/>
          </p:cNvSpPr>
          <p:nvPr/>
        </p:nvSpPr>
        <p:spPr bwMode="auto">
          <a:xfrm rot="-5400000">
            <a:off x="621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3" name="AutoShape 12"/>
          <p:cNvSpPr>
            <a:spLocks/>
          </p:cNvSpPr>
          <p:nvPr/>
        </p:nvSpPr>
        <p:spPr bwMode="auto">
          <a:xfrm rot="5400000">
            <a:off x="3086100" y="4914900"/>
            <a:ext cx="457200" cy="1905000"/>
          </a:xfrm>
          <a:prstGeom prst="rightBrace">
            <a:avLst>
              <a:gd name="adj1" fmla="val 347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4" name="AutoShape 13"/>
          <p:cNvSpPr>
            <a:spLocks/>
          </p:cNvSpPr>
          <p:nvPr/>
        </p:nvSpPr>
        <p:spPr bwMode="auto">
          <a:xfrm rot="5400000">
            <a:off x="1752600" y="54864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5" name="AutoShape 14"/>
          <p:cNvSpPr>
            <a:spLocks/>
          </p:cNvSpPr>
          <p:nvPr/>
        </p:nvSpPr>
        <p:spPr bwMode="auto">
          <a:xfrm rot="5400000">
            <a:off x="55245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6336" name="Object 15"/>
          <p:cNvGraphicFramePr>
            <a:graphicFrameLocks noChangeAspect="1"/>
          </p:cNvGraphicFramePr>
          <p:nvPr/>
        </p:nvGraphicFramePr>
        <p:xfrm>
          <a:off x="1752600" y="60960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0960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Object 16"/>
          <p:cNvGraphicFramePr>
            <a:graphicFrameLocks noChangeAspect="1"/>
          </p:cNvGraphicFramePr>
          <p:nvPr/>
        </p:nvGraphicFramePr>
        <p:xfrm>
          <a:off x="5638800" y="60960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960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Text Box 17"/>
          <p:cNvSpPr txBox="1">
            <a:spLocks noChangeArrowheads="1"/>
          </p:cNvSpPr>
          <p:nvPr/>
        </p:nvSpPr>
        <p:spPr bwMode="auto">
          <a:xfrm>
            <a:off x="2057400" y="3048000"/>
            <a:ext cx="259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Possibility 2:</a:t>
            </a:r>
          </a:p>
        </p:txBody>
      </p:sp>
      <p:sp>
        <p:nvSpPr>
          <p:cNvPr id="56339" name="Text Box 18"/>
          <p:cNvSpPr txBox="1">
            <a:spLocks noChangeArrowheads="1"/>
          </p:cNvSpPr>
          <p:nvPr/>
        </p:nvSpPr>
        <p:spPr bwMode="auto">
          <a:xfrm>
            <a:off x="5105400" y="3048000"/>
            <a:ext cx="301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contains     and</a:t>
            </a:r>
          </a:p>
        </p:txBody>
      </p:sp>
      <p:sp>
        <p:nvSpPr>
          <p:cNvPr id="56340" name="Text Box 19"/>
          <p:cNvSpPr txBox="1">
            <a:spLocks noChangeArrowheads="1"/>
          </p:cNvSpPr>
          <p:nvPr/>
        </p:nvSpPr>
        <p:spPr bwMode="auto">
          <a:xfrm>
            <a:off x="5105400" y="3581400"/>
            <a:ext cx="261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contains only</a:t>
            </a:r>
          </a:p>
        </p:txBody>
      </p:sp>
      <p:graphicFrame>
        <p:nvGraphicFramePr>
          <p:cNvPr id="56341" name="Object 20"/>
          <p:cNvGraphicFramePr>
            <a:graphicFrameLocks noChangeAspect="1"/>
          </p:cNvGraphicFramePr>
          <p:nvPr/>
        </p:nvGraphicFramePr>
        <p:xfrm>
          <a:off x="4724400" y="32004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Equation" r:id="rId17" imgW="253780" imgH="304536" progId="Equation.3">
                  <p:embed/>
                </p:oleObj>
              </mc:Choice>
              <mc:Fallback>
                <p:oleObj name="Equation" r:id="rId17" imgW="253780" imgH="30453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Object 21"/>
          <p:cNvGraphicFramePr>
            <a:graphicFrameLocks noChangeAspect="1"/>
          </p:cNvGraphicFramePr>
          <p:nvPr/>
        </p:nvGraphicFramePr>
        <p:xfrm>
          <a:off x="4648200" y="3733800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Equation" r:id="rId19" imgW="317225" imgH="406048" progId="Equation.3">
                  <p:embed/>
                </p:oleObj>
              </mc:Choice>
              <mc:Fallback>
                <p:oleObj name="Equation" r:id="rId19" imgW="317225" imgH="40604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31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3" name="Object 22"/>
          <p:cNvGraphicFramePr>
            <a:graphicFrameLocks noChangeAspect="1"/>
          </p:cNvGraphicFramePr>
          <p:nvPr/>
        </p:nvGraphicFramePr>
        <p:xfrm>
          <a:off x="6934200" y="32004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Equation" r:id="rId21" imgW="291973" imgH="304668" progId="Equation.3">
                  <p:embed/>
                </p:oleObj>
              </mc:Choice>
              <mc:Fallback>
                <p:oleObj name="Equation" r:id="rId21" imgW="291973" imgH="30466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4" name="Object 23"/>
          <p:cNvGraphicFramePr>
            <a:graphicFrameLocks noChangeAspect="1"/>
          </p:cNvGraphicFramePr>
          <p:nvPr/>
        </p:nvGraphicFramePr>
        <p:xfrm>
          <a:off x="7772400" y="3657600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Equation" r:id="rId23" imgW="266469" imgH="431425" progId="Equation.3">
                  <p:embed/>
                </p:oleObj>
              </mc:Choice>
              <mc:Fallback>
                <p:oleObj name="Equation" r:id="rId23" imgW="266469" imgH="43142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657600"/>
                        <a:ext cx="26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5" name="Object 24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2" name="Equation" r:id="rId25" imgW="2578100" imgH="609600" progId="Equation.3">
                  <p:embed/>
                </p:oleObj>
              </mc:Choice>
              <mc:Fallback>
                <p:oleObj name="Equation" r:id="rId25" imgW="2578100" imgH="609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6" name="Object 25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3" name="Equation" r:id="rId27" imgW="1993035" imgH="406224" progId="Equation.3">
                  <p:embed/>
                </p:oleObj>
              </mc:Choice>
              <mc:Fallback>
                <p:oleObj name="Equation" r:id="rId27" imgW="1993035" imgH="40622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7" name="Object 26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29" imgW="1803400" imgH="533400" progId="Equation.3">
                  <p:embed/>
                </p:oleObj>
              </mc:Choice>
              <mc:Fallback>
                <p:oleObj name="Equation" r:id="rId29" imgW="1803400" imgH="533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8" name="Object 27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31" imgW="1358310" imgH="533169" progId="Equation.3">
                  <p:embed/>
                </p:oleObj>
              </mc:Choice>
              <mc:Fallback>
                <p:oleObj name="Equation" r:id="rId31" imgW="1358310" imgH="53316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9" name="Object 28"/>
          <p:cNvGraphicFramePr>
            <a:graphicFrameLocks noChangeAspect="1"/>
          </p:cNvGraphicFramePr>
          <p:nvPr/>
        </p:nvGraphicFramePr>
        <p:xfrm>
          <a:off x="8229600" y="3048000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Equation" r:id="rId33" imgW="266469" imgH="431425" progId="Equation.3">
                  <p:embed/>
                </p:oleObj>
              </mc:Choice>
              <mc:Fallback>
                <p:oleObj name="Equation" r:id="rId33" imgW="266469" imgH="43142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048000"/>
                        <a:ext cx="26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15F32A8-3AD9-4A4C-90D8-C2D6919A6FED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55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7347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152400" y="29987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4:</a:t>
            </a:r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152400" y="5181600"/>
          <a:ext cx="8724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name="Equation" r:id="rId5" imgW="8724900" imgH="546100" progId="Equation.3">
                  <p:embed/>
                </p:oleObj>
              </mc:Choice>
              <mc:Fallback>
                <p:oleObj name="Equation" r:id="rId5" imgW="8724900" imgH="546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181600"/>
                        <a:ext cx="8724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5"/>
          <p:cNvGraphicFramePr>
            <a:graphicFrameLocks noChangeAspect="1"/>
          </p:cNvGraphicFramePr>
          <p:nvPr/>
        </p:nvGraphicFramePr>
        <p:xfrm>
          <a:off x="2794000" y="5943600"/>
          <a:ext cx="1219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name="Equation" r:id="rId7" imgW="1218671" imgH="710891" progId="Equation.3">
                  <p:embed/>
                </p:oleObj>
              </mc:Choice>
              <mc:Fallback>
                <p:oleObj name="Equation" r:id="rId7" imgW="1218671" imgH="7108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5943600"/>
                        <a:ext cx="1219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6"/>
          <p:cNvGraphicFramePr>
            <a:graphicFrameLocks noChangeAspect="1"/>
          </p:cNvGraphicFramePr>
          <p:nvPr/>
        </p:nvGraphicFramePr>
        <p:xfrm>
          <a:off x="1143000" y="4724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2" name="Equation" r:id="rId9" imgW="393359" imgH="304536" progId="Equation.3">
                  <p:embed/>
                </p:oleObj>
              </mc:Choice>
              <mc:Fallback>
                <p:oleObj name="Equation" r:id="rId9" imgW="393359" imgH="3045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7"/>
          <p:cNvGraphicFramePr>
            <a:graphicFrameLocks noChangeAspect="1"/>
          </p:cNvGraphicFramePr>
          <p:nvPr/>
        </p:nvGraphicFramePr>
        <p:xfrm>
          <a:off x="5041900" y="45847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3" name="Equation" r:id="rId11" imgW="1129810" imgH="431613" progId="Equation.3">
                  <p:embed/>
                </p:oleObj>
              </mc:Choice>
              <mc:Fallback>
                <p:oleObj name="Equation" r:id="rId11" imgW="1129810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458470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8"/>
          <p:cNvGraphicFramePr>
            <a:graphicFrameLocks noChangeAspect="1"/>
          </p:cNvGraphicFramePr>
          <p:nvPr/>
        </p:nvGraphicFramePr>
        <p:xfrm>
          <a:off x="77724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Equation" r:id="rId13" imgW="393359" imgH="304536" progId="Equation.3">
                  <p:embed/>
                </p:oleObj>
              </mc:Choice>
              <mc:Fallback>
                <p:oleObj name="Equation" r:id="rId13" imgW="393359" imgH="3045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AutoShape 9"/>
          <p:cNvSpPr>
            <a:spLocks/>
          </p:cNvSpPr>
          <p:nvPr/>
        </p:nvSpPr>
        <p:spPr bwMode="auto">
          <a:xfrm rot="-5400000">
            <a:off x="1219200" y="3962400"/>
            <a:ext cx="228600" cy="2362200"/>
          </a:xfrm>
          <a:prstGeom prst="rightBracket">
            <a:avLst>
              <a:gd name="adj" fmla="val 86111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7355" name="AutoShape 10"/>
          <p:cNvSpPr>
            <a:spLocks/>
          </p:cNvSpPr>
          <p:nvPr/>
        </p:nvSpPr>
        <p:spPr bwMode="auto">
          <a:xfrm rot="-5400000">
            <a:off x="5219700" y="3390900"/>
            <a:ext cx="228600" cy="3505200"/>
          </a:xfrm>
          <a:prstGeom prst="rightBracket">
            <a:avLst>
              <a:gd name="adj" fmla="val 127778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7356" name="AutoShape 11"/>
          <p:cNvSpPr>
            <a:spLocks/>
          </p:cNvSpPr>
          <p:nvPr/>
        </p:nvSpPr>
        <p:spPr bwMode="auto">
          <a:xfrm rot="-5400000">
            <a:off x="7886700" y="4305300"/>
            <a:ext cx="228600" cy="1676400"/>
          </a:xfrm>
          <a:prstGeom prst="rightBracket">
            <a:avLst>
              <a:gd name="adj" fmla="val 61111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7357" name="AutoShape 12"/>
          <p:cNvSpPr>
            <a:spLocks/>
          </p:cNvSpPr>
          <p:nvPr/>
        </p:nvSpPr>
        <p:spPr bwMode="auto">
          <a:xfrm rot="5400000">
            <a:off x="3162300" y="3390900"/>
            <a:ext cx="457200" cy="4953000"/>
          </a:xfrm>
          <a:prstGeom prst="rightBrace">
            <a:avLst>
              <a:gd name="adj1" fmla="val 90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7358" name="AutoShape 14"/>
          <p:cNvSpPr>
            <a:spLocks/>
          </p:cNvSpPr>
          <p:nvPr/>
        </p:nvSpPr>
        <p:spPr bwMode="auto">
          <a:xfrm rot="5400000">
            <a:off x="7200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304800" y="60960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name="Equation" r:id="rId15" imgW="291973" imgH="304668" progId="Equation.3">
                  <p:embed/>
                </p:oleObj>
              </mc:Choice>
              <mc:Fallback>
                <p:oleObj name="Equation" r:id="rId15" imgW="291973" imgH="30466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0960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7315200" y="60960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0960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2057400" y="3048000"/>
            <a:ext cx="259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Possibility 2: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5105400" y="3048000"/>
            <a:ext cx="301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contains     and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5105400" y="3581400"/>
            <a:ext cx="261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contains only</a:t>
            </a:r>
          </a:p>
        </p:txBody>
      </p:sp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4724400" y="32004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Equation" r:id="rId19" imgW="253780" imgH="304536" progId="Equation.3">
                  <p:embed/>
                </p:oleObj>
              </mc:Choice>
              <mc:Fallback>
                <p:oleObj name="Equation" r:id="rId19" imgW="253780" imgH="30453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4648200" y="3733800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Equation" r:id="rId21" imgW="317225" imgH="406048" progId="Equation.3">
                  <p:embed/>
                </p:oleObj>
              </mc:Choice>
              <mc:Fallback>
                <p:oleObj name="Equation" r:id="rId21" imgW="317225" imgH="40604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31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6" name="Object 22"/>
          <p:cNvGraphicFramePr>
            <a:graphicFrameLocks noChangeAspect="1"/>
          </p:cNvGraphicFramePr>
          <p:nvPr/>
        </p:nvGraphicFramePr>
        <p:xfrm>
          <a:off x="6934200" y="32004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Equation" r:id="rId23" imgW="291973" imgH="304668" progId="Equation.3">
                  <p:embed/>
                </p:oleObj>
              </mc:Choice>
              <mc:Fallback>
                <p:oleObj name="Equation" r:id="rId23" imgW="291973" imgH="30466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7772400" y="3657600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0" name="Equation" r:id="rId25" imgW="266469" imgH="431425" progId="Equation.3">
                  <p:embed/>
                </p:oleObj>
              </mc:Choice>
              <mc:Fallback>
                <p:oleObj name="Equation" r:id="rId25" imgW="266469" imgH="43142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657600"/>
                        <a:ext cx="26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8" name="Object 24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1" name="Equation" r:id="rId27" imgW="2578100" imgH="609600" progId="Equation.3">
                  <p:embed/>
                </p:oleObj>
              </mc:Choice>
              <mc:Fallback>
                <p:oleObj name="Equation" r:id="rId27" imgW="2578100" imgH="609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9" name="Object 25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name="Equation" r:id="rId29" imgW="1993035" imgH="406224" progId="Equation.3">
                  <p:embed/>
                </p:oleObj>
              </mc:Choice>
              <mc:Fallback>
                <p:oleObj name="Equation" r:id="rId29" imgW="1993035" imgH="40622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0" name="Object 26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Equation" r:id="rId31" imgW="1803400" imgH="533400" progId="Equation.3">
                  <p:embed/>
                </p:oleObj>
              </mc:Choice>
              <mc:Fallback>
                <p:oleObj name="Equation" r:id="rId31" imgW="1803400" imgH="533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1" name="Object 27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4" name="Equation" r:id="rId33" imgW="1358310" imgH="533169" progId="Equation.3">
                  <p:embed/>
                </p:oleObj>
              </mc:Choice>
              <mc:Fallback>
                <p:oleObj name="Equation" r:id="rId33" imgW="1358310" imgH="53316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2" name="Object 28"/>
          <p:cNvGraphicFramePr>
            <a:graphicFrameLocks noChangeAspect="1"/>
          </p:cNvGraphicFramePr>
          <p:nvPr/>
        </p:nvGraphicFramePr>
        <p:xfrm>
          <a:off x="8229600" y="3048000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5" name="Equation" r:id="rId35" imgW="266469" imgH="431425" progId="Equation.3">
                  <p:embed/>
                </p:oleObj>
              </mc:Choice>
              <mc:Fallback>
                <p:oleObj name="Equation" r:id="rId35" imgW="266469" imgH="43142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048000"/>
                        <a:ext cx="26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3" name="AutoShape 30"/>
          <p:cNvSpPr>
            <a:spLocks/>
          </p:cNvSpPr>
          <p:nvPr/>
        </p:nvSpPr>
        <p:spPr bwMode="auto">
          <a:xfrm rot="5400000">
            <a:off x="304800" y="54864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7374" name="AutoShape 32"/>
          <p:cNvSpPr>
            <a:spLocks/>
          </p:cNvSpPr>
          <p:nvPr/>
        </p:nvSpPr>
        <p:spPr bwMode="auto">
          <a:xfrm rot="-5400000">
            <a:off x="2705100" y="4914900"/>
            <a:ext cx="228600" cy="457200"/>
          </a:xfrm>
          <a:prstGeom prst="rightBracke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7375" name="AutoShape 33"/>
          <p:cNvSpPr>
            <a:spLocks/>
          </p:cNvSpPr>
          <p:nvPr/>
        </p:nvSpPr>
        <p:spPr bwMode="auto">
          <a:xfrm rot="-5400000">
            <a:off x="3238500" y="4914900"/>
            <a:ext cx="228600" cy="457200"/>
          </a:xfrm>
          <a:prstGeom prst="rightBracke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7376" name="Object 34"/>
          <p:cNvGraphicFramePr>
            <a:graphicFrameLocks noChangeAspect="1"/>
          </p:cNvGraphicFramePr>
          <p:nvPr/>
        </p:nvGraphicFramePr>
        <p:xfrm>
          <a:off x="2590800" y="4495800"/>
          <a:ext cx="393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6" name="Equation" r:id="rId36" imgW="393529" imgH="571252" progId="Equation.3">
                  <p:embed/>
                </p:oleObj>
              </mc:Choice>
              <mc:Fallback>
                <p:oleObj name="Equation" r:id="rId36" imgW="393529" imgH="57125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95800"/>
                        <a:ext cx="393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7" name="Object 35"/>
          <p:cNvGraphicFramePr>
            <a:graphicFrameLocks noChangeAspect="1"/>
          </p:cNvGraphicFramePr>
          <p:nvPr/>
        </p:nvGraphicFramePr>
        <p:xfrm>
          <a:off x="3162300" y="44958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name="Equation" r:id="rId38" imgW="469696" imgH="571252" progId="Equation.3">
                  <p:embed/>
                </p:oleObj>
              </mc:Choice>
              <mc:Fallback>
                <p:oleObj name="Equation" r:id="rId38" imgW="469696" imgH="57125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49580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8" name="Object 36"/>
          <p:cNvGraphicFramePr>
            <a:graphicFrameLocks noChangeAspect="1"/>
          </p:cNvGraphicFramePr>
          <p:nvPr/>
        </p:nvGraphicFramePr>
        <p:xfrm>
          <a:off x="381000" y="3733800"/>
          <a:ext cx="279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Equation" r:id="rId40" imgW="2794000" imgH="571500" progId="Equation.3">
                  <p:embed/>
                </p:oleObj>
              </mc:Choice>
              <mc:Fallback>
                <p:oleObj name="Equation" r:id="rId40" imgW="2794000" imgH="571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279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417DEA1-442D-47A9-AA7B-D89046A362A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56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8371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23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Equation" r:id="rId5" imgW="2578100" imgH="609600" progId="Equation.3">
                  <p:embed/>
                </p:oleObj>
              </mc:Choice>
              <mc:Fallback>
                <p:oleObj name="Equation" r:id="rId5" imgW="2578100" imgH="609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24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Equation" r:id="rId7" imgW="1993035" imgH="406224" progId="Equation.3">
                  <p:embed/>
                </p:oleObj>
              </mc:Choice>
              <mc:Fallback>
                <p:oleObj name="Equation" r:id="rId7" imgW="1993035" imgH="40622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25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Equation" r:id="rId9" imgW="1803400" imgH="533400" progId="Equation.3">
                  <p:embed/>
                </p:oleObj>
              </mc:Choice>
              <mc:Fallback>
                <p:oleObj name="Equation" r:id="rId9" imgW="1803400" imgH="533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26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Equation" r:id="rId11" imgW="1358310" imgH="533169" progId="Equation.3">
                  <p:embed/>
                </p:oleObj>
              </mc:Choice>
              <mc:Fallback>
                <p:oleObj name="Equation" r:id="rId11" imgW="1358310" imgH="53316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29"/>
          <p:cNvSpPr txBox="1">
            <a:spLocks noChangeArrowheads="1"/>
          </p:cNvSpPr>
          <p:nvPr/>
        </p:nvSpPr>
        <p:spPr bwMode="auto">
          <a:xfrm>
            <a:off x="152400" y="29987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4:</a:t>
            </a:r>
          </a:p>
        </p:txBody>
      </p:sp>
      <p:sp>
        <p:nvSpPr>
          <p:cNvPr id="58377" name="Text Box 30"/>
          <p:cNvSpPr txBox="1">
            <a:spLocks noChangeArrowheads="1"/>
          </p:cNvSpPr>
          <p:nvPr/>
        </p:nvSpPr>
        <p:spPr bwMode="auto">
          <a:xfrm>
            <a:off x="2057400" y="3048000"/>
            <a:ext cx="4429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From Pumping Lemma: </a:t>
            </a:r>
          </a:p>
        </p:txBody>
      </p:sp>
      <p:graphicFrame>
        <p:nvGraphicFramePr>
          <p:cNvPr id="58378" name="Object 31"/>
          <p:cNvGraphicFramePr>
            <a:graphicFrameLocks noChangeAspect="1"/>
          </p:cNvGraphicFramePr>
          <p:nvPr/>
        </p:nvGraphicFramePr>
        <p:xfrm>
          <a:off x="6477000" y="2895600"/>
          <a:ext cx="24844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2" name="Equation" r:id="rId13" imgW="2489200" imgH="711200" progId="Equation.3">
                  <p:embed/>
                </p:oleObj>
              </mc:Choice>
              <mc:Fallback>
                <p:oleObj name="Equation" r:id="rId13" imgW="2489200" imgH="711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895600"/>
                        <a:ext cx="24844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36"/>
          <p:cNvGraphicFramePr>
            <a:graphicFrameLocks noChangeAspect="1"/>
          </p:cNvGraphicFramePr>
          <p:nvPr/>
        </p:nvGraphicFramePr>
        <p:xfrm>
          <a:off x="152400" y="5181600"/>
          <a:ext cx="8724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Equation" r:id="rId15" imgW="8724900" imgH="546100" progId="Equation.3">
                  <p:embed/>
                </p:oleObj>
              </mc:Choice>
              <mc:Fallback>
                <p:oleObj name="Equation" r:id="rId15" imgW="8724900" imgH="5461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181600"/>
                        <a:ext cx="8724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37"/>
          <p:cNvGraphicFramePr>
            <a:graphicFrameLocks noChangeAspect="1"/>
          </p:cNvGraphicFramePr>
          <p:nvPr/>
        </p:nvGraphicFramePr>
        <p:xfrm>
          <a:off x="2794000" y="5943600"/>
          <a:ext cx="1219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Equation" r:id="rId17" imgW="1218671" imgH="710891" progId="Equation.3">
                  <p:embed/>
                </p:oleObj>
              </mc:Choice>
              <mc:Fallback>
                <p:oleObj name="Equation" r:id="rId17" imgW="1218671" imgH="71089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5943600"/>
                        <a:ext cx="1219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38"/>
          <p:cNvGraphicFramePr>
            <a:graphicFrameLocks noChangeAspect="1"/>
          </p:cNvGraphicFramePr>
          <p:nvPr/>
        </p:nvGraphicFramePr>
        <p:xfrm>
          <a:off x="1143000" y="4724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19" imgW="393359" imgH="304536" progId="Equation.3">
                  <p:embed/>
                </p:oleObj>
              </mc:Choice>
              <mc:Fallback>
                <p:oleObj name="Equation" r:id="rId19" imgW="393359" imgH="30453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39"/>
          <p:cNvGraphicFramePr>
            <a:graphicFrameLocks noChangeAspect="1"/>
          </p:cNvGraphicFramePr>
          <p:nvPr/>
        </p:nvGraphicFramePr>
        <p:xfrm>
          <a:off x="5041900" y="45847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Equation" r:id="rId21" imgW="1129810" imgH="431613" progId="Equation.3">
                  <p:embed/>
                </p:oleObj>
              </mc:Choice>
              <mc:Fallback>
                <p:oleObj name="Equation" r:id="rId21" imgW="1129810" imgH="43161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458470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40"/>
          <p:cNvGraphicFramePr>
            <a:graphicFrameLocks noChangeAspect="1"/>
          </p:cNvGraphicFramePr>
          <p:nvPr/>
        </p:nvGraphicFramePr>
        <p:xfrm>
          <a:off x="77724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Equation" r:id="rId23" imgW="393359" imgH="304536" progId="Equation.3">
                  <p:embed/>
                </p:oleObj>
              </mc:Choice>
              <mc:Fallback>
                <p:oleObj name="Equation" r:id="rId23" imgW="393359" imgH="30453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4" name="AutoShape 41"/>
          <p:cNvSpPr>
            <a:spLocks/>
          </p:cNvSpPr>
          <p:nvPr/>
        </p:nvSpPr>
        <p:spPr bwMode="auto">
          <a:xfrm rot="-5400000">
            <a:off x="1219200" y="3962400"/>
            <a:ext cx="228600" cy="2362200"/>
          </a:xfrm>
          <a:prstGeom prst="rightBracket">
            <a:avLst>
              <a:gd name="adj" fmla="val 86111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8385" name="AutoShape 42"/>
          <p:cNvSpPr>
            <a:spLocks/>
          </p:cNvSpPr>
          <p:nvPr/>
        </p:nvSpPr>
        <p:spPr bwMode="auto">
          <a:xfrm rot="-5400000">
            <a:off x="5219700" y="3390900"/>
            <a:ext cx="228600" cy="3505200"/>
          </a:xfrm>
          <a:prstGeom prst="rightBracket">
            <a:avLst>
              <a:gd name="adj" fmla="val 127778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8386" name="AutoShape 43"/>
          <p:cNvSpPr>
            <a:spLocks/>
          </p:cNvSpPr>
          <p:nvPr/>
        </p:nvSpPr>
        <p:spPr bwMode="auto">
          <a:xfrm rot="-5400000">
            <a:off x="7886700" y="4305300"/>
            <a:ext cx="228600" cy="1676400"/>
          </a:xfrm>
          <a:prstGeom prst="rightBracket">
            <a:avLst>
              <a:gd name="adj" fmla="val 61111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8387" name="AutoShape 44"/>
          <p:cNvSpPr>
            <a:spLocks/>
          </p:cNvSpPr>
          <p:nvPr/>
        </p:nvSpPr>
        <p:spPr bwMode="auto">
          <a:xfrm rot="5400000">
            <a:off x="3162300" y="3390900"/>
            <a:ext cx="457200" cy="4953000"/>
          </a:xfrm>
          <a:prstGeom prst="rightBrace">
            <a:avLst>
              <a:gd name="adj1" fmla="val 90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8388" name="AutoShape 45"/>
          <p:cNvSpPr>
            <a:spLocks/>
          </p:cNvSpPr>
          <p:nvPr/>
        </p:nvSpPr>
        <p:spPr bwMode="auto">
          <a:xfrm rot="5400000">
            <a:off x="7200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389" name="Object 46"/>
          <p:cNvGraphicFramePr>
            <a:graphicFrameLocks noChangeAspect="1"/>
          </p:cNvGraphicFramePr>
          <p:nvPr/>
        </p:nvGraphicFramePr>
        <p:xfrm>
          <a:off x="304800" y="60960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Equation" r:id="rId25" imgW="291973" imgH="304668" progId="Equation.3">
                  <p:embed/>
                </p:oleObj>
              </mc:Choice>
              <mc:Fallback>
                <p:oleObj name="Equation" r:id="rId25" imgW="291973" imgH="304668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0960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47"/>
          <p:cNvGraphicFramePr>
            <a:graphicFrameLocks noChangeAspect="1"/>
          </p:cNvGraphicFramePr>
          <p:nvPr/>
        </p:nvGraphicFramePr>
        <p:xfrm>
          <a:off x="7315200" y="60960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0960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AutoShape 48"/>
          <p:cNvSpPr>
            <a:spLocks/>
          </p:cNvSpPr>
          <p:nvPr/>
        </p:nvSpPr>
        <p:spPr bwMode="auto">
          <a:xfrm rot="5400000">
            <a:off x="304800" y="54864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8392" name="AutoShape 49"/>
          <p:cNvSpPr>
            <a:spLocks/>
          </p:cNvSpPr>
          <p:nvPr/>
        </p:nvSpPr>
        <p:spPr bwMode="auto">
          <a:xfrm rot="-5400000">
            <a:off x="2705100" y="4914900"/>
            <a:ext cx="228600" cy="457200"/>
          </a:xfrm>
          <a:prstGeom prst="rightBracke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8393" name="AutoShape 50"/>
          <p:cNvSpPr>
            <a:spLocks/>
          </p:cNvSpPr>
          <p:nvPr/>
        </p:nvSpPr>
        <p:spPr bwMode="auto">
          <a:xfrm rot="-5400000">
            <a:off x="3238500" y="4914900"/>
            <a:ext cx="228600" cy="457200"/>
          </a:xfrm>
          <a:prstGeom prst="rightBracke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394" name="Object 51"/>
          <p:cNvGraphicFramePr>
            <a:graphicFrameLocks noChangeAspect="1"/>
          </p:cNvGraphicFramePr>
          <p:nvPr/>
        </p:nvGraphicFramePr>
        <p:xfrm>
          <a:off x="2590800" y="4495800"/>
          <a:ext cx="393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0" name="Equation" r:id="rId29" imgW="393529" imgH="571252" progId="Equation.3">
                  <p:embed/>
                </p:oleObj>
              </mc:Choice>
              <mc:Fallback>
                <p:oleObj name="Equation" r:id="rId29" imgW="393529" imgH="571252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95800"/>
                        <a:ext cx="393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52"/>
          <p:cNvGraphicFramePr>
            <a:graphicFrameLocks noChangeAspect="1"/>
          </p:cNvGraphicFramePr>
          <p:nvPr/>
        </p:nvGraphicFramePr>
        <p:xfrm>
          <a:off x="3162300" y="44958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name="Equation" r:id="rId31" imgW="469696" imgH="571252" progId="Equation.3">
                  <p:embed/>
                </p:oleObj>
              </mc:Choice>
              <mc:Fallback>
                <p:oleObj name="Equation" r:id="rId31" imgW="469696" imgH="571252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49580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6" name="Object 53"/>
          <p:cNvGraphicFramePr>
            <a:graphicFrameLocks noChangeAspect="1"/>
          </p:cNvGraphicFramePr>
          <p:nvPr/>
        </p:nvGraphicFramePr>
        <p:xfrm>
          <a:off x="381000" y="3733800"/>
          <a:ext cx="279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Equation" r:id="rId33" imgW="2794000" imgH="571500" progId="Equation.3">
                  <p:embed/>
                </p:oleObj>
              </mc:Choice>
              <mc:Fallback>
                <p:oleObj name="Equation" r:id="rId33" imgW="2794000" imgH="5715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279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72E8E2F-2DF7-476F-BD6F-60D6036B6CB0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57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9395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3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Equation" r:id="rId5" imgW="2578100" imgH="609600" progId="Equation.3">
                  <p:embed/>
                </p:oleObj>
              </mc:Choice>
              <mc:Fallback>
                <p:oleObj name="Equation" r:id="rId5" imgW="25781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4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Equation" r:id="rId7" imgW="1993035" imgH="406224" progId="Equation.3">
                  <p:embed/>
                </p:oleObj>
              </mc:Choice>
              <mc:Fallback>
                <p:oleObj name="Equation" r:id="rId7" imgW="1993035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5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name="Equation" r:id="rId9" imgW="1803400" imgH="533400" progId="Equation.3">
                  <p:embed/>
                </p:oleObj>
              </mc:Choice>
              <mc:Fallback>
                <p:oleObj name="Equation" r:id="rId9" imgW="18034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6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Equation" r:id="rId11" imgW="1358310" imgH="533169" progId="Equation.3">
                  <p:embed/>
                </p:oleObj>
              </mc:Choice>
              <mc:Fallback>
                <p:oleObj name="Equation" r:id="rId11" imgW="1358310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152400" y="29987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4:</a:t>
            </a: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2057400" y="3048000"/>
            <a:ext cx="4429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From Pumping Lemma: </a:t>
            </a:r>
          </a:p>
        </p:txBody>
      </p:sp>
      <p:graphicFrame>
        <p:nvGraphicFramePr>
          <p:cNvPr id="59402" name="Object 9"/>
          <p:cNvGraphicFramePr>
            <a:graphicFrameLocks noChangeAspect="1"/>
          </p:cNvGraphicFramePr>
          <p:nvPr/>
        </p:nvGraphicFramePr>
        <p:xfrm>
          <a:off x="6477000" y="2895600"/>
          <a:ext cx="24844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Equation" r:id="rId13" imgW="2489200" imgH="711200" progId="Equation.3">
                  <p:embed/>
                </p:oleObj>
              </mc:Choice>
              <mc:Fallback>
                <p:oleObj name="Equation" r:id="rId13" imgW="24892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895600"/>
                        <a:ext cx="24844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0"/>
          <p:cNvGraphicFramePr>
            <a:graphicFrameLocks noChangeAspect="1"/>
          </p:cNvGraphicFramePr>
          <p:nvPr/>
        </p:nvGraphicFramePr>
        <p:xfrm>
          <a:off x="1047750" y="5029200"/>
          <a:ext cx="6629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Equation" r:id="rId15" imgW="6629400" imgH="711200" progId="Equation.3">
                  <p:embed/>
                </p:oleObj>
              </mc:Choice>
              <mc:Fallback>
                <p:oleObj name="Equation" r:id="rId15" imgW="66294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5029200"/>
                        <a:ext cx="6629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Text Box 11"/>
          <p:cNvSpPr txBox="1">
            <a:spLocks noChangeArrowheads="1"/>
          </p:cNvSpPr>
          <p:nvPr/>
        </p:nvSpPr>
        <p:spPr bwMode="auto">
          <a:xfrm>
            <a:off x="457200" y="4114800"/>
            <a:ext cx="194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However:</a:t>
            </a:r>
          </a:p>
        </p:txBody>
      </p:sp>
      <p:sp>
        <p:nvSpPr>
          <p:cNvPr id="59405" name="Text Box 12"/>
          <p:cNvSpPr txBox="1">
            <a:spLocks noChangeArrowheads="1"/>
          </p:cNvSpPr>
          <p:nvPr/>
        </p:nvSpPr>
        <p:spPr bwMode="auto">
          <a:xfrm>
            <a:off x="2879725" y="5969000"/>
            <a:ext cx="306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Contradiction!!!</a:t>
            </a:r>
          </a:p>
        </p:txBody>
      </p:sp>
      <p:graphicFrame>
        <p:nvGraphicFramePr>
          <p:cNvPr id="59406" name="Object 13"/>
          <p:cNvGraphicFramePr>
            <a:graphicFrameLocks noChangeAspect="1"/>
          </p:cNvGraphicFramePr>
          <p:nvPr/>
        </p:nvGraphicFramePr>
        <p:xfrm>
          <a:off x="4191000" y="4114800"/>
          <a:ext cx="279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Equation" r:id="rId17" imgW="2794000" imgH="571500" progId="Equation.3">
                  <p:embed/>
                </p:oleObj>
              </mc:Choice>
              <mc:Fallback>
                <p:oleObj name="Equation" r:id="rId17" imgW="2794000" imgH="571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14800"/>
                        <a:ext cx="279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DEED15B-4A43-4B87-A32C-B6F20B44D53C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58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60419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52400" y="29987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4:</a:t>
            </a: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1524000" y="5200650"/>
          <a:ext cx="567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Equation" r:id="rId5" imgW="5676900" imgH="546100" progId="Equation.3">
                  <p:embed/>
                </p:oleObj>
              </mc:Choice>
              <mc:Fallback>
                <p:oleObj name="Equation" r:id="rId5" imgW="5676900" imgH="546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00650"/>
                        <a:ext cx="5676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5"/>
          <p:cNvGraphicFramePr>
            <a:graphicFrameLocks noChangeAspect="1"/>
          </p:cNvGraphicFramePr>
          <p:nvPr/>
        </p:nvGraphicFramePr>
        <p:xfrm>
          <a:off x="2971800" y="60960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Equation" r:id="rId7" imgW="710891" imgH="406224" progId="Equation.3">
                  <p:embed/>
                </p:oleObj>
              </mc:Choice>
              <mc:Fallback>
                <p:oleObj name="Equation" r:id="rId7" imgW="710891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0960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6"/>
          <p:cNvGraphicFramePr>
            <a:graphicFrameLocks noChangeAspect="1"/>
          </p:cNvGraphicFramePr>
          <p:nvPr/>
        </p:nvGraphicFramePr>
        <p:xfrm>
          <a:off x="2286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9" name="Equation" r:id="rId9" imgW="393359" imgH="304536" progId="Equation.3">
                  <p:embed/>
                </p:oleObj>
              </mc:Choice>
              <mc:Fallback>
                <p:oleObj name="Equation" r:id="rId9" imgW="393359" imgH="3045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7"/>
          <p:cNvGraphicFramePr>
            <a:graphicFrameLocks noChangeAspect="1"/>
          </p:cNvGraphicFramePr>
          <p:nvPr/>
        </p:nvGraphicFramePr>
        <p:xfrm>
          <a:off x="4267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0" name="Equation" r:id="rId11" imgW="393359" imgH="304536" progId="Equation.3">
                  <p:embed/>
                </p:oleObj>
              </mc:Choice>
              <mc:Fallback>
                <p:oleObj name="Equation" r:id="rId11" imgW="393359" imgH="30453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8"/>
          <p:cNvGraphicFramePr>
            <a:graphicFrameLocks noChangeAspect="1"/>
          </p:cNvGraphicFramePr>
          <p:nvPr/>
        </p:nvGraphicFramePr>
        <p:xfrm>
          <a:off x="6172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Equation" r:id="rId12" imgW="393359" imgH="304536" progId="Equation.3">
                  <p:embed/>
                </p:oleObj>
              </mc:Choice>
              <mc:Fallback>
                <p:oleObj name="Equation" r:id="rId12" imgW="393359" imgH="3045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AutoShape 9"/>
          <p:cNvSpPr>
            <a:spLocks/>
          </p:cNvSpPr>
          <p:nvPr/>
        </p:nvSpPr>
        <p:spPr bwMode="auto">
          <a:xfrm rot="-5400000">
            <a:off x="240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0427" name="AutoShape 10"/>
          <p:cNvSpPr>
            <a:spLocks/>
          </p:cNvSpPr>
          <p:nvPr/>
        </p:nvSpPr>
        <p:spPr bwMode="auto">
          <a:xfrm rot="-5400000">
            <a:off x="4305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0428" name="AutoShape 11"/>
          <p:cNvSpPr>
            <a:spLocks/>
          </p:cNvSpPr>
          <p:nvPr/>
        </p:nvSpPr>
        <p:spPr bwMode="auto">
          <a:xfrm rot="-5400000">
            <a:off x="621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0429" name="AutoShape 12"/>
          <p:cNvSpPr>
            <a:spLocks/>
          </p:cNvSpPr>
          <p:nvPr/>
        </p:nvSpPr>
        <p:spPr bwMode="auto">
          <a:xfrm rot="5400000">
            <a:off x="3086100" y="4914900"/>
            <a:ext cx="457200" cy="1905000"/>
          </a:xfrm>
          <a:prstGeom prst="rightBrace">
            <a:avLst>
              <a:gd name="adj1" fmla="val 347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0430" name="AutoShape 13"/>
          <p:cNvSpPr>
            <a:spLocks/>
          </p:cNvSpPr>
          <p:nvPr/>
        </p:nvSpPr>
        <p:spPr bwMode="auto">
          <a:xfrm rot="5400000">
            <a:off x="1752600" y="54864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0431" name="AutoShape 14"/>
          <p:cNvSpPr>
            <a:spLocks/>
          </p:cNvSpPr>
          <p:nvPr/>
        </p:nvSpPr>
        <p:spPr bwMode="auto">
          <a:xfrm rot="5400000">
            <a:off x="55245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0432" name="Object 15"/>
          <p:cNvGraphicFramePr>
            <a:graphicFrameLocks noChangeAspect="1"/>
          </p:cNvGraphicFramePr>
          <p:nvPr/>
        </p:nvGraphicFramePr>
        <p:xfrm>
          <a:off x="1752600" y="60960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0960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6"/>
          <p:cNvGraphicFramePr>
            <a:graphicFrameLocks noChangeAspect="1"/>
          </p:cNvGraphicFramePr>
          <p:nvPr/>
        </p:nvGraphicFramePr>
        <p:xfrm>
          <a:off x="5638800" y="60960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960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4" name="Text Box 17"/>
          <p:cNvSpPr txBox="1">
            <a:spLocks noChangeArrowheads="1"/>
          </p:cNvSpPr>
          <p:nvPr/>
        </p:nvSpPr>
        <p:spPr bwMode="auto">
          <a:xfrm>
            <a:off x="2057400" y="3048000"/>
            <a:ext cx="259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Possibility 3:</a:t>
            </a:r>
          </a:p>
        </p:txBody>
      </p:sp>
      <p:sp>
        <p:nvSpPr>
          <p:cNvPr id="60435" name="Text Box 18"/>
          <p:cNvSpPr txBox="1">
            <a:spLocks noChangeArrowheads="1"/>
          </p:cNvSpPr>
          <p:nvPr/>
        </p:nvSpPr>
        <p:spPr bwMode="auto">
          <a:xfrm>
            <a:off x="5105400" y="3048000"/>
            <a:ext cx="261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contains only</a:t>
            </a:r>
          </a:p>
        </p:txBody>
      </p:sp>
      <p:sp>
        <p:nvSpPr>
          <p:cNvPr id="60436" name="Text Box 19"/>
          <p:cNvSpPr txBox="1">
            <a:spLocks noChangeArrowheads="1"/>
          </p:cNvSpPr>
          <p:nvPr/>
        </p:nvSpPr>
        <p:spPr bwMode="auto">
          <a:xfrm>
            <a:off x="5105400" y="3581400"/>
            <a:ext cx="301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contains     and</a:t>
            </a:r>
          </a:p>
        </p:txBody>
      </p:sp>
      <p:graphicFrame>
        <p:nvGraphicFramePr>
          <p:cNvPr id="60437" name="Object 20"/>
          <p:cNvGraphicFramePr>
            <a:graphicFrameLocks noChangeAspect="1"/>
          </p:cNvGraphicFramePr>
          <p:nvPr/>
        </p:nvGraphicFramePr>
        <p:xfrm>
          <a:off x="4724400" y="32004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17" imgW="253780" imgH="304536" progId="Equation.3">
                  <p:embed/>
                </p:oleObj>
              </mc:Choice>
              <mc:Fallback>
                <p:oleObj name="Equation" r:id="rId17" imgW="253780" imgH="30453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21"/>
          <p:cNvGraphicFramePr>
            <a:graphicFrameLocks noChangeAspect="1"/>
          </p:cNvGraphicFramePr>
          <p:nvPr/>
        </p:nvGraphicFramePr>
        <p:xfrm>
          <a:off x="4648200" y="3733800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Equation" r:id="rId19" imgW="317225" imgH="406048" progId="Equation.3">
                  <p:embed/>
                </p:oleObj>
              </mc:Choice>
              <mc:Fallback>
                <p:oleObj name="Equation" r:id="rId19" imgW="317225" imgH="40604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31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9" name="Object 22"/>
          <p:cNvGraphicFramePr>
            <a:graphicFrameLocks noChangeAspect="1"/>
          </p:cNvGraphicFramePr>
          <p:nvPr/>
        </p:nvGraphicFramePr>
        <p:xfrm>
          <a:off x="7772400" y="32004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Equation" r:id="rId21" imgW="291973" imgH="304668" progId="Equation.3">
                  <p:embed/>
                </p:oleObj>
              </mc:Choice>
              <mc:Fallback>
                <p:oleObj name="Equation" r:id="rId21" imgW="291973" imgH="30466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2004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0" name="Object 23"/>
          <p:cNvGraphicFramePr>
            <a:graphicFrameLocks noChangeAspect="1"/>
          </p:cNvGraphicFramePr>
          <p:nvPr/>
        </p:nvGraphicFramePr>
        <p:xfrm>
          <a:off x="8229600" y="3657600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Equation" r:id="rId23" imgW="266469" imgH="431425" progId="Equation.3">
                  <p:embed/>
                </p:oleObj>
              </mc:Choice>
              <mc:Fallback>
                <p:oleObj name="Equation" r:id="rId23" imgW="266469" imgH="43142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657600"/>
                        <a:ext cx="26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1" name="Object 24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Equation" r:id="rId25" imgW="2578100" imgH="609600" progId="Equation.3">
                  <p:embed/>
                </p:oleObj>
              </mc:Choice>
              <mc:Fallback>
                <p:oleObj name="Equation" r:id="rId25" imgW="2578100" imgH="609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2" name="Object 25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27" imgW="1993035" imgH="406224" progId="Equation.3">
                  <p:embed/>
                </p:oleObj>
              </mc:Choice>
              <mc:Fallback>
                <p:oleObj name="Equation" r:id="rId27" imgW="1993035" imgH="40622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3" name="Object 26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Equation" r:id="rId29" imgW="1803400" imgH="533400" progId="Equation.3">
                  <p:embed/>
                </p:oleObj>
              </mc:Choice>
              <mc:Fallback>
                <p:oleObj name="Equation" r:id="rId29" imgW="1803400" imgH="533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4" name="Object 27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Equation" r:id="rId31" imgW="1358310" imgH="533169" progId="Equation.3">
                  <p:embed/>
                </p:oleObj>
              </mc:Choice>
              <mc:Fallback>
                <p:oleObj name="Equation" r:id="rId31" imgW="1358310" imgH="53316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5" name="Object 28"/>
          <p:cNvGraphicFramePr>
            <a:graphicFrameLocks noChangeAspect="1"/>
          </p:cNvGraphicFramePr>
          <p:nvPr/>
        </p:nvGraphicFramePr>
        <p:xfrm>
          <a:off x="6934200" y="37338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Equation" r:id="rId33" imgW="291973" imgH="304668" progId="Equation.3">
                  <p:embed/>
                </p:oleObj>
              </mc:Choice>
              <mc:Fallback>
                <p:oleObj name="Equation" r:id="rId33" imgW="291973" imgH="30466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7338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16EC39F-27A0-4485-9445-2F8409BD7209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59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61443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152400" y="29987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4:</a:t>
            </a:r>
          </a:p>
        </p:txBody>
      </p:sp>
      <p:sp>
        <p:nvSpPr>
          <p:cNvPr id="61445" name="Text Box 17"/>
          <p:cNvSpPr txBox="1">
            <a:spLocks noChangeArrowheads="1"/>
          </p:cNvSpPr>
          <p:nvPr/>
        </p:nvSpPr>
        <p:spPr bwMode="auto">
          <a:xfrm>
            <a:off x="2057400" y="3048000"/>
            <a:ext cx="259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Possibility 3:</a:t>
            </a:r>
          </a:p>
        </p:txBody>
      </p:sp>
      <p:sp>
        <p:nvSpPr>
          <p:cNvPr id="61446" name="Text Box 18"/>
          <p:cNvSpPr txBox="1">
            <a:spLocks noChangeArrowheads="1"/>
          </p:cNvSpPr>
          <p:nvPr/>
        </p:nvSpPr>
        <p:spPr bwMode="auto">
          <a:xfrm>
            <a:off x="5105400" y="3048000"/>
            <a:ext cx="261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contains only</a:t>
            </a:r>
          </a:p>
        </p:txBody>
      </p:sp>
      <p:sp>
        <p:nvSpPr>
          <p:cNvPr id="61447" name="Text Box 19"/>
          <p:cNvSpPr txBox="1">
            <a:spLocks noChangeArrowheads="1"/>
          </p:cNvSpPr>
          <p:nvPr/>
        </p:nvSpPr>
        <p:spPr bwMode="auto">
          <a:xfrm>
            <a:off x="5105400" y="3581400"/>
            <a:ext cx="301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contains     and</a:t>
            </a:r>
          </a:p>
        </p:txBody>
      </p:sp>
      <p:graphicFrame>
        <p:nvGraphicFramePr>
          <p:cNvPr id="61448" name="Object 20"/>
          <p:cNvGraphicFramePr>
            <a:graphicFrameLocks noChangeAspect="1"/>
          </p:cNvGraphicFramePr>
          <p:nvPr/>
        </p:nvGraphicFramePr>
        <p:xfrm>
          <a:off x="4724400" y="32004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Equation" r:id="rId5" imgW="253780" imgH="304536" progId="Equation.3">
                  <p:embed/>
                </p:oleObj>
              </mc:Choice>
              <mc:Fallback>
                <p:oleObj name="Equation" r:id="rId5" imgW="253780" imgH="30453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21"/>
          <p:cNvGraphicFramePr>
            <a:graphicFrameLocks noChangeAspect="1"/>
          </p:cNvGraphicFramePr>
          <p:nvPr/>
        </p:nvGraphicFramePr>
        <p:xfrm>
          <a:off x="4648200" y="3733800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Equation" r:id="rId7" imgW="317225" imgH="406048" progId="Equation.3">
                  <p:embed/>
                </p:oleObj>
              </mc:Choice>
              <mc:Fallback>
                <p:oleObj name="Equation" r:id="rId7" imgW="317225" imgH="40604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31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22"/>
          <p:cNvGraphicFramePr>
            <a:graphicFrameLocks noChangeAspect="1"/>
          </p:cNvGraphicFramePr>
          <p:nvPr/>
        </p:nvGraphicFramePr>
        <p:xfrm>
          <a:off x="7772400" y="32004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2004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23"/>
          <p:cNvGraphicFramePr>
            <a:graphicFrameLocks noChangeAspect="1"/>
          </p:cNvGraphicFramePr>
          <p:nvPr/>
        </p:nvGraphicFramePr>
        <p:xfrm>
          <a:off x="8229600" y="3657600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Equation" r:id="rId11" imgW="266469" imgH="431425" progId="Equation.3">
                  <p:embed/>
                </p:oleObj>
              </mc:Choice>
              <mc:Fallback>
                <p:oleObj name="Equation" r:id="rId11" imgW="266469" imgH="43142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657600"/>
                        <a:ext cx="26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24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Equation" r:id="rId13" imgW="2578100" imgH="609600" progId="Equation.3">
                  <p:embed/>
                </p:oleObj>
              </mc:Choice>
              <mc:Fallback>
                <p:oleObj name="Equation" r:id="rId13" imgW="2578100" imgH="609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25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Equation" r:id="rId15" imgW="1993035" imgH="406224" progId="Equation.3">
                  <p:embed/>
                </p:oleObj>
              </mc:Choice>
              <mc:Fallback>
                <p:oleObj name="Equation" r:id="rId15" imgW="1993035" imgH="40622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26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name="Equation" r:id="rId17" imgW="1803400" imgH="533400" progId="Equation.3">
                  <p:embed/>
                </p:oleObj>
              </mc:Choice>
              <mc:Fallback>
                <p:oleObj name="Equation" r:id="rId17" imgW="1803400" imgH="533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27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Equation" r:id="rId19" imgW="1358310" imgH="533169" progId="Equation.3">
                  <p:embed/>
                </p:oleObj>
              </mc:Choice>
              <mc:Fallback>
                <p:oleObj name="Equation" r:id="rId19" imgW="1358310" imgH="53316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Object 28"/>
          <p:cNvGraphicFramePr>
            <a:graphicFrameLocks noChangeAspect="1"/>
          </p:cNvGraphicFramePr>
          <p:nvPr/>
        </p:nvGraphicFramePr>
        <p:xfrm>
          <a:off x="6934200" y="37338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Equation" r:id="rId21" imgW="291973" imgH="304668" progId="Equation.3">
                  <p:embed/>
                </p:oleObj>
              </mc:Choice>
              <mc:Fallback>
                <p:oleObj name="Equation" r:id="rId21" imgW="291973" imgH="30466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7338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7" name="Text Box 29"/>
          <p:cNvSpPr txBox="1">
            <a:spLocks noChangeArrowheads="1"/>
          </p:cNvSpPr>
          <p:nvPr/>
        </p:nvSpPr>
        <p:spPr bwMode="auto">
          <a:xfrm>
            <a:off x="1371600" y="5105400"/>
            <a:ext cx="6464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Similar analysis with Possibility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7C6C9C2-A850-4E3B-B9BE-1F7E50C7268C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71" name="Oval 2"/>
          <p:cNvSpPr>
            <a:spLocks noChangeArrowheads="1"/>
          </p:cNvSpPr>
          <p:nvPr/>
        </p:nvSpPr>
        <p:spPr bwMode="auto">
          <a:xfrm>
            <a:off x="6172200" y="30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72" name="Object 3"/>
          <p:cNvGraphicFramePr>
            <a:graphicFrameLocks noChangeAspect="1"/>
          </p:cNvGraphicFramePr>
          <p:nvPr/>
        </p:nvGraphicFramePr>
        <p:xfrm>
          <a:off x="6311900" y="3873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3" imgW="330200" imgH="368300" progId="Equation.3">
                  <p:embed/>
                </p:oleObj>
              </mc:Choice>
              <mc:Fallback>
                <p:oleObj name="Equation" r:id="rId3" imgW="3302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873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7162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74" name="Object 5"/>
          <p:cNvGraphicFramePr>
            <a:graphicFrameLocks noChangeAspect="1"/>
          </p:cNvGraphicFramePr>
          <p:nvPr/>
        </p:nvGraphicFramePr>
        <p:xfrm>
          <a:off x="7340600" y="1519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1519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51816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76" name="Object 7"/>
          <p:cNvGraphicFramePr>
            <a:graphicFrameLocks noChangeAspect="1"/>
          </p:cNvGraphicFramePr>
          <p:nvPr/>
        </p:nvGraphicFramePr>
        <p:xfrm>
          <a:off x="5346700" y="15938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7" imgW="304668" imgH="380835" progId="Equation.3">
                  <p:embed/>
                </p:oleObj>
              </mc:Choice>
              <mc:Fallback>
                <p:oleObj name="Equation" r:id="rId7" imgW="304668" imgH="3808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15938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3962400" y="2590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78" name="Object 9"/>
          <p:cNvGraphicFramePr>
            <a:graphicFrameLocks noChangeAspect="1"/>
          </p:cNvGraphicFramePr>
          <p:nvPr/>
        </p:nvGraphicFramePr>
        <p:xfrm>
          <a:off x="4102100" y="26733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6733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62484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80" name="Object 11"/>
          <p:cNvGraphicFramePr>
            <a:graphicFrameLocks noChangeAspect="1"/>
          </p:cNvGraphicFramePr>
          <p:nvPr/>
        </p:nvGraphicFramePr>
        <p:xfrm>
          <a:off x="6388100" y="27495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11" imgW="330200" imgH="368300" progId="Equation.3">
                  <p:embed/>
                </p:oleObj>
              </mc:Choice>
              <mc:Fallback>
                <p:oleObj name="Equation" r:id="rId11" imgW="3302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27495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Oval 12"/>
          <p:cNvSpPr>
            <a:spLocks noChangeArrowheads="1"/>
          </p:cNvSpPr>
          <p:nvPr/>
        </p:nvSpPr>
        <p:spPr bwMode="auto">
          <a:xfrm>
            <a:off x="47244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82" name="Object 13"/>
          <p:cNvGraphicFramePr>
            <a:graphicFrameLocks noChangeAspect="1"/>
          </p:cNvGraphicFramePr>
          <p:nvPr/>
        </p:nvGraphicFramePr>
        <p:xfrm>
          <a:off x="4902200" y="3881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12" imgW="253890" imgH="393529" progId="Equation.3">
                  <p:embed/>
                </p:oleObj>
              </mc:Choice>
              <mc:Fallback>
                <p:oleObj name="Equation" r:id="rId12" imgW="253890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3881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Oval 14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84" name="Object 15"/>
          <p:cNvGraphicFramePr>
            <a:graphicFrameLocks noChangeAspect="1"/>
          </p:cNvGraphicFramePr>
          <p:nvPr/>
        </p:nvGraphicFramePr>
        <p:xfrm>
          <a:off x="3810000" y="3962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13" imgW="330200" imgH="368300" progId="Equation.3">
                  <p:embed/>
                </p:oleObj>
              </mc:Choice>
              <mc:Fallback>
                <p:oleObj name="Equation" r:id="rId13" imgW="330200" imgH="368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62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Oval 16"/>
          <p:cNvSpPr>
            <a:spLocks noChangeArrowheads="1"/>
          </p:cNvSpPr>
          <p:nvPr/>
        </p:nvSpPr>
        <p:spPr bwMode="auto">
          <a:xfrm>
            <a:off x="23622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86" name="Object 17"/>
          <p:cNvGraphicFramePr>
            <a:graphicFrameLocks noChangeAspect="1"/>
          </p:cNvGraphicFramePr>
          <p:nvPr/>
        </p:nvGraphicFramePr>
        <p:xfrm>
          <a:off x="2533650" y="3937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3937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Oval 18"/>
          <p:cNvSpPr>
            <a:spLocks noChangeArrowheads="1"/>
          </p:cNvSpPr>
          <p:nvPr/>
        </p:nvSpPr>
        <p:spPr bwMode="auto">
          <a:xfrm>
            <a:off x="36576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88" name="Object 19"/>
          <p:cNvGraphicFramePr>
            <a:graphicFrameLocks noChangeAspect="1"/>
          </p:cNvGraphicFramePr>
          <p:nvPr/>
        </p:nvGraphicFramePr>
        <p:xfrm>
          <a:off x="3835400" y="5024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5024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Oval 20"/>
          <p:cNvSpPr>
            <a:spLocks noChangeArrowheads="1"/>
          </p:cNvSpPr>
          <p:nvPr/>
        </p:nvSpPr>
        <p:spPr bwMode="auto">
          <a:xfrm>
            <a:off x="62484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90" name="Object 21"/>
          <p:cNvGraphicFramePr>
            <a:graphicFrameLocks noChangeAspect="1"/>
          </p:cNvGraphicFramePr>
          <p:nvPr/>
        </p:nvGraphicFramePr>
        <p:xfrm>
          <a:off x="6426200" y="3881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18" imgW="253890" imgH="393529" progId="Equation.3">
                  <p:embed/>
                </p:oleObj>
              </mc:Choice>
              <mc:Fallback>
                <p:oleObj name="Equation" r:id="rId18" imgW="253890" imgH="3935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3881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Line 22"/>
          <p:cNvSpPr>
            <a:spLocks noChangeShapeType="1"/>
          </p:cNvSpPr>
          <p:nvPr/>
        </p:nvSpPr>
        <p:spPr bwMode="auto">
          <a:xfrm flipH="1">
            <a:off x="5715000" y="838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>
            <a:off x="6705600" y="838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 flipH="1">
            <a:off x="4495800" y="1905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94" name="Line 25"/>
          <p:cNvSpPr>
            <a:spLocks noChangeShapeType="1"/>
          </p:cNvSpPr>
          <p:nvPr/>
        </p:nvSpPr>
        <p:spPr bwMode="auto">
          <a:xfrm flipH="1">
            <a:off x="2895600" y="30480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95" name="Line 26"/>
          <p:cNvSpPr>
            <a:spLocks noChangeShapeType="1"/>
          </p:cNvSpPr>
          <p:nvPr/>
        </p:nvSpPr>
        <p:spPr bwMode="auto">
          <a:xfrm flipH="1">
            <a:off x="4038600" y="3200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96" name="Line 27"/>
          <p:cNvSpPr>
            <a:spLocks noChangeShapeType="1"/>
          </p:cNvSpPr>
          <p:nvPr/>
        </p:nvSpPr>
        <p:spPr bwMode="auto">
          <a:xfrm>
            <a:off x="4495800" y="3124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97" name="Line 28"/>
          <p:cNvSpPr>
            <a:spLocks noChangeShapeType="1"/>
          </p:cNvSpPr>
          <p:nvPr/>
        </p:nvSpPr>
        <p:spPr bwMode="auto">
          <a:xfrm>
            <a:off x="39624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98" name="Line 29"/>
          <p:cNvSpPr>
            <a:spLocks noChangeShapeType="1"/>
          </p:cNvSpPr>
          <p:nvPr/>
        </p:nvSpPr>
        <p:spPr bwMode="auto">
          <a:xfrm>
            <a:off x="5715000" y="1981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99" name="Line 30"/>
          <p:cNvSpPr>
            <a:spLocks noChangeShapeType="1"/>
          </p:cNvSpPr>
          <p:nvPr/>
        </p:nvSpPr>
        <p:spPr bwMode="auto">
          <a:xfrm>
            <a:off x="65532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200" name="Rectangle 31"/>
          <p:cNvSpPr>
            <a:spLocks noChangeArrowheads="1"/>
          </p:cNvSpPr>
          <p:nvPr/>
        </p:nvSpPr>
        <p:spPr bwMode="auto">
          <a:xfrm>
            <a:off x="5867400" y="0"/>
            <a:ext cx="12954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201" name="Object 32"/>
          <p:cNvGraphicFramePr>
            <a:graphicFrameLocks noChangeAspect="1"/>
          </p:cNvGraphicFramePr>
          <p:nvPr/>
        </p:nvGraphicFramePr>
        <p:xfrm>
          <a:off x="254000" y="546100"/>
          <a:ext cx="4051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19" imgW="4051300" imgH="1193800" progId="Equation.3">
                  <p:embed/>
                </p:oleObj>
              </mc:Choice>
              <mc:Fallback>
                <p:oleObj name="Equation" r:id="rId19" imgW="4051300" imgH="1193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46100"/>
                        <a:ext cx="40513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2" name="Object 33"/>
          <p:cNvGraphicFramePr>
            <a:graphicFrameLocks noChangeAspect="1"/>
          </p:cNvGraphicFramePr>
          <p:nvPr/>
        </p:nvGraphicFramePr>
        <p:xfrm>
          <a:off x="762000" y="5410200"/>
          <a:ext cx="1193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21" imgW="1193800" imgH="393700" progId="Equation.3">
                  <p:embed/>
                </p:oleObj>
              </mc:Choice>
              <mc:Fallback>
                <p:oleObj name="Equation" r:id="rId21" imgW="1193800" imgH="3937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1193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3" name="Line 34"/>
          <p:cNvSpPr>
            <a:spLocks noChangeShapeType="1"/>
          </p:cNvSpPr>
          <p:nvPr/>
        </p:nvSpPr>
        <p:spPr bwMode="auto">
          <a:xfrm>
            <a:off x="381000" y="4724400"/>
            <a:ext cx="8305800" cy="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3200400" y="1143000"/>
            <a:ext cx="3048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3352800" y="3429000"/>
            <a:ext cx="12954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206" name="Rectangle 39"/>
          <p:cNvSpPr>
            <a:spLocks noChangeArrowheads="1"/>
          </p:cNvSpPr>
          <p:nvPr/>
        </p:nvSpPr>
        <p:spPr bwMode="auto">
          <a:xfrm>
            <a:off x="304800" y="457200"/>
            <a:ext cx="3048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D769E09-ACCD-4C66-8566-39F2E4411D3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60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62467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152400" y="29987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5:</a:t>
            </a: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2514600" y="32004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Equation" r:id="rId5" imgW="710891" imgH="406224" progId="Equation.3">
                  <p:embed/>
                </p:oleObj>
              </mc:Choice>
              <mc:Fallback>
                <p:oleObj name="Equation" r:id="rId5" imgW="710891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3505200" y="3048000"/>
            <a:ext cx="3752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overlaps          and </a:t>
            </a:r>
          </a:p>
        </p:txBody>
      </p:sp>
      <p:graphicFrame>
        <p:nvGraphicFramePr>
          <p:cNvPr id="62471" name="Object 6"/>
          <p:cNvGraphicFramePr>
            <a:graphicFrameLocks noChangeAspect="1"/>
          </p:cNvGraphicFramePr>
          <p:nvPr/>
        </p:nvGraphicFramePr>
        <p:xfrm>
          <a:off x="5568950" y="2895600"/>
          <a:ext cx="596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name="Equation" r:id="rId7" imgW="596900" imgH="609600" progId="Equation.3">
                  <p:embed/>
                </p:oleObj>
              </mc:Choice>
              <mc:Fallback>
                <p:oleObj name="Equation" r:id="rId7" imgW="5969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2895600"/>
                        <a:ext cx="596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7"/>
          <p:cNvGraphicFramePr>
            <a:graphicFrameLocks noChangeAspect="1"/>
          </p:cNvGraphicFramePr>
          <p:nvPr/>
        </p:nvGraphicFramePr>
        <p:xfrm>
          <a:off x="1524000" y="5200650"/>
          <a:ext cx="567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name="Equation" r:id="rId9" imgW="5676900" imgH="546100" progId="Equation.3">
                  <p:embed/>
                </p:oleObj>
              </mc:Choice>
              <mc:Fallback>
                <p:oleObj name="Equation" r:id="rId9" imgW="5676900" imgH="546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00650"/>
                        <a:ext cx="5676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8"/>
          <p:cNvGraphicFramePr>
            <a:graphicFrameLocks noChangeAspect="1"/>
          </p:cNvGraphicFramePr>
          <p:nvPr/>
        </p:nvGraphicFramePr>
        <p:xfrm>
          <a:off x="5257800" y="60960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5" name="Equation" r:id="rId11" imgW="710891" imgH="406224" progId="Equation.3">
                  <p:embed/>
                </p:oleObj>
              </mc:Choice>
              <mc:Fallback>
                <p:oleObj name="Equation" r:id="rId11" imgW="710891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0960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9"/>
          <p:cNvGraphicFramePr>
            <a:graphicFrameLocks noChangeAspect="1"/>
          </p:cNvGraphicFramePr>
          <p:nvPr/>
        </p:nvGraphicFramePr>
        <p:xfrm>
          <a:off x="2286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6" name="Equation" r:id="rId12" imgW="393359" imgH="304536" progId="Equation.3">
                  <p:embed/>
                </p:oleObj>
              </mc:Choice>
              <mc:Fallback>
                <p:oleObj name="Equation" r:id="rId12" imgW="393359" imgH="3045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0"/>
          <p:cNvGraphicFramePr>
            <a:graphicFrameLocks noChangeAspect="1"/>
          </p:cNvGraphicFramePr>
          <p:nvPr/>
        </p:nvGraphicFramePr>
        <p:xfrm>
          <a:off x="4267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7" name="Equation" r:id="rId14" imgW="393359" imgH="304536" progId="Equation.3">
                  <p:embed/>
                </p:oleObj>
              </mc:Choice>
              <mc:Fallback>
                <p:oleObj name="Equation" r:id="rId14" imgW="393359" imgH="3045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1"/>
          <p:cNvGraphicFramePr>
            <a:graphicFrameLocks noChangeAspect="1"/>
          </p:cNvGraphicFramePr>
          <p:nvPr/>
        </p:nvGraphicFramePr>
        <p:xfrm>
          <a:off x="6172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Equation" r:id="rId15" imgW="393359" imgH="304536" progId="Equation.3">
                  <p:embed/>
                </p:oleObj>
              </mc:Choice>
              <mc:Fallback>
                <p:oleObj name="Equation" r:id="rId15" imgW="393359" imgH="30453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AutoShape 12"/>
          <p:cNvSpPr>
            <a:spLocks/>
          </p:cNvSpPr>
          <p:nvPr/>
        </p:nvSpPr>
        <p:spPr bwMode="auto">
          <a:xfrm rot="-5400000">
            <a:off x="240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78" name="AutoShape 13"/>
          <p:cNvSpPr>
            <a:spLocks/>
          </p:cNvSpPr>
          <p:nvPr/>
        </p:nvSpPr>
        <p:spPr bwMode="auto">
          <a:xfrm rot="-5400000">
            <a:off x="4305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79" name="AutoShape 14"/>
          <p:cNvSpPr>
            <a:spLocks/>
          </p:cNvSpPr>
          <p:nvPr/>
        </p:nvSpPr>
        <p:spPr bwMode="auto">
          <a:xfrm rot="-5400000">
            <a:off x="621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80" name="AutoShape 15"/>
          <p:cNvSpPr>
            <a:spLocks/>
          </p:cNvSpPr>
          <p:nvPr/>
        </p:nvSpPr>
        <p:spPr bwMode="auto">
          <a:xfrm rot="5400000">
            <a:off x="5334000" y="49530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81" name="AutoShape 16"/>
          <p:cNvSpPr>
            <a:spLocks/>
          </p:cNvSpPr>
          <p:nvPr/>
        </p:nvSpPr>
        <p:spPr bwMode="auto">
          <a:xfrm rot="5400000">
            <a:off x="2895600" y="4343400"/>
            <a:ext cx="381000" cy="2971800"/>
          </a:xfrm>
          <a:prstGeom prst="rightBrace">
            <a:avLst>
              <a:gd name="adj1" fmla="val 6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82" name="AutoShape 17"/>
          <p:cNvSpPr>
            <a:spLocks/>
          </p:cNvSpPr>
          <p:nvPr/>
        </p:nvSpPr>
        <p:spPr bwMode="auto">
          <a:xfrm rot="5400000">
            <a:off x="6629400" y="5562600"/>
            <a:ext cx="457200" cy="6096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2483" name="Object 18"/>
          <p:cNvGraphicFramePr>
            <a:graphicFrameLocks noChangeAspect="1"/>
          </p:cNvGraphicFramePr>
          <p:nvPr/>
        </p:nvGraphicFramePr>
        <p:xfrm>
          <a:off x="2971800" y="60960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0960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19"/>
          <p:cNvGraphicFramePr>
            <a:graphicFrameLocks noChangeAspect="1"/>
          </p:cNvGraphicFramePr>
          <p:nvPr/>
        </p:nvGraphicFramePr>
        <p:xfrm>
          <a:off x="6705600" y="60960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0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60960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0"/>
          <p:cNvGraphicFramePr>
            <a:graphicFrameLocks noChangeAspect="1"/>
          </p:cNvGraphicFramePr>
          <p:nvPr/>
        </p:nvGraphicFramePr>
        <p:xfrm>
          <a:off x="7245350" y="2895600"/>
          <a:ext cx="57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1" name="Equation" r:id="rId20" imgW="571252" imgH="609336" progId="Equation.3">
                  <p:embed/>
                </p:oleObj>
              </mc:Choice>
              <mc:Fallback>
                <p:oleObj name="Equation" r:id="rId20" imgW="571252" imgH="60933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2895600"/>
                        <a:ext cx="57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Rectangle 21"/>
          <p:cNvSpPr>
            <a:spLocks noChangeArrowheads="1"/>
          </p:cNvSpPr>
          <p:nvPr/>
        </p:nvSpPr>
        <p:spPr bwMode="auto">
          <a:xfrm>
            <a:off x="76200" y="2971800"/>
            <a:ext cx="8001000" cy="6858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2487" name="Object 22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2" name="Equation" r:id="rId22" imgW="2578100" imgH="609600" progId="Equation.3">
                  <p:embed/>
                </p:oleObj>
              </mc:Choice>
              <mc:Fallback>
                <p:oleObj name="Equation" r:id="rId22" imgW="2578100" imgH="609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8" name="Object 23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Equation" r:id="rId24" imgW="1993035" imgH="406224" progId="Equation.3">
                  <p:embed/>
                </p:oleObj>
              </mc:Choice>
              <mc:Fallback>
                <p:oleObj name="Equation" r:id="rId24" imgW="1993035" imgH="4062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9" name="Object 24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Equation" r:id="rId26" imgW="1803400" imgH="533400" progId="Equation.3">
                  <p:embed/>
                </p:oleObj>
              </mc:Choice>
              <mc:Fallback>
                <p:oleObj name="Equation" r:id="rId26" imgW="1803400" imgH="533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0" name="Object 25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5" name="Equation" r:id="rId28" imgW="1358310" imgH="533169" progId="Equation.3">
                  <p:embed/>
                </p:oleObj>
              </mc:Choice>
              <mc:Fallback>
                <p:oleObj name="Equation" r:id="rId28" imgW="1358310" imgH="53316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9CE36E2-D758-427E-B1F6-98E87733748D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61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63491" name="Object 2"/>
          <p:cNvGraphicFramePr>
            <a:graphicFrameLocks noChangeAspect="1"/>
          </p:cNvGraphicFramePr>
          <p:nvPr/>
        </p:nvGraphicFramePr>
        <p:xfrm>
          <a:off x="2590800" y="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52400" y="2998788"/>
            <a:ext cx="187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006600"/>
                </a:solidFill>
              </a:rPr>
              <a:t>Case 5:</a:t>
            </a:r>
          </a:p>
        </p:txBody>
      </p:sp>
      <p:graphicFrame>
        <p:nvGraphicFramePr>
          <p:cNvPr id="63493" name="Object 22"/>
          <p:cNvGraphicFramePr>
            <a:graphicFrameLocks noChangeAspect="1"/>
          </p:cNvGraphicFramePr>
          <p:nvPr/>
        </p:nvGraphicFramePr>
        <p:xfrm>
          <a:off x="914400" y="9144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Equation" r:id="rId5" imgW="2578100" imgH="609600" progId="Equation.3">
                  <p:embed/>
                </p:oleObj>
              </mc:Choice>
              <mc:Fallback>
                <p:oleObj name="Equation" r:id="rId5" imgW="2578100" imgH="609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23"/>
          <p:cNvGraphicFramePr>
            <a:graphicFrameLocks noChangeAspect="1"/>
          </p:cNvGraphicFramePr>
          <p:nvPr/>
        </p:nvGraphicFramePr>
        <p:xfrm>
          <a:off x="914400" y="1828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Equation" r:id="rId7" imgW="1993035" imgH="406224" progId="Equation.3">
                  <p:embed/>
                </p:oleObj>
              </mc:Choice>
              <mc:Fallback>
                <p:oleObj name="Equation" r:id="rId7" imgW="1993035" imgH="4062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24"/>
          <p:cNvGraphicFramePr>
            <a:graphicFrameLocks noChangeAspect="1"/>
          </p:cNvGraphicFramePr>
          <p:nvPr/>
        </p:nvGraphicFramePr>
        <p:xfrm>
          <a:off x="4114800" y="1676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Equation" r:id="rId9" imgW="1803400" imgH="533400" progId="Equation.3">
                  <p:embed/>
                </p:oleObj>
              </mc:Choice>
              <mc:Fallback>
                <p:oleObj name="Equation" r:id="rId9" imgW="1803400" imgH="533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25"/>
          <p:cNvGraphicFramePr>
            <a:graphicFrameLocks noChangeAspect="1"/>
          </p:cNvGraphicFramePr>
          <p:nvPr/>
        </p:nvGraphicFramePr>
        <p:xfrm>
          <a:off x="6934200" y="1676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Equation" r:id="rId11" imgW="1358310" imgH="533169" progId="Equation.3">
                  <p:embed/>
                </p:oleObj>
              </mc:Choice>
              <mc:Fallback>
                <p:oleObj name="Equation" r:id="rId11" imgW="1358310" imgH="53316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Text Box 26"/>
          <p:cNvSpPr txBox="1">
            <a:spLocks noChangeArrowheads="1"/>
          </p:cNvSpPr>
          <p:nvPr/>
        </p:nvSpPr>
        <p:spPr bwMode="auto">
          <a:xfrm>
            <a:off x="2270125" y="2997200"/>
            <a:ext cx="5381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Similar analysis with case 4</a:t>
            </a:r>
          </a:p>
        </p:txBody>
      </p:sp>
      <p:graphicFrame>
        <p:nvGraphicFramePr>
          <p:cNvPr id="63498" name="Object 27"/>
          <p:cNvGraphicFramePr>
            <a:graphicFrameLocks noChangeAspect="1"/>
          </p:cNvGraphicFramePr>
          <p:nvPr/>
        </p:nvGraphicFramePr>
        <p:xfrm>
          <a:off x="1524000" y="5200650"/>
          <a:ext cx="567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6" name="Equation" r:id="rId13" imgW="5676900" imgH="546100" progId="Equation.3">
                  <p:embed/>
                </p:oleObj>
              </mc:Choice>
              <mc:Fallback>
                <p:oleObj name="Equation" r:id="rId13" imgW="5676900" imgH="546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00650"/>
                        <a:ext cx="5676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28"/>
          <p:cNvGraphicFramePr>
            <a:graphicFrameLocks noChangeAspect="1"/>
          </p:cNvGraphicFramePr>
          <p:nvPr/>
        </p:nvGraphicFramePr>
        <p:xfrm>
          <a:off x="5257800" y="60960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name="Equation" r:id="rId15" imgW="710891" imgH="406224" progId="Equation.3">
                  <p:embed/>
                </p:oleObj>
              </mc:Choice>
              <mc:Fallback>
                <p:oleObj name="Equation" r:id="rId15" imgW="710891" imgH="40622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0960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29"/>
          <p:cNvGraphicFramePr>
            <a:graphicFrameLocks noChangeAspect="1"/>
          </p:cNvGraphicFramePr>
          <p:nvPr/>
        </p:nvGraphicFramePr>
        <p:xfrm>
          <a:off x="22860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Equation" r:id="rId17" imgW="393359" imgH="304536" progId="Equation.3">
                  <p:embed/>
                </p:oleObj>
              </mc:Choice>
              <mc:Fallback>
                <p:oleObj name="Equation" r:id="rId17" imgW="393359" imgH="30453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30"/>
          <p:cNvGraphicFramePr>
            <a:graphicFrameLocks noChangeAspect="1"/>
          </p:cNvGraphicFramePr>
          <p:nvPr/>
        </p:nvGraphicFramePr>
        <p:xfrm>
          <a:off x="4267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Equation" r:id="rId19" imgW="393359" imgH="304536" progId="Equation.3">
                  <p:embed/>
                </p:oleObj>
              </mc:Choice>
              <mc:Fallback>
                <p:oleObj name="Equation" r:id="rId19" imgW="393359" imgH="30453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31"/>
          <p:cNvGraphicFramePr>
            <a:graphicFrameLocks noChangeAspect="1"/>
          </p:cNvGraphicFramePr>
          <p:nvPr/>
        </p:nvGraphicFramePr>
        <p:xfrm>
          <a:off x="6172200" y="4648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Equation" r:id="rId20" imgW="393359" imgH="304536" progId="Equation.3">
                  <p:embed/>
                </p:oleObj>
              </mc:Choice>
              <mc:Fallback>
                <p:oleObj name="Equation" r:id="rId20" imgW="393359" imgH="30453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AutoShape 32"/>
          <p:cNvSpPr>
            <a:spLocks/>
          </p:cNvSpPr>
          <p:nvPr/>
        </p:nvSpPr>
        <p:spPr bwMode="auto">
          <a:xfrm rot="-5400000">
            <a:off x="240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04" name="AutoShape 33"/>
          <p:cNvSpPr>
            <a:spLocks/>
          </p:cNvSpPr>
          <p:nvPr/>
        </p:nvSpPr>
        <p:spPr bwMode="auto">
          <a:xfrm rot="-5400000">
            <a:off x="4305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05" name="AutoShape 34"/>
          <p:cNvSpPr>
            <a:spLocks/>
          </p:cNvSpPr>
          <p:nvPr/>
        </p:nvSpPr>
        <p:spPr bwMode="auto">
          <a:xfrm rot="-5400000">
            <a:off x="6210300" y="4229100"/>
            <a:ext cx="228600" cy="1828800"/>
          </a:xfrm>
          <a:prstGeom prst="rightBracket">
            <a:avLst>
              <a:gd name="adj" fmla="val 6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06" name="AutoShape 35"/>
          <p:cNvSpPr>
            <a:spLocks/>
          </p:cNvSpPr>
          <p:nvPr/>
        </p:nvSpPr>
        <p:spPr bwMode="auto">
          <a:xfrm rot="5400000">
            <a:off x="5334000" y="49530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07" name="AutoShape 36"/>
          <p:cNvSpPr>
            <a:spLocks/>
          </p:cNvSpPr>
          <p:nvPr/>
        </p:nvSpPr>
        <p:spPr bwMode="auto">
          <a:xfrm rot="5400000">
            <a:off x="2895600" y="4343400"/>
            <a:ext cx="381000" cy="2971800"/>
          </a:xfrm>
          <a:prstGeom prst="rightBrace">
            <a:avLst>
              <a:gd name="adj1" fmla="val 6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08" name="AutoShape 37"/>
          <p:cNvSpPr>
            <a:spLocks/>
          </p:cNvSpPr>
          <p:nvPr/>
        </p:nvSpPr>
        <p:spPr bwMode="auto">
          <a:xfrm rot="5400000">
            <a:off x="6629400" y="5562600"/>
            <a:ext cx="457200" cy="6096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3509" name="Object 38"/>
          <p:cNvGraphicFramePr>
            <a:graphicFrameLocks noChangeAspect="1"/>
          </p:cNvGraphicFramePr>
          <p:nvPr/>
        </p:nvGraphicFramePr>
        <p:xfrm>
          <a:off x="2971800" y="60960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Equation" r:id="rId21" imgW="291973" imgH="304668" progId="Equation.3">
                  <p:embed/>
                </p:oleObj>
              </mc:Choice>
              <mc:Fallback>
                <p:oleObj name="Equation" r:id="rId21" imgW="291973" imgH="304668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0960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0" name="Object 39"/>
          <p:cNvGraphicFramePr>
            <a:graphicFrameLocks noChangeAspect="1"/>
          </p:cNvGraphicFramePr>
          <p:nvPr/>
        </p:nvGraphicFramePr>
        <p:xfrm>
          <a:off x="6705600" y="60960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60960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5520D7F-9874-43AA-B5B4-CAC4C758AE7E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62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212725" y="254000"/>
            <a:ext cx="7227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 are no other cases to consider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152400" y="1981200"/>
            <a:ext cx="86106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(since                  , string         cannot </a:t>
            </a:r>
          </a:p>
          <a:p>
            <a:r>
              <a:rPr lang="en-US"/>
              <a:t>  </a:t>
            </a:r>
          </a:p>
          <a:p>
            <a:r>
              <a:rPr lang="en-US"/>
              <a:t>  overlap       ,       and        at the same time)</a:t>
            </a:r>
          </a:p>
        </p:txBody>
      </p:sp>
      <p:graphicFrame>
        <p:nvGraphicFramePr>
          <p:cNvPr id="64517" name="Object 4"/>
          <p:cNvGraphicFramePr>
            <a:graphicFrameLocks noChangeAspect="1"/>
          </p:cNvGraphicFramePr>
          <p:nvPr/>
        </p:nvGraphicFramePr>
        <p:xfrm>
          <a:off x="5045075" y="21082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Equation" r:id="rId3" imgW="710891" imgH="406224" progId="Equation.3">
                  <p:embed/>
                </p:oleObj>
              </mc:Choice>
              <mc:Fallback>
                <p:oleObj name="Equation" r:id="rId3" imgW="710891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21082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5"/>
          <p:cNvGraphicFramePr>
            <a:graphicFrameLocks noChangeAspect="1"/>
          </p:cNvGraphicFramePr>
          <p:nvPr/>
        </p:nvGraphicFramePr>
        <p:xfrm>
          <a:off x="1539875" y="20320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Equation" r:id="rId5" imgW="1803400" imgH="533400" progId="Equation.3">
                  <p:embed/>
                </p:oleObj>
              </mc:Choice>
              <mc:Fallback>
                <p:oleObj name="Equation" r:id="rId5" imgW="18034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20320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6"/>
          <p:cNvGraphicFramePr>
            <a:graphicFrameLocks noChangeAspect="1"/>
          </p:cNvGraphicFramePr>
          <p:nvPr/>
        </p:nvGraphicFramePr>
        <p:xfrm>
          <a:off x="2073275" y="30226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Equation" r:id="rId7" imgW="609600" imgH="609600" progId="Equation.3">
                  <p:embed/>
                </p:oleObj>
              </mc:Choice>
              <mc:Fallback>
                <p:oleObj name="Equation" r:id="rId7" imgW="6096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022600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7"/>
          <p:cNvGraphicFramePr>
            <a:graphicFrameLocks noChangeAspect="1"/>
          </p:cNvGraphicFramePr>
          <p:nvPr/>
        </p:nvGraphicFramePr>
        <p:xfrm>
          <a:off x="2987675" y="3022600"/>
          <a:ext cx="596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Equation" r:id="rId9" imgW="596900" imgH="609600" progId="Equation.3">
                  <p:embed/>
                </p:oleObj>
              </mc:Choice>
              <mc:Fallback>
                <p:oleObj name="Equation" r:id="rId9" imgW="5969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022600"/>
                        <a:ext cx="596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8"/>
          <p:cNvGraphicFramePr>
            <a:graphicFrameLocks noChangeAspect="1"/>
          </p:cNvGraphicFramePr>
          <p:nvPr/>
        </p:nvGraphicFramePr>
        <p:xfrm>
          <a:off x="4511675" y="3022600"/>
          <a:ext cx="57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Equation" r:id="rId11" imgW="571252" imgH="609336" progId="Equation.3">
                  <p:embed/>
                </p:oleObj>
              </mc:Choice>
              <mc:Fallback>
                <p:oleObj name="Equation" r:id="rId11" imgW="571252" imgH="6093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3022600"/>
                        <a:ext cx="57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9855304-DBB8-46E7-8FE5-D0D300272CAF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63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288925" y="330200"/>
            <a:ext cx="769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 all cases we obtained a </a:t>
            </a:r>
            <a:r>
              <a:rPr lang="en-US">
                <a:solidFill>
                  <a:srgbClr val="FF3300"/>
                </a:solidFill>
              </a:rPr>
              <a:t>contradiction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04800" y="17526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Therefore: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819400" y="1828800"/>
            <a:ext cx="5702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original assumption that </a:t>
            </a: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2971800" y="2590800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90800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2895600" y="3581400"/>
            <a:ext cx="598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context-free must be wrong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04800" y="5486400"/>
            <a:ext cx="2309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Conclusion: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429000" y="5486400"/>
            <a:ext cx="3859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not context-free</a:t>
            </a:r>
          </a:p>
        </p:txBody>
      </p: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2895600" y="5562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626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5524080-09F8-4D73-BAD5-919B0DA0BBF7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64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Applications </a:t>
            </a:r>
            <a:br>
              <a:rPr lang="en-US" sz="4400" smtClean="0"/>
            </a:br>
            <a:r>
              <a:rPr lang="en-US" sz="4400" smtClean="0"/>
              <a:t>of </a:t>
            </a:r>
            <a:br>
              <a:rPr lang="en-US" sz="4400" smtClean="0"/>
            </a:br>
            <a:r>
              <a:rPr lang="en-US" sz="4400" smtClean="0"/>
              <a:t>Regular Closure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7E15E9E-27B7-4270-B909-5F006721973D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65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17525" y="177800"/>
            <a:ext cx="7354888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intersection of</a:t>
            </a:r>
          </a:p>
          <a:p>
            <a:r>
              <a:rPr lang="en-US"/>
              <a:t>               a context-free language and</a:t>
            </a:r>
          </a:p>
          <a:p>
            <a:r>
              <a:rPr lang="en-US"/>
              <a:t>               a regular language</a:t>
            </a:r>
          </a:p>
          <a:p>
            <a:r>
              <a:rPr lang="en-US"/>
              <a:t>is a context-free language </a:t>
            </a:r>
          </a:p>
        </p:txBody>
      </p:sp>
      <p:graphicFrame>
        <p:nvGraphicFramePr>
          <p:cNvPr id="67588" name="Object 3"/>
          <p:cNvGraphicFramePr>
            <a:graphicFrameLocks noChangeAspect="1"/>
          </p:cNvGraphicFramePr>
          <p:nvPr/>
        </p:nvGraphicFramePr>
        <p:xfrm>
          <a:off x="215900" y="37846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Equation" r:id="rId3" imgW="431613" imgH="571252" progId="Equation.3">
                  <p:embed/>
                </p:oleObj>
              </mc:Choice>
              <mc:Fallback>
                <p:oleObj name="Equation" r:id="rId3" imgW="431613" imgH="5712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37846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914400" y="3733800"/>
            <a:ext cx="2635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 free</a:t>
            </a:r>
          </a:p>
        </p:txBody>
      </p:sp>
      <p:graphicFrame>
        <p:nvGraphicFramePr>
          <p:cNvPr id="67590" name="Object 5"/>
          <p:cNvGraphicFramePr>
            <a:graphicFrameLocks noChangeAspect="1"/>
          </p:cNvGraphicFramePr>
          <p:nvPr/>
        </p:nvGraphicFramePr>
        <p:xfrm>
          <a:off x="254000" y="53086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Equation" r:id="rId5" imgW="508000" imgH="571500" progId="Equation.3">
                  <p:embed/>
                </p:oleObj>
              </mc:Choice>
              <mc:Fallback>
                <p:oleObj name="Equation" r:id="rId5" imgW="5080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3086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914400" y="52578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</a:t>
            </a:r>
          </a:p>
        </p:txBody>
      </p:sp>
      <p:sp>
        <p:nvSpPr>
          <p:cNvPr id="67592" name="AutoShape 7"/>
          <p:cNvSpPr>
            <a:spLocks/>
          </p:cNvSpPr>
          <p:nvPr/>
        </p:nvSpPr>
        <p:spPr bwMode="auto">
          <a:xfrm>
            <a:off x="3810000" y="39624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7593" name="AutoShape 8"/>
          <p:cNvSpPr>
            <a:spLocks noChangeArrowheads="1"/>
          </p:cNvSpPr>
          <p:nvPr/>
        </p:nvSpPr>
        <p:spPr bwMode="auto">
          <a:xfrm>
            <a:off x="4419600" y="4648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7594" name="Object 9"/>
          <p:cNvGraphicFramePr>
            <a:graphicFrameLocks noChangeAspect="1"/>
          </p:cNvGraphicFramePr>
          <p:nvPr/>
        </p:nvGraphicFramePr>
        <p:xfrm>
          <a:off x="6032500" y="45466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Equation" r:id="rId7" imgW="1511300" imgH="571500" progId="Equation.3">
                  <p:embed/>
                </p:oleObj>
              </mc:Choice>
              <mc:Fallback>
                <p:oleObj name="Equation" r:id="rId7" imgW="1511300" imgH="57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45466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Text Box 10"/>
          <p:cNvSpPr txBox="1">
            <a:spLocks noChangeArrowheads="1"/>
          </p:cNvSpPr>
          <p:nvPr/>
        </p:nvSpPr>
        <p:spPr bwMode="auto">
          <a:xfrm>
            <a:off x="5638800" y="54102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context-free</a:t>
            </a:r>
          </a:p>
        </p:txBody>
      </p:sp>
      <p:sp>
        <p:nvSpPr>
          <p:cNvPr id="67596" name="Text Box 11"/>
          <p:cNvSpPr txBox="1">
            <a:spLocks noChangeArrowheads="1"/>
          </p:cNvSpPr>
          <p:nvPr/>
        </p:nvSpPr>
        <p:spPr bwMode="auto">
          <a:xfrm>
            <a:off x="5486400" y="3429000"/>
            <a:ext cx="3122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Regular Closure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10D1E4F-EBA9-4666-AD8B-D4069F1D6470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66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Application of Regular Closure</a:t>
            </a:r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136525" y="2235200"/>
            <a:ext cx="2297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Prove that:</a:t>
            </a:r>
          </a:p>
        </p:txBody>
      </p:sp>
      <p:graphicFrame>
        <p:nvGraphicFramePr>
          <p:cNvPr id="68613" name="Object 4"/>
          <p:cNvGraphicFramePr>
            <a:graphicFrameLocks noChangeAspect="1"/>
          </p:cNvGraphicFramePr>
          <p:nvPr/>
        </p:nvGraphicFramePr>
        <p:xfrm>
          <a:off x="2743200" y="2133600"/>
          <a:ext cx="42545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Equation" r:id="rId3" imgW="4254500" imgH="723900" progId="Equation.3">
                  <p:embed/>
                </p:oleObj>
              </mc:Choice>
              <mc:Fallback>
                <p:oleObj name="Equation" r:id="rId3" imgW="4254500" imgH="723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42545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3124200" y="34290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context-free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AA98282-C06F-4E03-87D5-BFCC80ADF8D6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67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048000" y="2286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3" imgW="1409088" imgH="710891" progId="Equation.3">
                  <p:embed/>
                </p:oleObj>
              </mc:Choice>
              <mc:Fallback>
                <p:oleObj name="Equation" r:id="rId3" imgW="1409088" imgH="71089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860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288925" y="254000"/>
            <a:ext cx="199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know: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3032125" y="14732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context-free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21729A4-A961-40B1-B18A-794DEC720A4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68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1555750" y="1722438"/>
          <a:ext cx="30734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Equation" r:id="rId3" imgW="3073400" imgH="723900" progId="Equation.3">
                  <p:embed/>
                </p:oleObj>
              </mc:Choice>
              <mc:Fallback>
                <p:oleObj name="Equation" r:id="rId3" imgW="3073400" imgH="723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722438"/>
                        <a:ext cx="30734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5257800" y="18288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regular</a:t>
            </a:r>
          </a:p>
        </p:txBody>
      </p:sp>
      <p:sp>
        <p:nvSpPr>
          <p:cNvPr id="70661" name="AutoShape 4"/>
          <p:cNvSpPr>
            <a:spLocks noChangeArrowheads="1"/>
          </p:cNvSpPr>
          <p:nvPr/>
        </p:nvSpPr>
        <p:spPr bwMode="auto">
          <a:xfrm>
            <a:off x="3276600" y="29718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0662" name="Object 5"/>
          <p:cNvGraphicFramePr>
            <a:graphicFrameLocks noChangeAspect="1"/>
          </p:cNvGraphicFramePr>
          <p:nvPr/>
        </p:nvGraphicFramePr>
        <p:xfrm>
          <a:off x="685800" y="4495800"/>
          <a:ext cx="546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Equation" r:id="rId5" imgW="5461000" imgH="723900" progId="Equation.3">
                  <p:embed/>
                </p:oleObj>
              </mc:Choice>
              <mc:Fallback>
                <p:oleObj name="Equation" r:id="rId5" imgW="5461000" imgH="723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546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Text Box 6"/>
          <p:cNvSpPr txBox="1">
            <a:spLocks noChangeArrowheads="1"/>
          </p:cNvSpPr>
          <p:nvPr/>
        </p:nvSpPr>
        <p:spPr bwMode="auto">
          <a:xfrm>
            <a:off x="6705600" y="44958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regular</a:t>
            </a:r>
          </a:p>
        </p:txBody>
      </p:sp>
      <p:sp>
        <p:nvSpPr>
          <p:cNvPr id="70664" name="Text Box 7"/>
          <p:cNvSpPr txBox="1">
            <a:spLocks noChangeArrowheads="1"/>
          </p:cNvSpPr>
          <p:nvPr/>
        </p:nvSpPr>
        <p:spPr bwMode="auto">
          <a:xfrm>
            <a:off x="288925" y="177800"/>
            <a:ext cx="2851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also know: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3569272-7999-4B21-840D-2F45DE76EB0E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69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1683" name="Object 2"/>
          <p:cNvGraphicFramePr>
            <a:graphicFrameLocks noChangeAspect="1"/>
          </p:cNvGraphicFramePr>
          <p:nvPr/>
        </p:nvGraphicFramePr>
        <p:xfrm>
          <a:off x="3683000" y="0"/>
          <a:ext cx="546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Equation" r:id="rId3" imgW="5461000" imgH="723900" progId="Equation.3">
                  <p:embed/>
                </p:oleObj>
              </mc:Choice>
              <mc:Fallback>
                <p:oleObj name="Equation" r:id="rId3" imgW="5461000" imgH="723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0"/>
                        <a:ext cx="546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6096000" y="7620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</a:t>
            </a:r>
          </a:p>
        </p:txBody>
      </p:sp>
      <p:graphicFrame>
        <p:nvGraphicFramePr>
          <p:cNvPr id="71685" name="Object 4"/>
          <p:cNvGraphicFramePr>
            <a:graphicFrameLocks noChangeAspect="1"/>
          </p:cNvGraphicFramePr>
          <p:nvPr/>
        </p:nvGraphicFramePr>
        <p:xfrm>
          <a:off x="381000" y="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Equation" r:id="rId5" imgW="1409088" imgH="710891" progId="Equation.3">
                  <p:embed/>
                </p:oleObj>
              </mc:Choice>
              <mc:Fallback>
                <p:oleObj name="Equation" r:id="rId5" imgW="1409088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0" y="7620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context-free</a:t>
            </a:r>
          </a:p>
        </p:txBody>
      </p:sp>
      <p:sp>
        <p:nvSpPr>
          <p:cNvPr id="71687" name="AutoShape 6"/>
          <p:cNvSpPr>
            <a:spLocks noChangeArrowheads="1"/>
          </p:cNvSpPr>
          <p:nvPr/>
        </p:nvSpPr>
        <p:spPr bwMode="auto">
          <a:xfrm rot="-2338116">
            <a:off x="2667000" y="1447800"/>
            <a:ext cx="485775" cy="1219200"/>
          </a:xfrm>
          <a:prstGeom prst="downArrow">
            <a:avLst>
              <a:gd name="adj1" fmla="val 50000"/>
              <a:gd name="adj2" fmla="val 62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88" name="AutoShape 7"/>
          <p:cNvSpPr>
            <a:spLocks noChangeArrowheads="1"/>
          </p:cNvSpPr>
          <p:nvPr/>
        </p:nvSpPr>
        <p:spPr bwMode="auto">
          <a:xfrm rot="2338116" flipH="1">
            <a:off x="5715000" y="1524000"/>
            <a:ext cx="485775" cy="1143000"/>
          </a:xfrm>
          <a:prstGeom prst="downArrow">
            <a:avLst>
              <a:gd name="adj1" fmla="val 50000"/>
              <a:gd name="adj2" fmla="val 58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1689" name="Object 8"/>
          <p:cNvGraphicFramePr>
            <a:graphicFrameLocks noChangeAspect="1"/>
          </p:cNvGraphicFramePr>
          <p:nvPr/>
        </p:nvGraphicFramePr>
        <p:xfrm>
          <a:off x="3168650" y="27178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Equation" r:id="rId7" imgW="2413000" imgH="723900" progId="Equation.3">
                  <p:embed/>
                </p:oleObj>
              </mc:Choice>
              <mc:Fallback>
                <p:oleObj name="Equation" r:id="rId7" imgW="2413000" imgH="723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2717800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Text Box 9"/>
          <p:cNvSpPr txBox="1">
            <a:spLocks noChangeArrowheads="1"/>
          </p:cNvSpPr>
          <p:nvPr/>
        </p:nvSpPr>
        <p:spPr bwMode="auto">
          <a:xfrm>
            <a:off x="2971800" y="35814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context-free</a:t>
            </a:r>
          </a:p>
        </p:txBody>
      </p:sp>
      <p:graphicFrame>
        <p:nvGraphicFramePr>
          <p:cNvPr id="71691" name="Object 10"/>
          <p:cNvGraphicFramePr>
            <a:graphicFrameLocks noChangeAspect="1"/>
          </p:cNvGraphicFramePr>
          <p:nvPr/>
        </p:nvGraphicFramePr>
        <p:xfrm>
          <a:off x="228600" y="4724400"/>
          <a:ext cx="4648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9" imgW="4648200" imgH="1651000" progId="Equation.3">
                  <p:embed/>
                </p:oleObj>
              </mc:Choice>
              <mc:Fallback>
                <p:oleObj name="Equation" r:id="rId9" imgW="4648200" imgH="165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724400"/>
                        <a:ext cx="46482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Text Box 11"/>
          <p:cNvSpPr txBox="1">
            <a:spLocks noChangeArrowheads="1"/>
          </p:cNvSpPr>
          <p:nvPr/>
        </p:nvSpPr>
        <p:spPr bwMode="auto">
          <a:xfrm>
            <a:off x="5410200" y="57912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context-free</a:t>
            </a:r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0" y="2895600"/>
            <a:ext cx="293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FF3300"/>
                </a:solidFill>
              </a:rPr>
              <a:t>(regular closure)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CCD0883-BD38-4531-8DAF-7D1558DC89DA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6172200" y="30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311900" y="3873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3" imgW="330200" imgH="368300" progId="Equation.3">
                  <p:embed/>
                </p:oleObj>
              </mc:Choice>
              <mc:Fallback>
                <p:oleObj name="Equation" r:id="rId3" imgW="3302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873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162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7340600" y="1519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1519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1816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5346700" y="15938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7" imgW="304668" imgH="380835" progId="Equation.3">
                  <p:embed/>
                </p:oleObj>
              </mc:Choice>
              <mc:Fallback>
                <p:oleObj name="Equation" r:id="rId7" imgW="304668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15938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3962400" y="2590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4102100" y="26733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6733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62484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6388100" y="27495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11" imgW="330200" imgH="368300" progId="Equation.3">
                  <p:embed/>
                </p:oleObj>
              </mc:Choice>
              <mc:Fallback>
                <p:oleObj name="Equation" r:id="rId11" imgW="3302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27495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47244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4902200" y="3881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12" imgW="253890" imgH="393529" progId="Equation.3">
                  <p:embed/>
                </p:oleObj>
              </mc:Choice>
              <mc:Fallback>
                <p:oleObj name="Equation" r:id="rId12" imgW="253890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3881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3810000" y="3962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3" imgW="330200" imgH="368300" progId="Equation.3">
                  <p:embed/>
                </p:oleObj>
              </mc:Choice>
              <mc:Fallback>
                <p:oleObj name="Equation" r:id="rId13" imgW="3302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62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23622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2533650" y="3937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3937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62484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6426200" y="3881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3881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Line 21"/>
          <p:cNvSpPr>
            <a:spLocks noChangeShapeType="1"/>
          </p:cNvSpPr>
          <p:nvPr/>
        </p:nvSpPr>
        <p:spPr bwMode="auto">
          <a:xfrm flipH="1">
            <a:off x="5715000" y="838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6705600" y="838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H="1">
            <a:off x="4495800" y="1905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H="1">
            <a:off x="2895600" y="30480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H="1">
            <a:off x="4038600" y="3200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4495800" y="3124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5715000" y="1981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65532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5867400" y="0"/>
            <a:ext cx="12954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3352800" y="3505200"/>
            <a:ext cx="12954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23" name="Object 31"/>
          <p:cNvGraphicFramePr>
            <a:graphicFrameLocks noChangeAspect="1"/>
          </p:cNvGraphicFramePr>
          <p:nvPr/>
        </p:nvGraphicFramePr>
        <p:xfrm>
          <a:off x="2870200" y="5924550"/>
          <a:ext cx="3543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18" imgW="3543300" imgH="431800" progId="Equation.3">
                  <p:embed/>
                </p:oleObj>
              </mc:Choice>
              <mc:Fallback>
                <p:oleObj name="Equation" r:id="rId18" imgW="3543300" imgH="431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5924550"/>
                        <a:ext cx="3543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365125" y="177800"/>
            <a:ext cx="2890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Repeated Part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2895600" y="5791200"/>
            <a:ext cx="3048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5334000" y="5791200"/>
            <a:ext cx="3048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9958FFA-4C4B-4345-A47B-8D4AD13B721E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70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Application of Regular Closure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2297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Prove that:</a:t>
            </a:r>
          </a:p>
        </p:txBody>
      </p:sp>
      <p:graphicFrame>
        <p:nvGraphicFramePr>
          <p:cNvPr id="72709" name="Object 4"/>
          <p:cNvGraphicFramePr>
            <a:graphicFrameLocks noChangeAspect="1"/>
          </p:cNvGraphicFramePr>
          <p:nvPr/>
        </p:nvGraphicFramePr>
        <p:xfrm>
          <a:off x="3505200" y="2209800"/>
          <a:ext cx="4572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Equation" r:id="rId3" imgW="4572000" imgH="584200" progId="Equation.3">
                  <p:embed/>
                </p:oleObj>
              </mc:Choice>
              <mc:Fallback>
                <p:oleObj name="Equation" r:id="rId3" imgW="45720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4572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4114800" y="3200400"/>
            <a:ext cx="3859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</a:t>
            </a:r>
            <a:r>
              <a:rPr lang="en-US" b="1">
                <a:solidFill>
                  <a:srgbClr val="FF3300"/>
                </a:solidFill>
              </a:rPr>
              <a:t>not</a:t>
            </a:r>
            <a:r>
              <a:rPr lang="en-US"/>
              <a:t> context-free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FEF4C35-D28E-4020-ACF0-C04882F2708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71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3731" name="Object 2"/>
          <p:cNvGraphicFramePr>
            <a:graphicFrameLocks noChangeAspect="1"/>
          </p:cNvGraphicFramePr>
          <p:nvPr/>
        </p:nvGraphicFramePr>
        <p:xfrm>
          <a:off x="838200" y="228600"/>
          <a:ext cx="4572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Equation" r:id="rId3" imgW="4572000" imgH="584200" progId="Equation.3">
                  <p:embed/>
                </p:oleObj>
              </mc:Choice>
              <mc:Fallback>
                <p:oleObj name="Equation" r:id="rId3" imgW="4572000" imgH="58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"/>
                        <a:ext cx="4572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3"/>
          <p:cNvGraphicFramePr>
            <a:graphicFrameLocks noChangeAspect="1"/>
          </p:cNvGraphicFramePr>
          <p:nvPr/>
        </p:nvGraphicFramePr>
        <p:xfrm>
          <a:off x="1828800" y="2057400"/>
          <a:ext cx="533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Equation" r:id="rId5" imgW="5334000" imgH="711200" progId="Equation.3">
                  <p:embed/>
                </p:oleObj>
              </mc:Choice>
              <mc:Fallback>
                <p:oleObj name="Equation" r:id="rId5" imgW="53340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5334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Line 5"/>
          <p:cNvSpPr>
            <a:spLocks noChangeShapeType="1"/>
          </p:cNvSpPr>
          <p:nvPr/>
        </p:nvSpPr>
        <p:spPr bwMode="auto">
          <a:xfrm flipV="1">
            <a:off x="1447800" y="2819400"/>
            <a:ext cx="6858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0" y="39624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context-free</a:t>
            </a:r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 flipV="1">
            <a:off x="3886200" y="2819400"/>
            <a:ext cx="1524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429000" y="39624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5943600" y="39624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context-free</a:t>
            </a:r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H="1" flipV="1">
            <a:off x="6248400" y="2819400"/>
            <a:ext cx="1219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0" y="25400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If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5715000" y="2286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context-free</a:t>
            </a: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228600" y="21336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Then</a:t>
            </a:r>
          </a:p>
        </p:txBody>
      </p:sp>
      <p:sp>
        <p:nvSpPr>
          <p:cNvPr id="689166" name="Text Box 14"/>
          <p:cNvSpPr txBox="1">
            <a:spLocks noChangeArrowheads="1"/>
          </p:cNvSpPr>
          <p:nvPr/>
        </p:nvSpPr>
        <p:spPr bwMode="auto">
          <a:xfrm>
            <a:off x="5943600" y="4724400"/>
            <a:ext cx="2822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3300"/>
                </a:solidFill>
              </a:rPr>
              <a:t>Impossible!!!</a:t>
            </a:r>
          </a:p>
        </p:txBody>
      </p:sp>
      <p:grpSp>
        <p:nvGrpSpPr>
          <p:cNvPr id="689170" name="Group 18"/>
          <p:cNvGrpSpPr>
            <a:grpSpLocks/>
          </p:cNvGrpSpPr>
          <p:nvPr/>
        </p:nvGrpSpPr>
        <p:grpSpPr bwMode="auto">
          <a:xfrm>
            <a:off x="228600" y="5943600"/>
            <a:ext cx="7013575" cy="579438"/>
            <a:chOff x="-58" y="3760"/>
            <a:chExt cx="4418" cy="365"/>
          </a:xfrm>
        </p:grpSpPr>
        <p:sp>
          <p:nvSpPr>
            <p:cNvPr id="73745" name="Text Box 15"/>
            <p:cNvSpPr txBox="1">
              <a:spLocks noChangeArrowheads="1"/>
            </p:cNvSpPr>
            <p:nvPr/>
          </p:nvSpPr>
          <p:spPr bwMode="auto">
            <a:xfrm>
              <a:off x="-58" y="3760"/>
              <a:ext cx="441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Therefore,        is </a:t>
              </a:r>
              <a:r>
                <a:rPr lang="en-US" b="1">
                  <a:solidFill>
                    <a:srgbClr val="FF3300"/>
                  </a:solidFill>
                </a:rPr>
                <a:t>not</a:t>
              </a:r>
              <a:r>
                <a:rPr lang="en-US"/>
                <a:t> context free </a:t>
              </a:r>
            </a:p>
          </p:txBody>
        </p:sp>
        <p:graphicFrame>
          <p:nvGraphicFramePr>
            <p:cNvPr id="73746" name="Object 16"/>
            <p:cNvGraphicFramePr>
              <a:graphicFrameLocks noChangeAspect="1"/>
            </p:cNvGraphicFramePr>
            <p:nvPr/>
          </p:nvGraphicFramePr>
          <p:xfrm>
            <a:off x="1528" y="3832"/>
            <a:ext cx="20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9" name="Equation" r:id="rId7" imgW="330057" imgH="393529" progId="Equation.3">
                    <p:embed/>
                  </p:oleObj>
                </mc:Choice>
                <mc:Fallback>
                  <p:oleObj name="Equation" r:id="rId7" imgW="330057" imgH="39352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3832"/>
                          <a:ext cx="20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4" name="Text Box 17"/>
          <p:cNvSpPr txBox="1">
            <a:spLocks noChangeArrowheads="1"/>
          </p:cNvSpPr>
          <p:nvPr/>
        </p:nvSpPr>
        <p:spPr bwMode="auto">
          <a:xfrm>
            <a:off x="1828800" y="1371600"/>
            <a:ext cx="293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FF3300"/>
                </a:solidFill>
              </a:rPr>
              <a:t>(regular closure)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9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9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6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EA434DE-4F7C-48A9-950F-B9E786F9FE06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72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Decidable Properties</a:t>
            </a:r>
            <a:br>
              <a:rPr lang="en-US" sz="4400" smtClean="0"/>
            </a:br>
            <a:r>
              <a:rPr lang="en-US" sz="4400" smtClean="0"/>
              <a:t>of </a:t>
            </a:r>
            <a:br>
              <a:rPr lang="en-US" sz="4400" smtClean="0"/>
            </a:br>
            <a:r>
              <a:rPr lang="en-US" sz="4400" smtClean="0"/>
              <a:t>Context-Free Languages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1C03AFC-2A94-407B-94A9-A888BEBBBAA9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73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0" y="381000"/>
            <a:ext cx="447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Membership Question: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1279525" y="1244600"/>
            <a:ext cx="5197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context-free grammar</a:t>
            </a:r>
          </a:p>
          <a:p>
            <a:r>
              <a:rPr lang="en-US"/>
              <a:t>find if string  </a:t>
            </a:r>
          </a:p>
        </p:txBody>
      </p:sp>
      <p:graphicFrame>
        <p:nvGraphicFramePr>
          <p:cNvPr id="75781" name="Object 4"/>
          <p:cNvGraphicFramePr>
            <a:graphicFrameLocks noChangeAspect="1"/>
          </p:cNvGraphicFramePr>
          <p:nvPr/>
        </p:nvGraphicFramePr>
        <p:xfrm>
          <a:off x="6629400" y="1295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Equation" r:id="rId3" imgW="393529" imgH="418918" progId="Equation.3">
                  <p:embed/>
                </p:oleObj>
              </mc:Choice>
              <mc:Fallback>
                <p:oleObj name="Equation" r:id="rId3" imgW="393529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2954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5"/>
          <p:cNvGraphicFramePr>
            <a:graphicFrameLocks noChangeAspect="1"/>
          </p:cNvGraphicFramePr>
          <p:nvPr/>
        </p:nvGraphicFramePr>
        <p:xfrm>
          <a:off x="4025900" y="18796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Equation" r:id="rId5" imgW="1879600" imgH="533400" progId="Equation.3">
                  <p:embed/>
                </p:oleObj>
              </mc:Choice>
              <mc:Fallback>
                <p:oleObj name="Equation" r:id="rId5" imgW="18796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1879600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3260" name="Group 12"/>
          <p:cNvGrpSpPr>
            <a:grpSpLocks/>
          </p:cNvGrpSpPr>
          <p:nvPr/>
        </p:nvGrpSpPr>
        <p:grpSpPr bwMode="auto">
          <a:xfrm>
            <a:off x="60325" y="3505200"/>
            <a:ext cx="6597650" cy="2560638"/>
            <a:chOff x="38" y="2208"/>
            <a:chExt cx="4156" cy="1613"/>
          </a:xfrm>
        </p:grpSpPr>
        <p:sp>
          <p:nvSpPr>
            <p:cNvPr id="75784" name="Text Box 6"/>
            <p:cNvSpPr txBox="1">
              <a:spLocks noChangeArrowheads="1"/>
            </p:cNvSpPr>
            <p:nvPr/>
          </p:nvSpPr>
          <p:spPr bwMode="auto">
            <a:xfrm>
              <a:off x="38" y="2224"/>
              <a:ext cx="30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rgbClr val="FF3300"/>
                  </a:solidFill>
                </a:rPr>
                <a:t>Membership Algorithms:</a:t>
              </a:r>
            </a:p>
          </p:txBody>
        </p:sp>
        <p:sp>
          <p:nvSpPr>
            <p:cNvPr id="75785" name="Text Box 8"/>
            <p:cNvSpPr txBox="1">
              <a:spLocks noChangeArrowheads="1"/>
            </p:cNvSpPr>
            <p:nvPr/>
          </p:nvSpPr>
          <p:spPr bwMode="auto">
            <a:xfrm>
              <a:off x="3168" y="2208"/>
              <a:ext cx="10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Parsers</a:t>
              </a:r>
            </a:p>
          </p:txBody>
        </p:sp>
        <p:sp>
          <p:nvSpPr>
            <p:cNvPr id="75786" name="Text Box 9"/>
            <p:cNvSpPr txBox="1">
              <a:spLocks noChangeArrowheads="1"/>
            </p:cNvSpPr>
            <p:nvPr/>
          </p:nvSpPr>
          <p:spPr bwMode="auto">
            <a:xfrm>
              <a:off x="864" y="2880"/>
              <a:ext cx="33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pPr>
                <a:buFontTx/>
                <a:buChar char="•"/>
              </a:pPr>
              <a:r>
                <a:rPr lang="en-US"/>
                <a:t> Exhaustive search parser</a:t>
              </a:r>
            </a:p>
          </p:txBody>
        </p:sp>
        <p:sp>
          <p:nvSpPr>
            <p:cNvPr id="75787" name="Text Box 10"/>
            <p:cNvSpPr txBox="1">
              <a:spLocks noChangeArrowheads="1"/>
            </p:cNvSpPr>
            <p:nvPr/>
          </p:nvSpPr>
          <p:spPr bwMode="auto">
            <a:xfrm>
              <a:off x="864" y="3456"/>
              <a:ext cx="29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pPr>
                <a:buFontTx/>
                <a:buChar char="•"/>
              </a:pPr>
              <a:r>
                <a:rPr lang="en-US" b="1"/>
                <a:t> CYK </a:t>
              </a:r>
              <a:r>
                <a:rPr lang="en-US"/>
                <a:t>parsing algorithm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7C349EB-A1AF-4036-B776-6FE34EDF5565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74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136525" y="330200"/>
            <a:ext cx="5180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Empty Language Question: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1279525" y="1244600"/>
            <a:ext cx="62976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context-free grammar         </a:t>
            </a:r>
          </a:p>
          <a:p>
            <a:r>
              <a:rPr lang="en-US"/>
              <a:t>find if   </a:t>
            </a:r>
          </a:p>
        </p:txBody>
      </p:sp>
      <p:graphicFrame>
        <p:nvGraphicFramePr>
          <p:cNvPr id="76805" name="Object 4"/>
          <p:cNvGraphicFramePr>
            <a:graphicFrameLocks noChangeAspect="1"/>
          </p:cNvGraphicFramePr>
          <p:nvPr/>
        </p:nvGraphicFramePr>
        <p:xfrm>
          <a:off x="6540500" y="13525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Equation" r:id="rId3" imgW="393529" imgH="418918" progId="Equation.3">
                  <p:embed/>
                </p:oleObj>
              </mc:Choice>
              <mc:Fallback>
                <p:oleObj name="Equation" r:id="rId3" imgW="393529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13525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5"/>
          <p:cNvGraphicFramePr>
            <a:graphicFrameLocks noChangeAspect="1"/>
          </p:cNvGraphicFramePr>
          <p:nvPr/>
        </p:nvGraphicFramePr>
        <p:xfrm>
          <a:off x="2800350" y="1955800"/>
          <a:ext cx="1981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Equation" r:id="rId5" imgW="1981200" imgH="533400" progId="Equation.3">
                  <p:embed/>
                </p:oleObj>
              </mc:Choice>
              <mc:Fallback>
                <p:oleObj name="Equation" r:id="rId5" imgW="19812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1955800"/>
                        <a:ext cx="1981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5306" name="Group 10"/>
          <p:cNvGrpSpPr>
            <a:grpSpLocks/>
          </p:cNvGrpSpPr>
          <p:nvPr/>
        </p:nvGrpSpPr>
        <p:grpSpPr bwMode="auto">
          <a:xfrm>
            <a:off x="228600" y="3505200"/>
            <a:ext cx="8434388" cy="2586038"/>
            <a:chOff x="144" y="2208"/>
            <a:chExt cx="5313" cy="1629"/>
          </a:xfrm>
        </p:grpSpPr>
        <p:sp>
          <p:nvSpPr>
            <p:cNvPr id="76808" name="Text Box 6"/>
            <p:cNvSpPr txBox="1">
              <a:spLocks noChangeArrowheads="1"/>
            </p:cNvSpPr>
            <p:nvPr/>
          </p:nvSpPr>
          <p:spPr bwMode="auto">
            <a:xfrm>
              <a:off x="144" y="2208"/>
              <a:ext cx="1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rgbClr val="FF3300"/>
                  </a:solidFill>
                </a:rPr>
                <a:t>Algorithm:</a:t>
              </a:r>
            </a:p>
          </p:txBody>
        </p:sp>
        <p:graphicFrame>
          <p:nvGraphicFramePr>
            <p:cNvPr id="76809" name="Object 8"/>
            <p:cNvGraphicFramePr>
              <a:graphicFrameLocks noChangeAspect="1"/>
            </p:cNvGraphicFramePr>
            <p:nvPr/>
          </p:nvGraphicFramePr>
          <p:xfrm>
            <a:off x="3840" y="3504"/>
            <a:ext cx="20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3" name="Equation" r:id="rId7" imgW="330200" imgH="419100" progId="Equation.3">
                    <p:embed/>
                  </p:oleObj>
                </mc:Choice>
                <mc:Fallback>
                  <p:oleObj name="Equation" r:id="rId7" imgW="330200" imgH="419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504"/>
                          <a:ext cx="20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0" name="Text Box 9"/>
            <p:cNvSpPr txBox="1">
              <a:spLocks noChangeArrowheads="1"/>
            </p:cNvSpPr>
            <p:nvPr/>
          </p:nvSpPr>
          <p:spPr bwMode="auto">
            <a:xfrm>
              <a:off x="672" y="2736"/>
              <a:ext cx="4785" cy="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pPr>
                <a:buFontTx/>
                <a:buAutoNum type="arabicPeriod"/>
              </a:pPr>
              <a:r>
                <a:rPr lang="en-US"/>
                <a:t>Remove useless variables</a:t>
              </a:r>
            </a:p>
            <a:p>
              <a:pPr>
                <a:buFontTx/>
                <a:buAutoNum type="arabicPeriod"/>
              </a:pPr>
              <a:endParaRPr lang="en-US"/>
            </a:p>
            <a:p>
              <a:pPr>
                <a:buFontTx/>
                <a:buAutoNum type="arabicPeriod"/>
              </a:pPr>
              <a:r>
                <a:rPr lang="en-US"/>
                <a:t>Check if start variable      is useless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843673E-9AFE-4261-9D6C-0B8A0982182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75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0" y="0"/>
            <a:ext cx="548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Infinite Language Question: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1524000" y="609600"/>
            <a:ext cx="62976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context-free grammar         </a:t>
            </a:r>
          </a:p>
          <a:p>
            <a:r>
              <a:rPr lang="en-US"/>
              <a:t>find if                is infinite   </a:t>
            </a:r>
          </a:p>
        </p:txBody>
      </p:sp>
      <p:graphicFrame>
        <p:nvGraphicFramePr>
          <p:cNvPr id="77829" name="Object 4"/>
          <p:cNvGraphicFramePr>
            <a:graphicFrameLocks noChangeAspect="1"/>
          </p:cNvGraphicFramePr>
          <p:nvPr/>
        </p:nvGraphicFramePr>
        <p:xfrm>
          <a:off x="6845300" y="6667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3" imgW="393529" imgH="418918" progId="Equation.3">
                  <p:embed/>
                </p:oleObj>
              </mc:Choice>
              <mc:Fallback>
                <p:oleObj name="Equation" r:id="rId3" imgW="393529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6667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5"/>
          <p:cNvGraphicFramePr>
            <a:graphicFrameLocks noChangeAspect="1"/>
          </p:cNvGraphicFramePr>
          <p:nvPr/>
        </p:nvGraphicFramePr>
        <p:xfrm>
          <a:off x="3241675" y="1244600"/>
          <a:ext cx="1066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5" imgW="1066337" imgH="533169" progId="Equation.3">
                  <p:embed/>
                </p:oleObj>
              </mc:Choice>
              <mc:Fallback>
                <p:oleObj name="Equation" r:id="rId5" imgW="1066337" imgH="5331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1244600"/>
                        <a:ext cx="1066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7356" name="Group 12"/>
          <p:cNvGrpSpPr>
            <a:grpSpLocks/>
          </p:cNvGrpSpPr>
          <p:nvPr/>
        </p:nvGrpSpPr>
        <p:grpSpPr bwMode="auto">
          <a:xfrm>
            <a:off x="0" y="2057400"/>
            <a:ext cx="9102725" cy="4465638"/>
            <a:chOff x="0" y="1296"/>
            <a:chExt cx="5734" cy="2813"/>
          </a:xfrm>
        </p:grpSpPr>
        <p:sp>
          <p:nvSpPr>
            <p:cNvPr id="77832" name="Text Box 6"/>
            <p:cNvSpPr txBox="1">
              <a:spLocks noChangeArrowheads="1"/>
            </p:cNvSpPr>
            <p:nvPr/>
          </p:nvSpPr>
          <p:spPr bwMode="auto">
            <a:xfrm>
              <a:off x="0" y="1296"/>
              <a:ext cx="1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rgbClr val="FF3300"/>
                  </a:solidFill>
                </a:rPr>
                <a:t>Algorithm:</a:t>
              </a:r>
            </a:p>
          </p:txBody>
        </p:sp>
        <p:sp>
          <p:nvSpPr>
            <p:cNvPr id="77833" name="Text Box 7"/>
            <p:cNvSpPr txBox="1">
              <a:spLocks noChangeArrowheads="1"/>
            </p:cNvSpPr>
            <p:nvPr/>
          </p:nvSpPr>
          <p:spPr bwMode="auto">
            <a:xfrm>
              <a:off x="240" y="1776"/>
              <a:ext cx="33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1. Remove useless variables</a:t>
              </a:r>
            </a:p>
          </p:txBody>
        </p:sp>
        <p:sp>
          <p:nvSpPr>
            <p:cNvPr id="77834" name="Text Box 8"/>
            <p:cNvSpPr txBox="1">
              <a:spLocks noChangeArrowheads="1"/>
            </p:cNvSpPr>
            <p:nvPr/>
          </p:nvSpPr>
          <p:spPr bwMode="auto">
            <a:xfrm>
              <a:off x="240" y="2256"/>
              <a:ext cx="42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2. Remove unit and       productions</a:t>
              </a:r>
            </a:p>
          </p:txBody>
        </p:sp>
        <p:sp>
          <p:nvSpPr>
            <p:cNvPr id="77835" name="Text Box 9"/>
            <p:cNvSpPr txBox="1">
              <a:spLocks noChangeArrowheads="1"/>
            </p:cNvSpPr>
            <p:nvPr/>
          </p:nvSpPr>
          <p:spPr bwMode="auto">
            <a:xfrm>
              <a:off x="240" y="2832"/>
              <a:ext cx="50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3. Create dependency graph for variables</a:t>
              </a:r>
            </a:p>
          </p:txBody>
        </p:sp>
        <p:sp>
          <p:nvSpPr>
            <p:cNvPr id="77836" name="Text Box 10"/>
            <p:cNvSpPr txBox="1">
              <a:spLocks noChangeArrowheads="1"/>
            </p:cNvSpPr>
            <p:nvPr/>
          </p:nvSpPr>
          <p:spPr bwMode="auto">
            <a:xfrm>
              <a:off x="278" y="3376"/>
              <a:ext cx="5456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4. If there is a loop in the dependency graph</a:t>
              </a:r>
            </a:p>
            <a:p>
              <a:r>
                <a:rPr lang="en-US"/>
                <a:t>    then the language is infinite</a:t>
              </a:r>
            </a:p>
          </p:txBody>
        </p:sp>
        <p:graphicFrame>
          <p:nvGraphicFramePr>
            <p:cNvPr id="77837" name="Object 11"/>
            <p:cNvGraphicFramePr>
              <a:graphicFrameLocks noChangeAspect="1"/>
            </p:cNvGraphicFramePr>
            <p:nvPr/>
          </p:nvGraphicFramePr>
          <p:xfrm>
            <a:off x="2688" y="2304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40" name="Equation" r:id="rId7" imgW="330200" imgH="419100" progId="Equation.3">
                    <p:embed/>
                  </p:oleObj>
                </mc:Choice>
                <mc:Fallback>
                  <p:oleObj name="Equation" r:id="rId7" imgW="330200" imgH="419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04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D97B39E-D964-483D-8522-99538E366EF6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76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136525" y="1016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Example:</a:t>
            </a:r>
          </a:p>
        </p:txBody>
      </p:sp>
      <p:graphicFrame>
        <p:nvGraphicFramePr>
          <p:cNvPr id="78852" name="Object 3"/>
          <p:cNvGraphicFramePr>
            <a:graphicFrameLocks noChangeAspect="1"/>
          </p:cNvGraphicFramePr>
          <p:nvPr/>
        </p:nvGraphicFramePr>
        <p:xfrm>
          <a:off x="2362200" y="152400"/>
          <a:ext cx="24638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9" name="Equation" r:id="rId3" imgW="2463800" imgH="2717800" progId="Equation.3">
                  <p:embed/>
                </p:oleObj>
              </mc:Choice>
              <mc:Fallback>
                <p:oleObj name="Equation" r:id="rId3" imgW="2463800" imgH="271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2400"/>
                        <a:ext cx="24638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2006600" y="52705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2235200" y="54229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0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54229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4064000" y="44323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4279900" y="45910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45910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4064000" y="60325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4279900" y="61912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61912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6578600" y="44323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6783388" y="4584700"/>
          <a:ext cx="3540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3" name="Equation" r:id="rId11" imgW="355446" imgH="380835" progId="Equation.3">
                  <p:embed/>
                </p:oleObj>
              </mc:Choice>
              <mc:Fallback>
                <p:oleObj name="Equation" r:id="rId11" imgW="355446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4584700"/>
                        <a:ext cx="3540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1" name="Line 13"/>
          <p:cNvSpPr>
            <a:spLocks noChangeShapeType="1"/>
          </p:cNvSpPr>
          <p:nvPr/>
        </p:nvSpPr>
        <p:spPr bwMode="auto">
          <a:xfrm flipV="1">
            <a:off x="2692400" y="48895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4826000" y="4737100"/>
            <a:ext cx="1752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2692400" y="58801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8864" name="Freeform 16"/>
          <p:cNvSpPr>
            <a:spLocks/>
          </p:cNvSpPr>
          <p:nvPr/>
        </p:nvSpPr>
        <p:spPr bwMode="auto">
          <a:xfrm>
            <a:off x="2057400" y="3733800"/>
            <a:ext cx="4826000" cy="1600200"/>
          </a:xfrm>
          <a:custGeom>
            <a:avLst/>
            <a:gdLst>
              <a:gd name="T0" fmla="*/ 2147483647 w 3040"/>
              <a:gd name="T1" fmla="*/ 2147483647 h 1112"/>
              <a:gd name="T2" fmla="*/ 2147483647 w 3040"/>
              <a:gd name="T3" fmla="*/ 2147483647 h 1112"/>
              <a:gd name="T4" fmla="*/ 2147483647 w 3040"/>
              <a:gd name="T5" fmla="*/ 2147483647 h 1112"/>
              <a:gd name="T6" fmla="*/ 2147483647 w 3040"/>
              <a:gd name="T7" fmla="*/ 2147483647 h 1112"/>
              <a:gd name="T8" fmla="*/ 2147483647 w 3040"/>
              <a:gd name="T9" fmla="*/ 2147483647 h 1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40" h="1112">
                <a:moveTo>
                  <a:pt x="3040" y="584"/>
                </a:moveTo>
                <a:cubicBezTo>
                  <a:pt x="3036" y="436"/>
                  <a:pt x="3032" y="288"/>
                  <a:pt x="2752" y="200"/>
                </a:cubicBezTo>
                <a:cubicBezTo>
                  <a:pt x="2472" y="112"/>
                  <a:pt x="1784" y="0"/>
                  <a:pt x="1360" y="56"/>
                </a:cubicBezTo>
                <a:cubicBezTo>
                  <a:pt x="936" y="112"/>
                  <a:pt x="416" y="360"/>
                  <a:pt x="208" y="536"/>
                </a:cubicBezTo>
                <a:cubicBezTo>
                  <a:pt x="0" y="712"/>
                  <a:pt x="56" y="912"/>
                  <a:pt x="112" y="11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 flipH="1">
            <a:off x="4826000" y="5041900"/>
            <a:ext cx="1905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0" y="3200400"/>
            <a:ext cx="3640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Dependency graph</a:t>
            </a:r>
          </a:p>
        </p:txBody>
      </p:sp>
      <p:sp>
        <p:nvSpPr>
          <p:cNvPr id="698388" name="Text Box 20"/>
          <p:cNvSpPr txBox="1">
            <a:spLocks noChangeArrowheads="1"/>
          </p:cNvSpPr>
          <p:nvPr/>
        </p:nvSpPr>
        <p:spPr bwMode="auto">
          <a:xfrm>
            <a:off x="5334000" y="3048000"/>
            <a:ext cx="353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Infinite language</a:t>
            </a:r>
            <a:r>
              <a:rPr lang="en-US"/>
              <a:t> </a:t>
            </a:r>
          </a:p>
        </p:txBody>
      </p:sp>
      <p:sp>
        <p:nvSpPr>
          <p:cNvPr id="78868" name="Freeform 21"/>
          <p:cNvSpPr>
            <a:spLocks/>
          </p:cNvSpPr>
          <p:nvPr/>
        </p:nvSpPr>
        <p:spPr bwMode="auto">
          <a:xfrm>
            <a:off x="3873500" y="5397500"/>
            <a:ext cx="901700" cy="698500"/>
          </a:xfrm>
          <a:custGeom>
            <a:avLst/>
            <a:gdLst>
              <a:gd name="T0" fmla="*/ 2147483647 w 568"/>
              <a:gd name="T1" fmla="*/ 2147483647 h 440"/>
              <a:gd name="T2" fmla="*/ 2147483647 w 568"/>
              <a:gd name="T3" fmla="*/ 2147483647 h 440"/>
              <a:gd name="T4" fmla="*/ 2147483647 w 568"/>
              <a:gd name="T5" fmla="*/ 2147483647 h 440"/>
              <a:gd name="T6" fmla="*/ 2147483647 w 568"/>
              <a:gd name="T7" fmla="*/ 2147483647 h 440"/>
              <a:gd name="T8" fmla="*/ 2147483647 w 568"/>
              <a:gd name="T9" fmla="*/ 2147483647 h 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" h="440">
                <a:moveTo>
                  <a:pt x="200" y="440"/>
                </a:moveTo>
                <a:cubicBezTo>
                  <a:pt x="100" y="356"/>
                  <a:pt x="0" y="272"/>
                  <a:pt x="8" y="200"/>
                </a:cubicBezTo>
                <a:cubicBezTo>
                  <a:pt x="16" y="128"/>
                  <a:pt x="160" y="16"/>
                  <a:pt x="248" y="8"/>
                </a:cubicBezTo>
                <a:cubicBezTo>
                  <a:pt x="336" y="0"/>
                  <a:pt x="504" y="88"/>
                  <a:pt x="536" y="152"/>
                </a:cubicBezTo>
                <a:cubicBezTo>
                  <a:pt x="568" y="216"/>
                  <a:pt x="504" y="304"/>
                  <a:pt x="44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88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F11FB67-81C0-4098-BEA9-809AE2E5D752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77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2362200" y="152400"/>
          <a:ext cx="24638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Equation" r:id="rId3" imgW="2463800" imgH="2717800" progId="Equation.3">
                  <p:embed/>
                </p:oleObj>
              </mc:Choice>
              <mc:Fallback>
                <p:oleObj name="Equation" r:id="rId3" imgW="2463800" imgH="271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2400"/>
                        <a:ext cx="24638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3"/>
          <p:cNvGraphicFramePr>
            <a:graphicFrameLocks noChangeAspect="1"/>
          </p:cNvGraphicFramePr>
          <p:nvPr/>
        </p:nvGraphicFramePr>
        <p:xfrm>
          <a:off x="101600" y="3486150"/>
          <a:ext cx="86375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Equation" r:id="rId5" imgW="8636000" imgH="431800" progId="Equation.3">
                  <p:embed/>
                </p:oleObj>
              </mc:Choice>
              <mc:Fallback>
                <p:oleObj name="Equation" r:id="rId5" imgW="8636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3486150"/>
                        <a:ext cx="86375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6"/>
          <p:cNvGraphicFramePr>
            <a:graphicFrameLocks noChangeAspect="1"/>
          </p:cNvGraphicFramePr>
          <p:nvPr/>
        </p:nvGraphicFramePr>
        <p:xfrm>
          <a:off x="914400" y="4419600"/>
          <a:ext cx="674528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7" imgW="6743700" imgH="2159000" progId="Equation.3">
                  <p:embed/>
                </p:oleObj>
              </mc:Choice>
              <mc:Fallback>
                <p:oleObj name="Equation" r:id="rId7" imgW="6743700" imgH="2159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6745288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F930EC6-701C-4ED2-81CA-79B0364356EA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6840538" y="198438"/>
            <a:ext cx="422275" cy="395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6937375" y="252413"/>
          <a:ext cx="23018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3" imgW="330200" imgH="368300" progId="Equation.3">
                  <p:embed/>
                </p:oleObj>
              </mc:Choice>
              <mc:Fallback>
                <p:oleObj name="Equation" r:id="rId3" imgW="3302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75" y="252413"/>
                        <a:ext cx="230188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7527925" y="941388"/>
            <a:ext cx="4222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7651750" y="989013"/>
          <a:ext cx="17462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0" y="989013"/>
                        <a:ext cx="17462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6156325" y="941388"/>
            <a:ext cx="4222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6269038" y="1036638"/>
          <a:ext cx="21113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7" imgW="304668" imgH="380835" progId="Equation.3">
                  <p:embed/>
                </p:oleObj>
              </mc:Choice>
              <mc:Fallback>
                <p:oleObj name="Equation" r:id="rId7" imgW="304668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1036638"/>
                        <a:ext cx="211137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311775" y="1685925"/>
            <a:ext cx="422275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5408613" y="1738313"/>
          <a:ext cx="2286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1738313"/>
                        <a:ext cx="2286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6894513" y="1735138"/>
            <a:ext cx="422275" cy="395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6991350" y="1787525"/>
          <a:ext cx="2286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11" imgW="330200" imgH="368300" progId="Equation.3">
                  <p:embed/>
                </p:oleObj>
              </mc:Choice>
              <mc:Fallback>
                <p:oleObj name="Equation" r:id="rId11" imgW="3302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1787525"/>
                        <a:ext cx="2286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838825" y="2478088"/>
            <a:ext cx="422275" cy="395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5962650" y="2524125"/>
          <a:ext cx="1746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12" imgW="253890" imgH="393529" progId="Equation.3">
                  <p:embed/>
                </p:oleObj>
              </mc:Choice>
              <mc:Fallback>
                <p:oleObj name="Equation" r:id="rId12" imgW="253890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524125"/>
                        <a:ext cx="1746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4202113" y="2478088"/>
            <a:ext cx="422275" cy="395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4321175" y="2560638"/>
          <a:ext cx="184150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2560638"/>
                        <a:ext cx="184150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6894513" y="2478088"/>
            <a:ext cx="422275" cy="395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7016750" y="2524125"/>
          <a:ext cx="1746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15" imgW="253890" imgH="393529" progId="Equation.3">
                  <p:embed/>
                </p:oleObj>
              </mc:Choice>
              <mc:Fallback>
                <p:oleObj name="Equation" r:id="rId15" imgW="253890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2524125"/>
                        <a:ext cx="1746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Line 19"/>
          <p:cNvSpPr>
            <a:spLocks noChangeShapeType="1"/>
          </p:cNvSpPr>
          <p:nvPr/>
        </p:nvSpPr>
        <p:spPr bwMode="auto">
          <a:xfrm flipH="1">
            <a:off x="6524625" y="544513"/>
            <a:ext cx="369888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7212013" y="544513"/>
            <a:ext cx="36830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H="1">
            <a:off x="5680075" y="1239838"/>
            <a:ext cx="528638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4572000" y="1982788"/>
            <a:ext cx="739775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H="1">
            <a:off x="5364163" y="2081213"/>
            <a:ext cx="104775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5680075" y="2032000"/>
            <a:ext cx="31750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6524625" y="1289050"/>
            <a:ext cx="474663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7105650" y="2130425"/>
            <a:ext cx="0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6630988" y="0"/>
            <a:ext cx="896937" cy="7921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44" name="Oval 29"/>
          <p:cNvSpPr>
            <a:spLocks noChangeArrowheads="1"/>
          </p:cNvSpPr>
          <p:nvPr/>
        </p:nvSpPr>
        <p:spPr bwMode="auto">
          <a:xfrm>
            <a:off x="5078413" y="2433638"/>
            <a:ext cx="4222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45" name="Object 30"/>
          <p:cNvGraphicFramePr>
            <a:graphicFrameLocks noChangeAspect="1"/>
          </p:cNvGraphicFramePr>
          <p:nvPr/>
        </p:nvGraphicFramePr>
        <p:xfrm>
          <a:off x="5175250" y="2487613"/>
          <a:ext cx="2286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16" imgW="330200" imgH="368300" progId="Equation.3">
                  <p:embed/>
                </p:oleObj>
              </mc:Choice>
              <mc:Fallback>
                <p:oleObj name="Equation" r:id="rId16" imgW="330200" imgH="368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2487613"/>
                        <a:ext cx="2286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" name="Oval 31"/>
          <p:cNvSpPr>
            <a:spLocks noChangeArrowheads="1"/>
          </p:cNvSpPr>
          <p:nvPr/>
        </p:nvSpPr>
        <p:spPr bwMode="auto">
          <a:xfrm>
            <a:off x="5764213" y="3176588"/>
            <a:ext cx="4222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47" name="Object 32"/>
          <p:cNvGraphicFramePr>
            <a:graphicFrameLocks noChangeAspect="1"/>
          </p:cNvGraphicFramePr>
          <p:nvPr/>
        </p:nvGraphicFramePr>
        <p:xfrm>
          <a:off x="5888038" y="3222625"/>
          <a:ext cx="1746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038" y="3222625"/>
                        <a:ext cx="1746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Oval 33"/>
          <p:cNvSpPr>
            <a:spLocks noChangeArrowheads="1"/>
          </p:cNvSpPr>
          <p:nvPr/>
        </p:nvSpPr>
        <p:spPr bwMode="auto">
          <a:xfrm>
            <a:off x="4391025" y="3176588"/>
            <a:ext cx="4222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49" name="Object 34"/>
          <p:cNvGraphicFramePr>
            <a:graphicFrameLocks noChangeAspect="1"/>
          </p:cNvGraphicFramePr>
          <p:nvPr/>
        </p:nvGraphicFramePr>
        <p:xfrm>
          <a:off x="4505325" y="3271838"/>
          <a:ext cx="211138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18" imgW="304668" imgH="380835" progId="Equation.3">
                  <p:embed/>
                </p:oleObj>
              </mc:Choice>
              <mc:Fallback>
                <p:oleObj name="Equation" r:id="rId18" imgW="304668" imgH="38083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3271838"/>
                        <a:ext cx="211138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Oval 35"/>
          <p:cNvSpPr>
            <a:spLocks noChangeArrowheads="1"/>
          </p:cNvSpPr>
          <p:nvPr/>
        </p:nvSpPr>
        <p:spPr bwMode="auto">
          <a:xfrm>
            <a:off x="3546475" y="3919538"/>
            <a:ext cx="4222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51" name="Object 36"/>
          <p:cNvGraphicFramePr>
            <a:graphicFrameLocks noChangeAspect="1"/>
          </p:cNvGraphicFramePr>
          <p:nvPr/>
        </p:nvGraphicFramePr>
        <p:xfrm>
          <a:off x="3643313" y="3973513"/>
          <a:ext cx="2286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19" imgW="330200" imgH="368300" progId="Equation.3">
                  <p:embed/>
                </p:oleObj>
              </mc:Choice>
              <mc:Fallback>
                <p:oleObj name="Equation" r:id="rId19" imgW="330200" imgH="3683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3973513"/>
                        <a:ext cx="2286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2" name="Oval 37"/>
          <p:cNvSpPr>
            <a:spLocks noChangeArrowheads="1"/>
          </p:cNvSpPr>
          <p:nvPr/>
        </p:nvSpPr>
        <p:spPr bwMode="auto">
          <a:xfrm>
            <a:off x="5130800" y="3968750"/>
            <a:ext cx="4222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53" name="Object 38"/>
          <p:cNvGraphicFramePr>
            <a:graphicFrameLocks noChangeAspect="1"/>
          </p:cNvGraphicFramePr>
          <p:nvPr/>
        </p:nvGraphicFramePr>
        <p:xfrm>
          <a:off x="5227638" y="4022725"/>
          <a:ext cx="2286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20" imgW="330200" imgH="368300" progId="Equation.3">
                  <p:embed/>
                </p:oleObj>
              </mc:Choice>
              <mc:Fallback>
                <p:oleObj name="Equation" r:id="rId20" imgW="330200" imgH="3683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4022725"/>
                        <a:ext cx="2286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4" name="Oval 39"/>
          <p:cNvSpPr>
            <a:spLocks noChangeArrowheads="1"/>
          </p:cNvSpPr>
          <p:nvPr/>
        </p:nvSpPr>
        <p:spPr bwMode="auto">
          <a:xfrm>
            <a:off x="4075113" y="4713288"/>
            <a:ext cx="422275" cy="395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55" name="Object 40"/>
          <p:cNvGraphicFramePr>
            <a:graphicFrameLocks noChangeAspect="1"/>
          </p:cNvGraphicFramePr>
          <p:nvPr/>
        </p:nvGraphicFramePr>
        <p:xfrm>
          <a:off x="4197350" y="4759325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4759325"/>
                        <a:ext cx="17621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6" name="Oval 41"/>
          <p:cNvSpPr>
            <a:spLocks noChangeArrowheads="1"/>
          </p:cNvSpPr>
          <p:nvPr/>
        </p:nvSpPr>
        <p:spPr bwMode="auto">
          <a:xfrm>
            <a:off x="3335338" y="4713288"/>
            <a:ext cx="422275" cy="395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57" name="Object 42"/>
          <p:cNvGraphicFramePr>
            <a:graphicFrameLocks noChangeAspect="1"/>
          </p:cNvGraphicFramePr>
          <p:nvPr/>
        </p:nvGraphicFramePr>
        <p:xfrm>
          <a:off x="3441700" y="4811713"/>
          <a:ext cx="2286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22" imgW="330200" imgH="368300" progId="Equation.3">
                  <p:embed/>
                </p:oleObj>
              </mc:Choice>
              <mc:Fallback>
                <p:oleObj name="Equation" r:id="rId22" imgW="330200" imgH="3683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4811713"/>
                        <a:ext cx="2286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8" name="Oval 43"/>
          <p:cNvSpPr>
            <a:spLocks noChangeArrowheads="1"/>
          </p:cNvSpPr>
          <p:nvPr/>
        </p:nvSpPr>
        <p:spPr bwMode="auto">
          <a:xfrm>
            <a:off x="2438400" y="4713288"/>
            <a:ext cx="422275" cy="395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59" name="Object 44"/>
          <p:cNvGraphicFramePr>
            <a:graphicFrameLocks noChangeAspect="1"/>
          </p:cNvGraphicFramePr>
          <p:nvPr/>
        </p:nvGraphicFramePr>
        <p:xfrm>
          <a:off x="2557463" y="4795838"/>
          <a:ext cx="1841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795838"/>
                        <a:ext cx="184150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0" name="Oval 45"/>
          <p:cNvSpPr>
            <a:spLocks noChangeArrowheads="1"/>
          </p:cNvSpPr>
          <p:nvPr/>
        </p:nvSpPr>
        <p:spPr bwMode="auto">
          <a:xfrm>
            <a:off x="5130800" y="4713288"/>
            <a:ext cx="422275" cy="395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61" name="Object 46"/>
          <p:cNvGraphicFramePr>
            <a:graphicFrameLocks noChangeAspect="1"/>
          </p:cNvGraphicFramePr>
          <p:nvPr/>
        </p:nvGraphicFramePr>
        <p:xfrm>
          <a:off x="5254625" y="4759325"/>
          <a:ext cx="1746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4759325"/>
                        <a:ext cx="1746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2" name="Line 47"/>
          <p:cNvSpPr>
            <a:spLocks noChangeShapeType="1"/>
          </p:cNvSpPr>
          <p:nvPr/>
        </p:nvSpPr>
        <p:spPr bwMode="auto">
          <a:xfrm flipH="1">
            <a:off x="4760913" y="2779713"/>
            <a:ext cx="369887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63" name="Line 48"/>
          <p:cNvSpPr>
            <a:spLocks noChangeShapeType="1"/>
          </p:cNvSpPr>
          <p:nvPr/>
        </p:nvSpPr>
        <p:spPr bwMode="auto">
          <a:xfrm>
            <a:off x="5446713" y="2779713"/>
            <a:ext cx="369887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64" name="Line 49"/>
          <p:cNvSpPr>
            <a:spLocks noChangeShapeType="1"/>
          </p:cNvSpPr>
          <p:nvPr/>
        </p:nvSpPr>
        <p:spPr bwMode="auto">
          <a:xfrm flipH="1">
            <a:off x="3916363" y="3473450"/>
            <a:ext cx="528637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65" name="Line 50"/>
          <p:cNvSpPr>
            <a:spLocks noChangeShapeType="1"/>
          </p:cNvSpPr>
          <p:nvPr/>
        </p:nvSpPr>
        <p:spPr bwMode="auto">
          <a:xfrm flipH="1">
            <a:off x="2808288" y="4217988"/>
            <a:ext cx="738187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66" name="Line 51"/>
          <p:cNvSpPr>
            <a:spLocks noChangeShapeType="1"/>
          </p:cNvSpPr>
          <p:nvPr/>
        </p:nvSpPr>
        <p:spPr bwMode="auto">
          <a:xfrm flipH="1">
            <a:off x="3600450" y="4316413"/>
            <a:ext cx="104775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67" name="Line 52"/>
          <p:cNvSpPr>
            <a:spLocks noChangeShapeType="1"/>
          </p:cNvSpPr>
          <p:nvPr/>
        </p:nvSpPr>
        <p:spPr bwMode="auto">
          <a:xfrm>
            <a:off x="3916363" y="4267200"/>
            <a:ext cx="31750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68" name="Line 53"/>
          <p:cNvSpPr>
            <a:spLocks noChangeShapeType="1"/>
          </p:cNvSpPr>
          <p:nvPr/>
        </p:nvSpPr>
        <p:spPr bwMode="auto">
          <a:xfrm>
            <a:off x="4760913" y="3524250"/>
            <a:ext cx="4746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69" name="Line 54"/>
          <p:cNvSpPr>
            <a:spLocks noChangeShapeType="1"/>
          </p:cNvSpPr>
          <p:nvPr/>
        </p:nvSpPr>
        <p:spPr bwMode="auto">
          <a:xfrm>
            <a:off x="5341938" y="4365625"/>
            <a:ext cx="0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70" name="Rectangle 55"/>
          <p:cNvSpPr>
            <a:spLocks noChangeArrowheads="1"/>
          </p:cNvSpPr>
          <p:nvPr/>
        </p:nvSpPr>
        <p:spPr bwMode="auto">
          <a:xfrm>
            <a:off x="4867275" y="2235200"/>
            <a:ext cx="896938" cy="7921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71" name="Rectangle 56"/>
          <p:cNvSpPr>
            <a:spLocks noChangeArrowheads="1"/>
          </p:cNvSpPr>
          <p:nvPr/>
        </p:nvSpPr>
        <p:spPr bwMode="auto">
          <a:xfrm>
            <a:off x="3124200" y="4514850"/>
            <a:ext cx="898525" cy="742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272" name="Object 57"/>
          <p:cNvGraphicFramePr>
            <a:graphicFrameLocks noChangeAspect="1"/>
          </p:cNvGraphicFramePr>
          <p:nvPr/>
        </p:nvGraphicFramePr>
        <p:xfrm>
          <a:off x="228600" y="5943600"/>
          <a:ext cx="70754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26" imgW="7073900" imgH="431800" progId="Equation.3">
                  <p:embed/>
                </p:oleObj>
              </mc:Choice>
              <mc:Fallback>
                <p:oleObj name="Equation" r:id="rId26" imgW="7073900" imgH="4318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943600"/>
                        <a:ext cx="70754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3" name="Rectangle 58"/>
          <p:cNvSpPr>
            <a:spLocks noChangeArrowheads="1"/>
          </p:cNvSpPr>
          <p:nvPr/>
        </p:nvSpPr>
        <p:spPr bwMode="auto">
          <a:xfrm>
            <a:off x="2667000" y="5791200"/>
            <a:ext cx="3048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74" name="Rectangle 59"/>
          <p:cNvSpPr>
            <a:spLocks noChangeArrowheads="1"/>
          </p:cNvSpPr>
          <p:nvPr/>
        </p:nvSpPr>
        <p:spPr bwMode="auto">
          <a:xfrm>
            <a:off x="5181600" y="5715000"/>
            <a:ext cx="1295400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75" name="Rectangle 60"/>
          <p:cNvSpPr>
            <a:spLocks noChangeArrowheads="1"/>
          </p:cNvSpPr>
          <p:nvPr/>
        </p:nvSpPr>
        <p:spPr bwMode="auto">
          <a:xfrm>
            <a:off x="5410200" y="5791200"/>
            <a:ext cx="3048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76" name="Rectangle 61"/>
          <p:cNvSpPr>
            <a:spLocks noChangeArrowheads="1"/>
          </p:cNvSpPr>
          <p:nvPr/>
        </p:nvSpPr>
        <p:spPr bwMode="auto">
          <a:xfrm>
            <a:off x="228600" y="5791200"/>
            <a:ext cx="3048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77" name="Text Box 62"/>
          <p:cNvSpPr txBox="1">
            <a:spLocks noChangeArrowheads="1"/>
          </p:cNvSpPr>
          <p:nvPr/>
        </p:nvSpPr>
        <p:spPr bwMode="auto">
          <a:xfrm>
            <a:off x="0" y="0"/>
            <a:ext cx="5424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Another possible derivation</a:t>
            </a:r>
          </a:p>
        </p:txBody>
      </p:sp>
      <p:graphicFrame>
        <p:nvGraphicFramePr>
          <p:cNvPr id="9278" name="Object 64"/>
          <p:cNvGraphicFramePr>
            <a:graphicFrameLocks noChangeAspect="1"/>
          </p:cNvGraphicFramePr>
          <p:nvPr/>
        </p:nvGraphicFramePr>
        <p:xfrm>
          <a:off x="279400" y="2190750"/>
          <a:ext cx="3543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28" imgW="3543300" imgH="431800" progId="Equation.3">
                  <p:embed/>
                </p:oleObj>
              </mc:Choice>
              <mc:Fallback>
                <p:oleObj name="Equation" r:id="rId28" imgW="3543300" imgH="4318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2190750"/>
                        <a:ext cx="3543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9" name="Rectangle 65"/>
          <p:cNvSpPr>
            <a:spLocks noChangeArrowheads="1"/>
          </p:cNvSpPr>
          <p:nvPr/>
        </p:nvSpPr>
        <p:spPr bwMode="auto">
          <a:xfrm>
            <a:off x="304800" y="2057400"/>
            <a:ext cx="3048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80" name="Rectangle 66"/>
          <p:cNvSpPr>
            <a:spLocks noChangeArrowheads="1"/>
          </p:cNvSpPr>
          <p:nvPr/>
        </p:nvSpPr>
        <p:spPr bwMode="auto">
          <a:xfrm>
            <a:off x="2743200" y="2057400"/>
            <a:ext cx="3048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81" name="Line 67"/>
          <p:cNvSpPr>
            <a:spLocks noChangeShapeType="1"/>
          </p:cNvSpPr>
          <p:nvPr/>
        </p:nvSpPr>
        <p:spPr bwMode="auto">
          <a:xfrm>
            <a:off x="2362200" y="3048000"/>
            <a:ext cx="6019800" cy="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F82C67D-952A-45C5-8D4C-B931E64D170D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3" name="Oval 2"/>
          <p:cNvSpPr>
            <a:spLocks noChangeArrowheads="1"/>
          </p:cNvSpPr>
          <p:nvPr/>
        </p:nvSpPr>
        <p:spPr bwMode="auto">
          <a:xfrm>
            <a:off x="3041650" y="0"/>
            <a:ext cx="38735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3138488" y="44450"/>
          <a:ext cx="19208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3" imgW="304668" imgH="380835" progId="Equation.3">
                  <p:embed/>
                </p:oleObj>
              </mc:Choice>
              <mc:Fallback>
                <p:oleObj name="Equation" r:id="rId3" imgW="304668" imgH="3808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44450"/>
                        <a:ext cx="192087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1492250" y="630238"/>
            <a:ext cx="38735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1581150" y="677863"/>
          <a:ext cx="20955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5" imgW="330200" imgH="368300" progId="Equation.3">
                  <p:embed/>
                </p:oleObj>
              </mc:Choice>
              <mc:Fallback>
                <p:oleObj name="Equation" r:id="rId5" imgW="3302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677863"/>
                        <a:ext cx="209550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4832350" y="630238"/>
            <a:ext cx="38735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48" name="Object 7"/>
          <p:cNvGraphicFramePr>
            <a:graphicFrameLocks noChangeAspect="1"/>
          </p:cNvGraphicFramePr>
          <p:nvPr/>
        </p:nvGraphicFramePr>
        <p:xfrm>
          <a:off x="4921250" y="677863"/>
          <a:ext cx="211138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677863"/>
                        <a:ext cx="211138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2170113" y="1304925"/>
            <a:ext cx="38735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50" name="Object 9"/>
          <p:cNvGraphicFramePr>
            <a:graphicFrameLocks noChangeAspect="1"/>
          </p:cNvGraphicFramePr>
          <p:nvPr/>
        </p:nvGraphicFramePr>
        <p:xfrm>
          <a:off x="2282825" y="1346200"/>
          <a:ext cx="1603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9" imgW="253890" imgH="393529" progId="Equation.3">
                  <p:embed/>
                </p:oleObj>
              </mc:Choice>
              <mc:Fallback>
                <p:oleObj name="Equation" r:id="rId9" imgW="253890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1346200"/>
                        <a:ext cx="160338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1492250" y="1304925"/>
            <a:ext cx="38735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52" name="Object 11"/>
          <p:cNvGraphicFramePr>
            <a:graphicFrameLocks noChangeAspect="1"/>
          </p:cNvGraphicFramePr>
          <p:nvPr/>
        </p:nvGraphicFramePr>
        <p:xfrm>
          <a:off x="1589088" y="1393825"/>
          <a:ext cx="20955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11" imgW="330200" imgH="368300" progId="Equation.3">
                  <p:embed/>
                </p:oleObj>
              </mc:Choice>
              <mc:Fallback>
                <p:oleObj name="Equation" r:id="rId11" imgW="3302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1393825"/>
                        <a:ext cx="20955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668338" y="1304925"/>
            <a:ext cx="38735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54" name="Object 13"/>
          <p:cNvGraphicFramePr>
            <a:graphicFrameLocks noChangeAspect="1"/>
          </p:cNvGraphicFramePr>
          <p:nvPr/>
        </p:nvGraphicFramePr>
        <p:xfrm>
          <a:off x="777875" y="1379538"/>
          <a:ext cx="168275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379538"/>
                        <a:ext cx="168275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1492250" y="1979613"/>
            <a:ext cx="387350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56" name="Object 15"/>
          <p:cNvGraphicFramePr>
            <a:graphicFrameLocks noChangeAspect="1"/>
          </p:cNvGraphicFramePr>
          <p:nvPr/>
        </p:nvGraphicFramePr>
        <p:xfrm>
          <a:off x="1604963" y="2020888"/>
          <a:ext cx="16033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15" imgW="253890" imgH="393529" progId="Equation.3">
                  <p:embed/>
                </p:oleObj>
              </mc:Choice>
              <mc:Fallback>
                <p:oleObj name="Equation" r:id="rId15" imgW="253890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2020888"/>
                        <a:ext cx="160337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5462588" y="1304925"/>
            <a:ext cx="38735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58" name="Object 17"/>
          <p:cNvGraphicFramePr>
            <a:graphicFrameLocks noChangeAspect="1"/>
          </p:cNvGraphicFramePr>
          <p:nvPr/>
        </p:nvGraphicFramePr>
        <p:xfrm>
          <a:off x="5575300" y="1346200"/>
          <a:ext cx="1603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16" imgW="253890" imgH="393529" progId="Equation.3">
                  <p:embed/>
                </p:oleObj>
              </mc:Choice>
              <mc:Fallback>
                <p:oleObj name="Equation" r:id="rId16" imgW="253890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346200"/>
                        <a:ext cx="160338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Oval 18"/>
          <p:cNvSpPr>
            <a:spLocks noChangeArrowheads="1"/>
          </p:cNvSpPr>
          <p:nvPr/>
        </p:nvSpPr>
        <p:spPr bwMode="auto">
          <a:xfrm>
            <a:off x="4203700" y="1304925"/>
            <a:ext cx="38735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60" name="Object 19"/>
          <p:cNvGraphicFramePr>
            <a:graphicFrameLocks noChangeAspect="1"/>
          </p:cNvGraphicFramePr>
          <p:nvPr/>
        </p:nvGraphicFramePr>
        <p:xfrm>
          <a:off x="4308475" y="1390650"/>
          <a:ext cx="192088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17" imgW="304668" imgH="380835" progId="Equation.3">
                  <p:embed/>
                </p:oleObj>
              </mc:Choice>
              <mc:Fallback>
                <p:oleObj name="Equation" r:id="rId17" imgW="304668" imgH="38083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1390650"/>
                        <a:ext cx="192088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Oval 20"/>
          <p:cNvSpPr>
            <a:spLocks noChangeArrowheads="1"/>
          </p:cNvSpPr>
          <p:nvPr/>
        </p:nvSpPr>
        <p:spPr bwMode="auto">
          <a:xfrm>
            <a:off x="3429000" y="1979613"/>
            <a:ext cx="387350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62" name="Object 21"/>
          <p:cNvGraphicFramePr>
            <a:graphicFrameLocks noChangeAspect="1"/>
          </p:cNvGraphicFramePr>
          <p:nvPr/>
        </p:nvGraphicFramePr>
        <p:xfrm>
          <a:off x="3517900" y="2028825"/>
          <a:ext cx="20955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19" imgW="330200" imgH="368300" progId="Equation.3">
                  <p:embed/>
                </p:oleObj>
              </mc:Choice>
              <mc:Fallback>
                <p:oleObj name="Equation" r:id="rId19" imgW="330200" imgH="368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028825"/>
                        <a:ext cx="20955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Oval 22"/>
          <p:cNvSpPr>
            <a:spLocks noChangeArrowheads="1"/>
          </p:cNvSpPr>
          <p:nvPr/>
        </p:nvSpPr>
        <p:spPr bwMode="auto">
          <a:xfrm>
            <a:off x="4881563" y="2024063"/>
            <a:ext cx="387350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64" name="Object 23"/>
          <p:cNvGraphicFramePr>
            <a:graphicFrameLocks noChangeAspect="1"/>
          </p:cNvGraphicFramePr>
          <p:nvPr/>
        </p:nvGraphicFramePr>
        <p:xfrm>
          <a:off x="4970463" y="2073275"/>
          <a:ext cx="20955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20" imgW="330200" imgH="368300" progId="Equation.3">
                  <p:embed/>
                </p:oleObj>
              </mc:Choice>
              <mc:Fallback>
                <p:oleObj name="Equation" r:id="rId20" imgW="330200" imgH="3683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2073275"/>
                        <a:ext cx="20955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Oval 24"/>
          <p:cNvSpPr>
            <a:spLocks noChangeArrowheads="1"/>
          </p:cNvSpPr>
          <p:nvPr/>
        </p:nvSpPr>
        <p:spPr bwMode="auto">
          <a:xfrm>
            <a:off x="3913188" y="2698750"/>
            <a:ext cx="38735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66" name="Object 25"/>
          <p:cNvGraphicFramePr>
            <a:graphicFrameLocks noChangeAspect="1"/>
          </p:cNvGraphicFramePr>
          <p:nvPr/>
        </p:nvGraphicFramePr>
        <p:xfrm>
          <a:off x="4025900" y="2741613"/>
          <a:ext cx="1603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2741613"/>
                        <a:ext cx="160338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Oval 26"/>
          <p:cNvSpPr>
            <a:spLocks noChangeArrowheads="1"/>
          </p:cNvSpPr>
          <p:nvPr/>
        </p:nvSpPr>
        <p:spPr bwMode="auto">
          <a:xfrm>
            <a:off x="2411413" y="2698750"/>
            <a:ext cx="38735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68" name="Object 27"/>
          <p:cNvGraphicFramePr>
            <a:graphicFrameLocks noChangeAspect="1"/>
          </p:cNvGraphicFramePr>
          <p:nvPr/>
        </p:nvGraphicFramePr>
        <p:xfrm>
          <a:off x="2520950" y="2773363"/>
          <a:ext cx="168275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773363"/>
                        <a:ext cx="168275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Oval 28"/>
          <p:cNvSpPr>
            <a:spLocks noChangeArrowheads="1"/>
          </p:cNvSpPr>
          <p:nvPr/>
        </p:nvSpPr>
        <p:spPr bwMode="auto">
          <a:xfrm>
            <a:off x="4881563" y="2698750"/>
            <a:ext cx="38735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70" name="Object 29"/>
          <p:cNvGraphicFramePr>
            <a:graphicFrameLocks noChangeAspect="1"/>
          </p:cNvGraphicFramePr>
          <p:nvPr/>
        </p:nvGraphicFramePr>
        <p:xfrm>
          <a:off x="4994275" y="2741613"/>
          <a:ext cx="1603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2741613"/>
                        <a:ext cx="160338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" name="Line 30"/>
          <p:cNvSpPr>
            <a:spLocks noChangeShapeType="1"/>
          </p:cNvSpPr>
          <p:nvPr/>
        </p:nvSpPr>
        <p:spPr bwMode="auto">
          <a:xfrm flipH="1">
            <a:off x="1830388" y="225425"/>
            <a:ext cx="1211262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72" name="Line 31"/>
          <p:cNvSpPr>
            <a:spLocks noChangeShapeType="1"/>
          </p:cNvSpPr>
          <p:nvPr/>
        </p:nvSpPr>
        <p:spPr bwMode="auto">
          <a:xfrm>
            <a:off x="3429000" y="225425"/>
            <a:ext cx="14033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73" name="Line 32"/>
          <p:cNvSpPr>
            <a:spLocks noChangeShapeType="1"/>
          </p:cNvSpPr>
          <p:nvPr/>
        </p:nvSpPr>
        <p:spPr bwMode="auto">
          <a:xfrm flipH="1">
            <a:off x="958850" y="900113"/>
            <a:ext cx="533400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74" name="Line 33"/>
          <p:cNvSpPr>
            <a:spLocks noChangeShapeType="1"/>
          </p:cNvSpPr>
          <p:nvPr/>
        </p:nvSpPr>
        <p:spPr bwMode="auto">
          <a:xfrm>
            <a:off x="1685925" y="989013"/>
            <a:ext cx="0" cy="31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75" name="Line 34"/>
          <p:cNvSpPr>
            <a:spLocks noChangeShapeType="1"/>
          </p:cNvSpPr>
          <p:nvPr/>
        </p:nvSpPr>
        <p:spPr bwMode="auto">
          <a:xfrm>
            <a:off x="1879600" y="900113"/>
            <a:ext cx="387350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76" name="Line 35"/>
          <p:cNvSpPr>
            <a:spLocks noChangeShapeType="1"/>
          </p:cNvSpPr>
          <p:nvPr/>
        </p:nvSpPr>
        <p:spPr bwMode="auto">
          <a:xfrm>
            <a:off x="1685925" y="1663700"/>
            <a:ext cx="0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77" name="Line 36"/>
          <p:cNvSpPr>
            <a:spLocks noChangeShapeType="1"/>
          </p:cNvSpPr>
          <p:nvPr/>
        </p:nvSpPr>
        <p:spPr bwMode="auto">
          <a:xfrm flipH="1">
            <a:off x="4541838" y="944563"/>
            <a:ext cx="339725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78" name="Line 37"/>
          <p:cNvSpPr>
            <a:spLocks noChangeShapeType="1"/>
          </p:cNvSpPr>
          <p:nvPr/>
        </p:nvSpPr>
        <p:spPr bwMode="auto">
          <a:xfrm>
            <a:off x="5172075" y="944563"/>
            <a:ext cx="338138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79" name="Line 38"/>
          <p:cNvSpPr>
            <a:spLocks noChangeShapeType="1"/>
          </p:cNvSpPr>
          <p:nvPr/>
        </p:nvSpPr>
        <p:spPr bwMode="auto">
          <a:xfrm flipH="1">
            <a:off x="3767138" y="1574800"/>
            <a:ext cx="484187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80" name="Line 39"/>
          <p:cNvSpPr>
            <a:spLocks noChangeShapeType="1"/>
          </p:cNvSpPr>
          <p:nvPr/>
        </p:nvSpPr>
        <p:spPr bwMode="auto">
          <a:xfrm flipH="1">
            <a:off x="2751138" y="2249488"/>
            <a:ext cx="6778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81" name="Line 40"/>
          <p:cNvSpPr>
            <a:spLocks noChangeShapeType="1"/>
          </p:cNvSpPr>
          <p:nvPr/>
        </p:nvSpPr>
        <p:spPr bwMode="auto">
          <a:xfrm flipH="1">
            <a:off x="3476625" y="2339975"/>
            <a:ext cx="968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82" name="Line 41"/>
          <p:cNvSpPr>
            <a:spLocks noChangeShapeType="1"/>
          </p:cNvSpPr>
          <p:nvPr/>
        </p:nvSpPr>
        <p:spPr bwMode="auto">
          <a:xfrm>
            <a:off x="3767138" y="2293938"/>
            <a:ext cx="290512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83" name="Line 42"/>
          <p:cNvSpPr>
            <a:spLocks noChangeShapeType="1"/>
          </p:cNvSpPr>
          <p:nvPr/>
        </p:nvSpPr>
        <p:spPr bwMode="auto">
          <a:xfrm>
            <a:off x="4541838" y="1619250"/>
            <a:ext cx="436562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84" name="Line 43"/>
          <p:cNvSpPr>
            <a:spLocks noChangeShapeType="1"/>
          </p:cNvSpPr>
          <p:nvPr/>
        </p:nvSpPr>
        <p:spPr bwMode="auto">
          <a:xfrm>
            <a:off x="5075238" y="2384425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85" name="Oval 44"/>
          <p:cNvSpPr>
            <a:spLocks noChangeArrowheads="1"/>
          </p:cNvSpPr>
          <p:nvPr/>
        </p:nvSpPr>
        <p:spPr bwMode="auto">
          <a:xfrm>
            <a:off x="3267075" y="2667000"/>
            <a:ext cx="38735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86" name="Object 45"/>
          <p:cNvGraphicFramePr>
            <a:graphicFrameLocks noChangeAspect="1"/>
          </p:cNvGraphicFramePr>
          <p:nvPr/>
        </p:nvGraphicFramePr>
        <p:xfrm>
          <a:off x="3355975" y="2716213"/>
          <a:ext cx="20955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24" imgW="330200" imgH="368300" progId="Equation.3">
                  <p:embed/>
                </p:oleObj>
              </mc:Choice>
              <mc:Fallback>
                <p:oleObj name="Equation" r:id="rId24" imgW="330200" imgH="368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2716213"/>
                        <a:ext cx="209550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7" name="Rectangle 46"/>
          <p:cNvSpPr>
            <a:spLocks noChangeArrowheads="1"/>
          </p:cNvSpPr>
          <p:nvPr/>
        </p:nvSpPr>
        <p:spPr bwMode="auto">
          <a:xfrm>
            <a:off x="3038475" y="2514600"/>
            <a:ext cx="823913" cy="720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0288" name="Object 47"/>
          <p:cNvGraphicFramePr>
            <a:graphicFrameLocks noChangeAspect="1"/>
          </p:cNvGraphicFramePr>
          <p:nvPr/>
        </p:nvGraphicFramePr>
        <p:xfrm>
          <a:off x="2076450" y="3944938"/>
          <a:ext cx="426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25" imgW="4267200" imgH="431800" progId="Equation.3">
                  <p:embed/>
                </p:oleObj>
              </mc:Choice>
              <mc:Fallback>
                <p:oleObj name="Equation" r:id="rId25" imgW="4267200" imgH="4318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944938"/>
                        <a:ext cx="4267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9" name="Object 48"/>
          <p:cNvGraphicFramePr>
            <a:graphicFrameLocks noChangeAspect="1"/>
          </p:cNvGraphicFramePr>
          <p:nvPr/>
        </p:nvGraphicFramePr>
        <p:xfrm>
          <a:off x="5600700" y="2209800"/>
          <a:ext cx="3543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27" imgW="3543300" imgH="431800" progId="Equation.3">
                  <p:embed/>
                </p:oleObj>
              </mc:Choice>
              <mc:Fallback>
                <p:oleObj name="Equation" r:id="rId27" imgW="3543300" imgH="4318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2209800"/>
                        <a:ext cx="3543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0" name="Rectangle 49"/>
          <p:cNvSpPr>
            <a:spLocks noChangeArrowheads="1"/>
          </p:cNvSpPr>
          <p:nvPr/>
        </p:nvSpPr>
        <p:spPr bwMode="auto">
          <a:xfrm>
            <a:off x="8064500" y="2152650"/>
            <a:ext cx="304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91" name="Rectangle 50"/>
          <p:cNvSpPr>
            <a:spLocks noChangeArrowheads="1"/>
          </p:cNvSpPr>
          <p:nvPr/>
        </p:nvSpPr>
        <p:spPr bwMode="auto">
          <a:xfrm>
            <a:off x="5626100" y="2152650"/>
            <a:ext cx="304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92" name="Rectangle 51"/>
          <p:cNvSpPr>
            <a:spLocks noChangeArrowheads="1"/>
          </p:cNvSpPr>
          <p:nvPr/>
        </p:nvSpPr>
        <p:spPr bwMode="auto">
          <a:xfrm>
            <a:off x="5257800" y="3886200"/>
            <a:ext cx="304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93" name="Rectangle 52"/>
          <p:cNvSpPr>
            <a:spLocks noChangeArrowheads="1"/>
          </p:cNvSpPr>
          <p:nvPr/>
        </p:nvSpPr>
        <p:spPr bwMode="auto">
          <a:xfrm>
            <a:off x="4648200" y="449263"/>
            <a:ext cx="838200" cy="693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6595</TotalTime>
  <Words>837</Words>
  <Application>Microsoft Office PowerPoint</Application>
  <PresentationFormat>On-screen Show (4:3)</PresentationFormat>
  <Paragraphs>308</Paragraphs>
  <Slides>77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Comic Sans MS</vt:lpstr>
      <vt:lpstr>Arial</vt:lpstr>
      <vt:lpstr>Times New Roman</vt:lpstr>
      <vt:lpstr>class</vt:lpstr>
      <vt:lpstr>Microsoft Equation 3.0</vt:lpstr>
      <vt:lpstr>The Pumping Lemma for Context-Free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 The Pumping Lemma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 of  Regular Closure</vt:lpstr>
      <vt:lpstr>PowerPoint Presentation</vt:lpstr>
      <vt:lpstr>An Application of Regular Closure</vt:lpstr>
      <vt:lpstr>PowerPoint Presentation</vt:lpstr>
      <vt:lpstr>PowerPoint Presentation</vt:lpstr>
      <vt:lpstr>PowerPoint Presentation</vt:lpstr>
      <vt:lpstr>Another Application of Regular Closure</vt:lpstr>
      <vt:lpstr>PowerPoint Presentation</vt:lpstr>
      <vt:lpstr>Decidable Properties of  Context-Free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1465</cp:revision>
  <cp:lastPrinted>2000-10-19T15:05:32Z</cp:lastPrinted>
  <dcterms:created xsi:type="dcterms:W3CDTF">2000-08-31T01:12:33Z</dcterms:created>
  <dcterms:modified xsi:type="dcterms:W3CDTF">2017-03-30T01:59:06Z</dcterms:modified>
</cp:coreProperties>
</file>