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61"/>
  </p:notesMasterIdLst>
  <p:handoutMasterIdLst>
    <p:handoutMasterId r:id="rId62"/>
  </p:handoutMasterIdLst>
  <p:sldIdLst>
    <p:sldId id="256" r:id="rId2"/>
    <p:sldId id="257" r:id="rId3"/>
    <p:sldId id="259" r:id="rId4"/>
    <p:sldId id="260" r:id="rId5"/>
    <p:sldId id="335" r:id="rId6"/>
    <p:sldId id="336" r:id="rId7"/>
    <p:sldId id="337" r:id="rId8"/>
    <p:sldId id="338" r:id="rId9"/>
    <p:sldId id="339" r:id="rId10"/>
    <p:sldId id="340" r:id="rId11"/>
    <p:sldId id="341" r:id="rId12"/>
    <p:sldId id="359" r:id="rId13"/>
    <p:sldId id="342" r:id="rId14"/>
    <p:sldId id="343" r:id="rId15"/>
    <p:sldId id="344" r:id="rId16"/>
    <p:sldId id="362" r:id="rId17"/>
    <p:sldId id="363" r:id="rId18"/>
    <p:sldId id="364" r:id="rId19"/>
    <p:sldId id="357" r:id="rId20"/>
    <p:sldId id="345" r:id="rId21"/>
    <p:sldId id="360" r:id="rId22"/>
    <p:sldId id="346" r:id="rId23"/>
    <p:sldId id="365" r:id="rId24"/>
    <p:sldId id="367" r:id="rId25"/>
    <p:sldId id="361" r:id="rId26"/>
    <p:sldId id="366" r:id="rId27"/>
    <p:sldId id="263" r:id="rId28"/>
    <p:sldId id="265" r:id="rId29"/>
    <p:sldId id="358" r:id="rId30"/>
    <p:sldId id="271" r:id="rId31"/>
    <p:sldId id="368" r:id="rId32"/>
    <p:sldId id="369" r:id="rId33"/>
    <p:sldId id="370" r:id="rId34"/>
    <p:sldId id="272" r:id="rId35"/>
    <p:sldId id="372" r:id="rId36"/>
    <p:sldId id="273" r:id="rId37"/>
    <p:sldId id="274" r:id="rId38"/>
    <p:sldId id="275" r:id="rId39"/>
    <p:sldId id="277" r:id="rId40"/>
    <p:sldId id="280" r:id="rId41"/>
    <p:sldId id="282" r:id="rId42"/>
    <p:sldId id="283" r:id="rId43"/>
    <p:sldId id="373" r:id="rId44"/>
    <p:sldId id="287" r:id="rId45"/>
    <p:sldId id="284" r:id="rId46"/>
    <p:sldId id="375" r:id="rId47"/>
    <p:sldId id="376" r:id="rId48"/>
    <p:sldId id="377" r:id="rId49"/>
    <p:sldId id="288" r:id="rId50"/>
    <p:sldId id="285" r:id="rId51"/>
    <p:sldId id="286" r:id="rId52"/>
    <p:sldId id="378" r:id="rId53"/>
    <p:sldId id="379" r:id="rId54"/>
    <p:sldId id="380" r:id="rId55"/>
    <p:sldId id="295" r:id="rId56"/>
    <p:sldId id="296" r:id="rId57"/>
    <p:sldId id="381" r:id="rId58"/>
    <p:sldId id="297" r:id="rId59"/>
    <p:sldId id="300" r:id="rId60"/>
  </p:sldIdLst>
  <p:sldSz cx="9144000" cy="6858000" type="screen4x3"/>
  <p:notesSz cx="6831013" cy="9396413"/>
  <p:defaultTextStyle>
    <a:defPPr>
      <a:defRPr lang="en-US"/>
    </a:defPPr>
    <a:lvl1pPr algn="l" rtl="0" eaLnBrk="0" fontAlgn="base" hangingPunct="0">
      <a:spcBef>
        <a:spcPct val="20000"/>
      </a:spcBef>
      <a:spcAft>
        <a:spcPct val="0"/>
      </a:spcAft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33"/>
    <a:srgbClr val="CC0099"/>
    <a:srgbClr val="33CC33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3" autoAdjust="0"/>
    <p:restoredTop sz="90962" autoAdjust="0"/>
  </p:normalViewPr>
  <p:slideViewPr>
    <p:cSldViewPr>
      <p:cViewPr>
        <p:scale>
          <a:sx n="73" d="100"/>
          <a:sy n="73" d="100"/>
        </p:scale>
        <p:origin x="-1188" y="-19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-1770" y="-78"/>
      </p:cViewPr>
      <p:guideLst>
        <p:guide orient="horz" pos="2959"/>
        <p:guide pos="215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11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4" Type="http://schemas.openxmlformats.org/officeDocument/2006/relationships/image" Target="../media/image35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Relationship Id="rId4" Type="http://schemas.openxmlformats.org/officeDocument/2006/relationships/image" Target="../media/image40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36.wmf"/><Relationship Id="rId1" Type="http://schemas.openxmlformats.org/officeDocument/2006/relationships/image" Target="../media/image41.wmf"/><Relationship Id="rId5" Type="http://schemas.openxmlformats.org/officeDocument/2006/relationships/image" Target="../media/image44.wmf"/><Relationship Id="rId4" Type="http://schemas.openxmlformats.org/officeDocument/2006/relationships/image" Target="../media/image43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Relationship Id="rId4" Type="http://schemas.openxmlformats.org/officeDocument/2006/relationships/image" Target="../media/image4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Relationship Id="rId6" Type="http://schemas.openxmlformats.org/officeDocument/2006/relationships/image" Target="../media/image41.wmf"/><Relationship Id="rId5" Type="http://schemas.openxmlformats.org/officeDocument/2006/relationships/image" Target="../media/image52.wmf"/><Relationship Id="rId4" Type="http://schemas.openxmlformats.org/officeDocument/2006/relationships/image" Target="../media/image45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image" Target="../media/image45.wmf"/><Relationship Id="rId1" Type="http://schemas.openxmlformats.org/officeDocument/2006/relationships/image" Target="../media/image56.wmf"/><Relationship Id="rId4" Type="http://schemas.openxmlformats.org/officeDocument/2006/relationships/image" Target="../media/image41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7" Type="http://schemas.openxmlformats.org/officeDocument/2006/relationships/image" Target="../media/image63.wmf"/><Relationship Id="rId2" Type="http://schemas.openxmlformats.org/officeDocument/2006/relationships/image" Target="../media/image58.wmf"/><Relationship Id="rId1" Type="http://schemas.openxmlformats.org/officeDocument/2006/relationships/image" Target="../media/image49.wmf"/><Relationship Id="rId6" Type="http://schemas.openxmlformats.org/officeDocument/2006/relationships/image" Target="../media/image62.wmf"/><Relationship Id="rId5" Type="http://schemas.openxmlformats.org/officeDocument/2006/relationships/image" Target="../media/image61.wmf"/><Relationship Id="rId4" Type="http://schemas.openxmlformats.org/officeDocument/2006/relationships/image" Target="../media/image60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7" Type="http://schemas.openxmlformats.org/officeDocument/2006/relationships/image" Target="../media/image69.wmf"/><Relationship Id="rId2" Type="http://schemas.openxmlformats.org/officeDocument/2006/relationships/image" Target="../media/image65.wmf"/><Relationship Id="rId1" Type="http://schemas.openxmlformats.org/officeDocument/2006/relationships/image" Target="../media/image64.wmf"/><Relationship Id="rId6" Type="http://schemas.openxmlformats.org/officeDocument/2006/relationships/image" Target="../media/image68.wmf"/><Relationship Id="rId5" Type="http://schemas.openxmlformats.org/officeDocument/2006/relationships/image" Target="../media/image67.wmf"/><Relationship Id="rId4" Type="http://schemas.openxmlformats.org/officeDocument/2006/relationships/image" Target="../media/image66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2.wmf"/><Relationship Id="rId2" Type="http://schemas.openxmlformats.org/officeDocument/2006/relationships/image" Target="../media/image71.wmf"/><Relationship Id="rId1" Type="http://schemas.openxmlformats.org/officeDocument/2006/relationships/image" Target="../media/image70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70.wmf"/><Relationship Id="rId2" Type="http://schemas.openxmlformats.org/officeDocument/2006/relationships/image" Target="../media/image74.wmf"/><Relationship Id="rId1" Type="http://schemas.openxmlformats.org/officeDocument/2006/relationships/image" Target="../media/image73.wmf"/><Relationship Id="rId5" Type="http://schemas.openxmlformats.org/officeDocument/2006/relationships/image" Target="../media/image72.wmf"/><Relationship Id="rId4" Type="http://schemas.openxmlformats.org/officeDocument/2006/relationships/image" Target="../media/image71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70.wmf"/><Relationship Id="rId2" Type="http://schemas.openxmlformats.org/officeDocument/2006/relationships/image" Target="../media/image74.wmf"/><Relationship Id="rId1" Type="http://schemas.openxmlformats.org/officeDocument/2006/relationships/image" Target="../media/image75.wmf"/><Relationship Id="rId5" Type="http://schemas.openxmlformats.org/officeDocument/2006/relationships/image" Target="../media/image72.wmf"/><Relationship Id="rId4" Type="http://schemas.openxmlformats.org/officeDocument/2006/relationships/image" Target="../media/image71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73.wmf"/><Relationship Id="rId2" Type="http://schemas.openxmlformats.org/officeDocument/2006/relationships/image" Target="../media/image74.wmf"/><Relationship Id="rId1" Type="http://schemas.openxmlformats.org/officeDocument/2006/relationships/image" Target="../media/image75.wmf"/><Relationship Id="rId6" Type="http://schemas.openxmlformats.org/officeDocument/2006/relationships/image" Target="../media/image72.wmf"/><Relationship Id="rId5" Type="http://schemas.openxmlformats.org/officeDocument/2006/relationships/image" Target="../media/image71.wmf"/><Relationship Id="rId4" Type="http://schemas.openxmlformats.org/officeDocument/2006/relationships/image" Target="../media/image70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77.wmf"/><Relationship Id="rId2" Type="http://schemas.openxmlformats.org/officeDocument/2006/relationships/image" Target="../media/image74.wmf"/><Relationship Id="rId1" Type="http://schemas.openxmlformats.org/officeDocument/2006/relationships/image" Target="../media/image76.wmf"/><Relationship Id="rId5" Type="http://schemas.openxmlformats.org/officeDocument/2006/relationships/image" Target="../media/image79.wmf"/><Relationship Id="rId4" Type="http://schemas.openxmlformats.org/officeDocument/2006/relationships/image" Target="../media/image7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0.vml.rels><?xml version="1.0" encoding="UTF-8" standalone="yes"?>
<Relationships xmlns="http://schemas.openxmlformats.org/package/2006/relationships"><Relationship Id="rId8" Type="http://schemas.openxmlformats.org/officeDocument/2006/relationships/image" Target="../media/image84.wmf"/><Relationship Id="rId3" Type="http://schemas.openxmlformats.org/officeDocument/2006/relationships/image" Target="../media/image82.wmf"/><Relationship Id="rId7" Type="http://schemas.openxmlformats.org/officeDocument/2006/relationships/image" Target="../media/image79.wmf"/><Relationship Id="rId2" Type="http://schemas.openxmlformats.org/officeDocument/2006/relationships/image" Target="../media/image81.wmf"/><Relationship Id="rId1" Type="http://schemas.openxmlformats.org/officeDocument/2006/relationships/image" Target="../media/image80.wmf"/><Relationship Id="rId6" Type="http://schemas.openxmlformats.org/officeDocument/2006/relationships/image" Target="../media/image78.wmf"/><Relationship Id="rId5" Type="http://schemas.openxmlformats.org/officeDocument/2006/relationships/image" Target="../media/image77.wmf"/><Relationship Id="rId4" Type="http://schemas.openxmlformats.org/officeDocument/2006/relationships/image" Target="../media/image83.wmf"/></Relationships>
</file>

<file path=ppt/drawings/_rels/vmlDrawing31.vml.rels><?xml version="1.0" encoding="UTF-8" standalone="yes"?>
<Relationships xmlns="http://schemas.openxmlformats.org/package/2006/relationships"><Relationship Id="rId8" Type="http://schemas.openxmlformats.org/officeDocument/2006/relationships/image" Target="../media/image78.wmf"/><Relationship Id="rId3" Type="http://schemas.openxmlformats.org/officeDocument/2006/relationships/image" Target="../media/image87.wmf"/><Relationship Id="rId7" Type="http://schemas.openxmlformats.org/officeDocument/2006/relationships/image" Target="../media/image77.wmf"/><Relationship Id="rId2" Type="http://schemas.openxmlformats.org/officeDocument/2006/relationships/image" Target="../media/image86.wmf"/><Relationship Id="rId1" Type="http://schemas.openxmlformats.org/officeDocument/2006/relationships/image" Target="../media/image85.wmf"/><Relationship Id="rId6" Type="http://schemas.openxmlformats.org/officeDocument/2006/relationships/image" Target="../media/image83.wmf"/><Relationship Id="rId5" Type="http://schemas.openxmlformats.org/officeDocument/2006/relationships/image" Target="../media/image82.wmf"/><Relationship Id="rId10" Type="http://schemas.openxmlformats.org/officeDocument/2006/relationships/image" Target="../media/image88.wmf"/><Relationship Id="rId4" Type="http://schemas.openxmlformats.org/officeDocument/2006/relationships/image" Target="../media/image81.wmf"/><Relationship Id="rId9" Type="http://schemas.openxmlformats.org/officeDocument/2006/relationships/image" Target="../media/image79.wmf"/></Relationships>
</file>

<file path=ppt/drawings/_rels/vmlDrawing32.vml.rels><?xml version="1.0" encoding="UTF-8" standalone="yes"?>
<Relationships xmlns="http://schemas.openxmlformats.org/package/2006/relationships"><Relationship Id="rId8" Type="http://schemas.openxmlformats.org/officeDocument/2006/relationships/image" Target="../media/image91.wmf"/><Relationship Id="rId3" Type="http://schemas.openxmlformats.org/officeDocument/2006/relationships/image" Target="../media/image82.wmf"/><Relationship Id="rId7" Type="http://schemas.openxmlformats.org/officeDocument/2006/relationships/image" Target="../media/image90.wmf"/><Relationship Id="rId12" Type="http://schemas.openxmlformats.org/officeDocument/2006/relationships/image" Target="../media/image92.wmf"/><Relationship Id="rId2" Type="http://schemas.openxmlformats.org/officeDocument/2006/relationships/image" Target="../media/image81.wmf"/><Relationship Id="rId1" Type="http://schemas.openxmlformats.org/officeDocument/2006/relationships/image" Target="../media/image89.wmf"/><Relationship Id="rId6" Type="http://schemas.openxmlformats.org/officeDocument/2006/relationships/image" Target="../media/image87.wmf"/><Relationship Id="rId11" Type="http://schemas.openxmlformats.org/officeDocument/2006/relationships/image" Target="../media/image79.wmf"/><Relationship Id="rId5" Type="http://schemas.openxmlformats.org/officeDocument/2006/relationships/image" Target="../media/image86.wmf"/><Relationship Id="rId10" Type="http://schemas.openxmlformats.org/officeDocument/2006/relationships/image" Target="../media/image78.wmf"/><Relationship Id="rId4" Type="http://schemas.openxmlformats.org/officeDocument/2006/relationships/image" Target="../media/image83.wmf"/><Relationship Id="rId9" Type="http://schemas.openxmlformats.org/officeDocument/2006/relationships/image" Target="../media/image77.wmf"/></Relationships>
</file>

<file path=ppt/drawings/_rels/vmlDrawing33.vml.rels><?xml version="1.0" encoding="UTF-8" standalone="yes"?>
<Relationships xmlns="http://schemas.openxmlformats.org/package/2006/relationships"><Relationship Id="rId8" Type="http://schemas.openxmlformats.org/officeDocument/2006/relationships/image" Target="../media/image91.wmf"/><Relationship Id="rId13" Type="http://schemas.openxmlformats.org/officeDocument/2006/relationships/image" Target="../media/image95.wmf"/><Relationship Id="rId3" Type="http://schemas.openxmlformats.org/officeDocument/2006/relationships/image" Target="../media/image82.wmf"/><Relationship Id="rId7" Type="http://schemas.openxmlformats.org/officeDocument/2006/relationships/image" Target="../media/image90.wmf"/><Relationship Id="rId12" Type="http://schemas.openxmlformats.org/officeDocument/2006/relationships/image" Target="../media/image79.wmf"/><Relationship Id="rId2" Type="http://schemas.openxmlformats.org/officeDocument/2006/relationships/image" Target="../media/image81.wmf"/><Relationship Id="rId1" Type="http://schemas.openxmlformats.org/officeDocument/2006/relationships/image" Target="../media/image93.wmf"/><Relationship Id="rId6" Type="http://schemas.openxmlformats.org/officeDocument/2006/relationships/image" Target="../media/image87.wmf"/><Relationship Id="rId11" Type="http://schemas.openxmlformats.org/officeDocument/2006/relationships/image" Target="../media/image78.wmf"/><Relationship Id="rId5" Type="http://schemas.openxmlformats.org/officeDocument/2006/relationships/image" Target="../media/image86.wmf"/><Relationship Id="rId10" Type="http://schemas.openxmlformats.org/officeDocument/2006/relationships/image" Target="../media/image77.wmf"/><Relationship Id="rId4" Type="http://schemas.openxmlformats.org/officeDocument/2006/relationships/image" Target="../media/image83.wmf"/><Relationship Id="rId9" Type="http://schemas.openxmlformats.org/officeDocument/2006/relationships/image" Target="../media/image94.wmf"/></Relationships>
</file>

<file path=ppt/drawings/_rels/vmlDrawing34.vml.rels><?xml version="1.0" encoding="UTF-8" standalone="yes"?>
<Relationships xmlns="http://schemas.openxmlformats.org/package/2006/relationships"><Relationship Id="rId8" Type="http://schemas.openxmlformats.org/officeDocument/2006/relationships/image" Target="../media/image90.wmf"/><Relationship Id="rId13" Type="http://schemas.openxmlformats.org/officeDocument/2006/relationships/image" Target="../media/image79.wmf"/><Relationship Id="rId3" Type="http://schemas.openxmlformats.org/officeDocument/2006/relationships/image" Target="../media/image81.wmf"/><Relationship Id="rId7" Type="http://schemas.openxmlformats.org/officeDocument/2006/relationships/image" Target="../media/image87.wmf"/><Relationship Id="rId12" Type="http://schemas.openxmlformats.org/officeDocument/2006/relationships/image" Target="../media/image78.wmf"/><Relationship Id="rId2" Type="http://schemas.openxmlformats.org/officeDocument/2006/relationships/image" Target="../media/image96.wmf"/><Relationship Id="rId1" Type="http://schemas.openxmlformats.org/officeDocument/2006/relationships/image" Target="../media/image76.wmf"/><Relationship Id="rId6" Type="http://schemas.openxmlformats.org/officeDocument/2006/relationships/image" Target="../media/image86.wmf"/><Relationship Id="rId11" Type="http://schemas.openxmlformats.org/officeDocument/2006/relationships/image" Target="../media/image77.wmf"/><Relationship Id="rId5" Type="http://schemas.openxmlformats.org/officeDocument/2006/relationships/image" Target="../media/image83.wmf"/><Relationship Id="rId10" Type="http://schemas.openxmlformats.org/officeDocument/2006/relationships/image" Target="../media/image94.wmf"/><Relationship Id="rId4" Type="http://schemas.openxmlformats.org/officeDocument/2006/relationships/image" Target="../media/image82.wmf"/><Relationship Id="rId9" Type="http://schemas.openxmlformats.org/officeDocument/2006/relationships/image" Target="../media/image91.wmf"/></Relationships>
</file>

<file path=ppt/drawings/_rels/vmlDrawing35.vml.rels><?xml version="1.0" encoding="UTF-8" standalone="yes"?>
<Relationships xmlns="http://schemas.openxmlformats.org/package/2006/relationships"><Relationship Id="rId8" Type="http://schemas.openxmlformats.org/officeDocument/2006/relationships/image" Target="../media/image90.wmf"/><Relationship Id="rId3" Type="http://schemas.openxmlformats.org/officeDocument/2006/relationships/image" Target="../media/image81.wmf"/><Relationship Id="rId7" Type="http://schemas.openxmlformats.org/officeDocument/2006/relationships/image" Target="../media/image87.wmf"/><Relationship Id="rId2" Type="http://schemas.openxmlformats.org/officeDocument/2006/relationships/image" Target="../media/image98.wmf"/><Relationship Id="rId1" Type="http://schemas.openxmlformats.org/officeDocument/2006/relationships/image" Target="../media/image97.wmf"/><Relationship Id="rId6" Type="http://schemas.openxmlformats.org/officeDocument/2006/relationships/image" Target="../media/image86.wmf"/><Relationship Id="rId5" Type="http://schemas.openxmlformats.org/officeDocument/2006/relationships/image" Target="../media/image83.wmf"/><Relationship Id="rId10" Type="http://schemas.openxmlformats.org/officeDocument/2006/relationships/image" Target="../media/image94.wmf"/><Relationship Id="rId4" Type="http://schemas.openxmlformats.org/officeDocument/2006/relationships/image" Target="../media/image82.wmf"/><Relationship Id="rId9" Type="http://schemas.openxmlformats.org/officeDocument/2006/relationships/image" Target="../media/image91.wmf"/></Relationships>
</file>

<file path=ppt/drawings/_rels/vmlDrawing3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wmf"/><Relationship Id="rId1" Type="http://schemas.openxmlformats.org/officeDocument/2006/relationships/image" Target="../media/image99.w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wmf"/><Relationship Id="rId7" Type="http://schemas.openxmlformats.org/officeDocument/2006/relationships/image" Target="../media/image100.wmf"/><Relationship Id="rId2" Type="http://schemas.openxmlformats.org/officeDocument/2006/relationships/image" Target="../media/image102.wmf"/><Relationship Id="rId1" Type="http://schemas.openxmlformats.org/officeDocument/2006/relationships/image" Target="../media/image101.wmf"/><Relationship Id="rId6" Type="http://schemas.openxmlformats.org/officeDocument/2006/relationships/image" Target="../media/image105.wmf"/><Relationship Id="rId5" Type="http://schemas.openxmlformats.org/officeDocument/2006/relationships/image" Target="../media/image104.wmf"/><Relationship Id="rId4" Type="http://schemas.openxmlformats.org/officeDocument/2006/relationships/image" Target="../media/image86.wmf"/></Relationships>
</file>

<file path=ppt/drawings/_rels/vmlDrawing38.vml.rels><?xml version="1.0" encoding="UTF-8" standalone="yes"?>
<Relationships xmlns="http://schemas.openxmlformats.org/package/2006/relationships"><Relationship Id="rId3" Type="http://schemas.openxmlformats.org/officeDocument/2006/relationships/image" Target="../media/image86.wmf"/><Relationship Id="rId7" Type="http://schemas.openxmlformats.org/officeDocument/2006/relationships/image" Target="../media/image101.wmf"/><Relationship Id="rId2" Type="http://schemas.openxmlformats.org/officeDocument/2006/relationships/image" Target="../media/image103.wmf"/><Relationship Id="rId1" Type="http://schemas.openxmlformats.org/officeDocument/2006/relationships/image" Target="../media/image102.wmf"/><Relationship Id="rId6" Type="http://schemas.openxmlformats.org/officeDocument/2006/relationships/image" Target="../media/image100.wmf"/><Relationship Id="rId5" Type="http://schemas.openxmlformats.org/officeDocument/2006/relationships/image" Target="../media/image106.wmf"/><Relationship Id="rId4" Type="http://schemas.openxmlformats.org/officeDocument/2006/relationships/image" Target="../media/image104.wmf"/></Relationships>
</file>

<file path=ppt/drawings/_rels/vmlDrawing3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wmf"/><Relationship Id="rId2" Type="http://schemas.openxmlformats.org/officeDocument/2006/relationships/image" Target="../media/image102.wmf"/><Relationship Id="rId1" Type="http://schemas.openxmlformats.org/officeDocument/2006/relationships/image" Target="../media/image107.wmf"/><Relationship Id="rId6" Type="http://schemas.openxmlformats.org/officeDocument/2006/relationships/image" Target="../media/image100.wmf"/><Relationship Id="rId5" Type="http://schemas.openxmlformats.org/officeDocument/2006/relationships/image" Target="../media/image104.wmf"/><Relationship Id="rId4" Type="http://schemas.openxmlformats.org/officeDocument/2006/relationships/image" Target="../media/image8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wmf"/><Relationship Id="rId2" Type="http://schemas.openxmlformats.org/officeDocument/2006/relationships/image" Target="../media/image103.wmf"/><Relationship Id="rId1" Type="http://schemas.openxmlformats.org/officeDocument/2006/relationships/image" Target="../media/image102.wmf"/><Relationship Id="rId6" Type="http://schemas.openxmlformats.org/officeDocument/2006/relationships/image" Target="../media/image110.wmf"/><Relationship Id="rId5" Type="http://schemas.openxmlformats.org/officeDocument/2006/relationships/image" Target="../media/image109.wmf"/><Relationship Id="rId4" Type="http://schemas.openxmlformats.org/officeDocument/2006/relationships/image" Target="../media/image108.wmf"/></Relationships>
</file>

<file path=ppt/drawings/_rels/vmlDrawing4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wmf"/><Relationship Id="rId3" Type="http://schemas.openxmlformats.org/officeDocument/2006/relationships/image" Target="../media/image104.wmf"/><Relationship Id="rId7" Type="http://schemas.openxmlformats.org/officeDocument/2006/relationships/image" Target="../media/image113.wmf"/><Relationship Id="rId2" Type="http://schemas.openxmlformats.org/officeDocument/2006/relationships/image" Target="../media/image103.wmf"/><Relationship Id="rId1" Type="http://schemas.openxmlformats.org/officeDocument/2006/relationships/image" Target="../media/image102.wmf"/><Relationship Id="rId6" Type="http://schemas.openxmlformats.org/officeDocument/2006/relationships/image" Target="../media/image112.wmf"/><Relationship Id="rId5" Type="http://schemas.openxmlformats.org/officeDocument/2006/relationships/image" Target="../media/image108.wmf"/><Relationship Id="rId4" Type="http://schemas.openxmlformats.org/officeDocument/2006/relationships/image" Target="../media/image111.wmf"/><Relationship Id="rId9" Type="http://schemas.openxmlformats.org/officeDocument/2006/relationships/image" Target="../media/image115.wmf"/></Relationships>
</file>

<file path=ppt/drawings/_rels/vmlDrawing4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6.wmf"/><Relationship Id="rId1" Type="http://schemas.openxmlformats.org/officeDocument/2006/relationships/image" Target="../media/image45.wmf"/></Relationships>
</file>

<file path=ppt/drawings/_rels/vmlDrawing4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6.wmf"/><Relationship Id="rId2" Type="http://schemas.openxmlformats.org/officeDocument/2006/relationships/image" Target="../media/image103.wmf"/><Relationship Id="rId1" Type="http://schemas.openxmlformats.org/officeDocument/2006/relationships/image" Target="../media/image102.wmf"/><Relationship Id="rId6" Type="http://schemas.openxmlformats.org/officeDocument/2006/relationships/image" Target="../media/image100.wmf"/><Relationship Id="rId5" Type="http://schemas.openxmlformats.org/officeDocument/2006/relationships/image" Target="../media/image117.wmf"/><Relationship Id="rId4" Type="http://schemas.openxmlformats.org/officeDocument/2006/relationships/image" Target="../media/image104.wmf"/></Relationships>
</file>

<file path=ppt/drawings/_rels/vmlDrawing4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wmf"/><Relationship Id="rId2" Type="http://schemas.openxmlformats.org/officeDocument/2006/relationships/image" Target="../media/image118.wmf"/><Relationship Id="rId1" Type="http://schemas.openxmlformats.org/officeDocument/2006/relationships/image" Target="../media/image117.wmf"/><Relationship Id="rId4" Type="http://schemas.openxmlformats.org/officeDocument/2006/relationships/image" Target="../media/image100.wmf"/></Relationships>
</file>

<file path=ppt/drawings/_rels/vmlDrawing4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wmf"/><Relationship Id="rId1" Type="http://schemas.openxmlformats.org/officeDocument/2006/relationships/image" Target="../media/image120.wmf"/></Relationships>
</file>

<file path=ppt/drawings/_rels/vmlDrawing4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3.wmf"/><Relationship Id="rId1" Type="http://schemas.openxmlformats.org/officeDocument/2006/relationships/image" Target="../media/image122.wmf"/></Relationships>
</file>

<file path=ppt/drawings/_rels/vmlDrawing4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wmf"/><Relationship Id="rId3" Type="http://schemas.openxmlformats.org/officeDocument/2006/relationships/image" Target="../media/image126.wmf"/><Relationship Id="rId7" Type="http://schemas.openxmlformats.org/officeDocument/2006/relationships/image" Target="../media/image128.wmf"/><Relationship Id="rId2" Type="http://schemas.openxmlformats.org/officeDocument/2006/relationships/image" Target="../media/image125.wmf"/><Relationship Id="rId1" Type="http://schemas.openxmlformats.org/officeDocument/2006/relationships/image" Target="../media/image124.wmf"/><Relationship Id="rId6" Type="http://schemas.openxmlformats.org/officeDocument/2006/relationships/image" Target="../media/image127.wmf"/><Relationship Id="rId5" Type="http://schemas.openxmlformats.org/officeDocument/2006/relationships/image" Target="../media/image104.wmf"/><Relationship Id="rId4" Type="http://schemas.openxmlformats.org/officeDocument/2006/relationships/image" Target="../media/image103.wmf"/><Relationship Id="rId9" Type="http://schemas.openxmlformats.org/officeDocument/2006/relationships/image" Target="../media/image130.wmf"/></Relationships>
</file>

<file path=ppt/drawings/_rels/vmlDrawing4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wmf"/><Relationship Id="rId2" Type="http://schemas.openxmlformats.org/officeDocument/2006/relationships/image" Target="../media/image132.wmf"/><Relationship Id="rId1" Type="http://schemas.openxmlformats.org/officeDocument/2006/relationships/image" Target="../media/image131.wmf"/></Relationships>
</file>

<file path=ppt/drawings/_rels/vmlDrawing4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wmf"/><Relationship Id="rId2" Type="http://schemas.openxmlformats.org/officeDocument/2006/relationships/image" Target="../media/image134.wmf"/><Relationship Id="rId1" Type="http://schemas.openxmlformats.org/officeDocument/2006/relationships/image" Target="../media/image131.wmf"/><Relationship Id="rId5" Type="http://schemas.openxmlformats.org/officeDocument/2006/relationships/image" Target="../media/image137.wmf"/><Relationship Id="rId4" Type="http://schemas.openxmlformats.org/officeDocument/2006/relationships/image" Target="../media/image13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5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wmf"/><Relationship Id="rId2" Type="http://schemas.openxmlformats.org/officeDocument/2006/relationships/image" Target="../media/image81.wmf"/><Relationship Id="rId1" Type="http://schemas.openxmlformats.org/officeDocument/2006/relationships/image" Target="../media/image138.wmf"/><Relationship Id="rId6" Type="http://schemas.openxmlformats.org/officeDocument/2006/relationships/image" Target="../media/image128.wmf"/><Relationship Id="rId5" Type="http://schemas.openxmlformats.org/officeDocument/2006/relationships/image" Target="../media/image141.wmf"/><Relationship Id="rId4" Type="http://schemas.openxmlformats.org/officeDocument/2006/relationships/image" Target="../media/image140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1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5" Type="http://schemas.openxmlformats.org/officeDocument/2006/relationships/image" Target="../media/image11.wmf"/><Relationship Id="rId4" Type="http://schemas.openxmlformats.org/officeDocument/2006/relationships/image" Target="../media/image2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0688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smtClean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0325" y="0"/>
            <a:ext cx="2960688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smtClean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26513"/>
            <a:ext cx="2960688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smtClean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0325" y="8926513"/>
            <a:ext cx="2960688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smtClean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B18A70D2-40D9-4FAA-BE38-F31AB55BA4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6390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0688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smtClean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0325" y="0"/>
            <a:ext cx="2960688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smtClean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468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066800" y="704850"/>
            <a:ext cx="4699000" cy="3524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1225" y="4464050"/>
            <a:ext cx="5008563" cy="422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26513"/>
            <a:ext cx="2960688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smtClean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0325" y="8926513"/>
            <a:ext cx="2960688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smtClean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C05F4FF2-05C1-4DB6-B418-F95FEC7520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916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E6236F-584D-4971-9127-7A904B7E45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873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0A0875-C020-4547-9CCE-4C1A0AFFD8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267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52400"/>
            <a:ext cx="220980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152400"/>
            <a:ext cx="647700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602F96-322E-4221-851F-140C3923D1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442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5956C0-DB6C-4070-8D82-F50B137DF2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139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D49C77-976D-4020-8871-293A99016A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46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838200"/>
            <a:ext cx="43434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8200"/>
            <a:ext cx="43434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960438-FD44-4207-9C9C-686D257A8A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725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FCA9D4-25C5-4731-8BBC-2CC083BC63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962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C561DF-7A6F-483F-9C55-2DE2BF6627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468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56A507-2B29-440C-AF8E-7286A3F72E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858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18F9B1-F3CD-4B10-BB20-F9B7A7239A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306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543B11-4AEF-4C0D-A267-8B58DA78DA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91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52400"/>
            <a:ext cx="8839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838200"/>
            <a:ext cx="88392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2400" y="6553200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 smtClean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553200"/>
            <a:ext cx="2895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 smtClean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553200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 smtClean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DB310641-7697-4098-AE19-B288D30877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3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accent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 sz="2400">
          <a:solidFill>
            <a:schemeClr val="accent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accent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9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1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1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3.wmf"/><Relationship Id="rId11" Type="http://schemas.openxmlformats.org/officeDocument/2006/relationships/oleObject" Target="../embeddings/oleObject17.bin"/><Relationship Id="rId5" Type="http://schemas.openxmlformats.org/officeDocument/2006/relationships/oleObject" Target="../embeddings/oleObject14.bin"/><Relationship Id="rId10" Type="http://schemas.openxmlformats.org/officeDocument/2006/relationships/image" Target="../media/image15.wmf"/><Relationship Id="rId4" Type="http://schemas.openxmlformats.org/officeDocument/2006/relationships/image" Target="../media/image11.wmf"/><Relationship Id="rId9" Type="http://schemas.openxmlformats.org/officeDocument/2006/relationships/oleObject" Target="../embeddings/oleObject16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12" Type="http://schemas.openxmlformats.org/officeDocument/2006/relationships/image" Target="../media/image1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8.wmf"/><Relationship Id="rId11" Type="http://schemas.openxmlformats.org/officeDocument/2006/relationships/oleObject" Target="../embeddings/oleObject22.bin"/><Relationship Id="rId5" Type="http://schemas.openxmlformats.org/officeDocument/2006/relationships/oleObject" Target="../embeddings/oleObject19.bin"/><Relationship Id="rId10" Type="http://schemas.openxmlformats.org/officeDocument/2006/relationships/image" Target="../media/image20.wmf"/><Relationship Id="rId4" Type="http://schemas.openxmlformats.org/officeDocument/2006/relationships/image" Target="../media/image17.wmf"/><Relationship Id="rId9" Type="http://schemas.openxmlformats.org/officeDocument/2006/relationships/oleObject" Target="../embeddings/oleObject21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21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11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24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26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oleObject" Target="../embeddings/oleObject33.bin"/><Relationship Id="rId7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34.bin"/><Relationship Id="rId4" Type="http://schemas.openxmlformats.org/officeDocument/2006/relationships/image" Target="../media/image29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37.bin"/><Relationship Id="rId10" Type="http://schemas.openxmlformats.org/officeDocument/2006/relationships/image" Target="../media/image35.wmf"/><Relationship Id="rId4" Type="http://schemas.openxmlformats.org/officeDocument/2006/relationships/image" Target="../media/image32.wmf"/><Relationship Id="rId9" Type="http://schemas.openxmlformats.org/officeDocument/2006/relationships/oleObject" Target="../embeddings/oleObject39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36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3" Type="http://schemas.openxmlformats.org/officeDocument/2006/relationships/oleObject" Target="../embeddings/oleObject41.bin"/><Relationship Id="rId7" Type="http://schemas.openxmlformats.org/officeDocument/2006/relationships/oleObject" Target="../embeddings/oleObject4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42.bin"/><Relationship Id="rId10" Type="http://schemas.openxmlformats.org/officeDocument/2006/relationships/image" Target="../media/image40.wmf"/><Relationship Id="rId4" Type="http://schemas.openxmlformats.org/officeDocument/2006/relationships/image" Target="../media/image37.wmf"/><Relationship Id="rId9" Type="http://schemas.openxmlformats.org/officeDocument/2006/relationships/oleObject" Target="../embeddings/oleObject44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3" Type="http://schemas.openxmlformats.org/officeDocument/2006/relationships/oleObject" Target="../embeddings/oleObject45.bin"/><Relationship Id="rId7" Type="http://schemas.openxmlformats.org/officeDocument/2006/relationships/oleObject" Target="../embeddings/oleObject47.bin"/><Relationship Id="rId12" Type="http://schemas.openxmlformats.org/officeDocument/2006/relationships/image" Target="../media/image4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36.wmf"/><Relationship Id="rId11" Type="http://schemas.openxmlformats.org/officeDocument/2006/relationships/oleObject" Target="../embeddings/oleObject49.bin"/><Relationship Id="rId5" Type="http://schemas.openxmlformats.org/officeDocument/2006/relationships/oleObject" Target="../embeddings/oleObject46.bin"/><Relationship Id="rId10" Type="http://schemas.openxmlformats.org/officeDocument/2006/relationships/image" Target="../media/image43.wmf"/><Relationship Id="rId4" Type="http://schemas.openxmlformats.org/officeDocument/2006/relationships/image" Target="../media/image41.wmf"/><Relationship Id="rId9" Type="http://schemas.openxmlformats.org/officeDocument/2006/relationships/oleObject" Target="../embeddings/oleObject48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3" Type="http://schemas.openxmlformats.org/officeDocument/2006/relationships/oleObject" Target="../embeddings/oleObject50.bin"/><Relationship Id="rId7" Type="http://schemas.openxmlformats.org/officeDocument/2006/relationships/oleObject" Target="../embeddings/oleObject5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46.wmf"/><Relationship Id="rId5" Type="http://schemas.openxmlformats.org/officeDocument/2006/relationships/oleObject" Target="../embeddings/oleObject51.bin"/><Relationship Id="rId10" Type="http://schemas.openxmlformats.org/officeDocument/2006/relationships/image" Target="../media/image48.wmf"/><Relationship Id="rId4" Type="http://schemas.openxmlformats.org/officeDocument/2006/relationships/image" Target="../media/image45.wmf"/><Relationship Id="rId9" Type="http://schemas.openxmlformats.org/officeDocument/2006/relationships/oleObject" Target="../embeddings/oleObject53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13" Type="http://schemas.openxmlformats.org/officeDocument/2006/relationships/oleObject" Target="../embeddings/oleObject59.bin"/><Relationship Id="rId3" Type="http://schemas.openxmlformats.org/officeDocument/2006/relationships/oleObject" Target="../embeddings/oleObject54.bin"/><Relationship Id="rId7" Type="http://schemas.openxmlformats.org/officeDocument/2006/relationships/oleObject" Target="../embeddings/oleObject56.bin"/><Relationship Id="rId12" Type="http://schemas.openxmlformats.org/officeDocument/2006/relationships/image" Target="../media/image5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50.wmf"/><Relationship Id="rId11" Type="http://schemas.openxmlformats.org/officeDocument/2006/relationships/oleObject" Target="../embeddings/oleObject58.bin"/><Relationship Id="rId5" Type="http://schemas.openxmlformats.org/officeDocument/2006/relationships/oleObject" Target="../embeddings/oleObject55.bin"/><Relationship Id="rId10" Type="http://schemas.openxmlformats.org/officeDocument/2006/relationships/image" Target="../media/image45.wmf"/><Relationship Id="rId4" Type="http://schemas.openxmlformats.org/officeDocument/2006/relationships/image" Target="../media/image49.wmf"/><Relationship Id="rId9" Type="http://schemas.openxmlformats.org/officeDocument/2006/relationships/oleObject" Target="../embeddings/oleObject57.bin"/><Relationship Id="rId14" Type="http://schemas.openxmlformats.org/officeDocument/2006/relationships/image" Target="../media/image41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3" Type="http://schemas.openxmlformats.org/officeDocument/2006/relationships/oleObject" Target="../embeddings/oleObject60.bin"/><Relationship Id="rId7" Type="http://schemas.openxmlformats.org/officeDocument/2006/relationships/oleObject" Target="../embeddings/oleObject6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54.wmf"/><Relationship Id="rId5" Type="http://schemas.openxmlformats.org/officeDocument/2006/relationships/oleObject" Target="../embeddings/oleObject61.bin"/><Relationship Id="rId4" Type="http://schemas.openxmlformats.org/officeDocument/2006/relationships/image" Target="../media/image53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3" Type="http://schemas.openxmlformats.org/officeDocument/2006/relationships/oleObject" Target="../embeddings/oleObject63.bin"/><Relationship Id="rId7" Type="http://schemas.openxmlformats.org/officeDocument/2006/relationships/oleObject" Target="../embeddings/oleObject6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45.wmf"/><Relationship Id="rId5" Type="http://schemas.openxmlformats.org/officeDocument/2006/relationships/oleObject" Target="../embeddings/oleObject64.bin"/><Relationship Id="rId10" Type="http://schemas.openxmlformats.org/officeDocument/2006/relationships/image" Target="../media/image41.wmf"/><Relationship Id="rId4" Type="http://schemas.openxmlformats.org/officeDocument/2006/relationships/image" Target="../media/image56.wmf"/><Relationship Id="rId9" Type="http://schemas.openxmlformats.org/officeDocument/2006/relationships/oleObject" Target="../embeddings/oleObject66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wmf"/><Relationship Id="rId13" Type="http://schemas.openxmlformats.org/officeDocument/2006/relationships/oleObject" Target="../embeddings/oleObject72.bin"/><Relationship Id="rId3" Type="http://schemas.openxmlformats.org/officeDocument/2006/relationships/oleObject" Target="../embeddings/oleObject67.bin"/><Relationship Id="rId7" Type="http://schemas.openxmlformats.org/officeDocument/2006/relationships/oleObject" Target="../embeddings/oleObject69.bin"/><Relationship Id="rId12" Type="http://schemas.openxmlformats.org/officeDocument/2006/relationships/image" Target="../media/image61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3.wmf"/><Relationship Id="rId1" Type="http://schemas.openxmlformats.org/officeDocument/2006/relationships/vmlDrawing" Target="../drawings/vmlDrawing23.vml"/><Relationship Id="rId6" Type="http://schemas.openxmlformats.org/officeDocument/2006/relationships/image" Target="../media/image58.wmf"/><Relationship Id="rId11" Type="http://schemas.openxmlformats.org/officeDocument/2006/relationships/oleObject" Target="../embeddings/oleObject71.bin"/><Relationship Id="rId5" Type="http://schemas.openxmlformats.org/officeDocument/2006/relationships/oleObject" Target="../embeddings/oleObject68.bin"/><Relationship Id="rId15" Type="http://schemas.openxmlformats.org/officeDocument/2006/relationships/oleObject" Target="../embeddings/oleObject73.bin"/><Relationship Id="rId10" Type="http://schemas.openxmlformats.org/officeDocument/2006/relationships/image" Target="../media/image60.wmf"/><Relationship Id="rId4" Type="http://schemas.openxmlformats.org/officeDocument/2006/relationships/image" Target="../media/image49.wmf"/><Relationship Id="rId9" Type="http://schemas.openxmlformats.org/officeDocument/2006/relationships/oleObject" Target="../embeddings/oleObject70.bin"/><Relationship Id="rId14" Type="http://schemas.openxmlformats.org/officeDocument/2006/relationships/image" Target="../media/image62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13" Type="http://schemas.openxmlformats.org/officeDocument/2006/relationships/oleObject" Target="../embeddings/oleObject79.bin"/><Relationship Id="rId3" Type="http://schemas.openxmlformats.org/officeDocument/2006/relationships/oleObject" Target="../embeddings/oleObject74.bin"/><Relationship Id="rId7" Type="http://schemas.openxmlformats.org/officeDocument/2006/relationships/oleObject" Target="../embeddings/oleObject76.bin"/><Relationship Id="rId12" Type="http://schemas.openxmlformats.org/officeDocument/2006/relationships/image" Target="../media/image67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9.wmf"/><Relationship Id="rId1" Type="http://schemas.openxmlformats.org/officeDocument/2006/relationships/vmlDrawing" Target="../drawings/vmlDrawing24.vml"/><Relationship Id="rId6" Type="http://schemas.openxmlformats.org/officeDocument/2006/relationships/image" Target="../media/image65.wmf"/><Relationship Id="rId11" Type="http://schemas.openxmlformats.org/officeDocument/2006/relationships/oleObject" Target="../embeddings/oleObject78.bin"/><Relationship Id="rId5" Type="http://schemas.openxmlformats.org/officeDocument/2006/relationships/oleObject" Target="../embeddings/oleObject75.bin"/><Relationship Id="rId15" Type="http://schemas.openxmlformats.org/officeDocument/2006/relationships/oleObject" Target="../embeddings/oleObject80.bin"/><Relationship Id="rId10" Type="http://schemas.openxmlformats.org/officeDocument/2006/relationships/image" Target="../media/image66.wmf"/><Relationship Id="rId4" Type="http://schemas.openxmlformats.org/officeDocument/2006/relationships/image" Target="../media/image64.wmf"/><Relationship Id="rId9" Type="http://schemas.openxmlformats.org/officeDocument/2006/relationships/oleObject" Target="../embeddings/oleObject77.bin"/><Relationship Id="rId14" Type="http://schemas.openxmlformats.org/officeDocument/2006/relationships/image" Target="../media/image68.w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wmf"/><Relationship Id="rId3" Type="http://schemas.openxmlformats.org/officeDocument/2006/relationships/oleObject" Target="../embeddings/oleObject81.bin"/><Relationship Id="rId7" Type="http://schemas.openxmlformats.org/officeDocument/2006/relationships/oleObject" Target="../embeddings/oleObject8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71.wmf"/><Relationship Id="rId5" Type="http://schemas.openxmlformats.org/officeDocument/2006/relationships/oleObject" Target="../embeddings/oleObject82.bin"/><Relationship Id="rId4" Type="http://schemas.openxmlformats.org/officeDocument/2006/relationships/image" Target="../media/image70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wmf"/><Relationship Id="rId3" Type="http://schemas.openxmlformats.org/officeDocument/2006/relationships/oleObject" Target="../embeddings/oleObject84.bin"/><Relationship Id="rId7" Type="http://schemas.openxmlformats.org/officeDocument/2006/relationships/oleObject" Target="../embeddings/oleObject86.bin"/><Relationship Id="rId12" Type="http://schemas.openxmlformats.org/officeDocument/2006/relationships/image" Target="../media/image7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74.wmf"/><Relationship Id="rId11" Type="http://schemas.openxmlformats.org/officeDocument/2006/relationships/oleObject" Target="../embeddings/oleObject88.bin"/><Relationship Id="rId5" Type="http://schemas.openxmlformats.org/officeDocument/2006/relationships/oleObject" Target="../embeddings/oleObject85.bin"/><Relationship Id="rId10" Type="http://schemas.openxmlformats.org/officeDocument/2006/relationships/image" Target="../media/image71.wmf"/><Relationship Id="rId4" Type="http://schemas.openxmlformats.org/officeDocument/2006/relationships/image" Target="../media/image73.wmf"/><Relationship Id="rId9" Type="http://schemas.openxmlformats.org/officeDocument/2006/relationships/oleObject" Target="../embeddings/oleObject87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wmf"/><Relationship Id="rId3" Type="http://schemas.openxmlformats.org/officeDocument/2006/relationships/oleObject" Target="../embeddings/oleObject89.bin"/><Relationship Id="rId7" Type="http://schemas.openxmlformats.org/officeDocument/2006/relationships/oleObject" Target="../embeddings/oleObject91.bin"/><Relationship Id="rId12" Type="http://schemas.openxmlformats.org/officeDocument/2006/relationships/image" Target="../media/image7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74.wmf"/><Relationship Id="rId11" Type="http://schemas.openxmlformats.org/officeDocument/2006/relationships/oleObject" Target="../embeddings/oleObject93.bin"/><Relationship Id="rId5" Type="http://schemas.openxmlformats.org/officeDocument/2006/relationships/oleObject" Target="../embeddings/oleObject90.bin"/><Relationship Id="rId10" Type="http://schemas.openxmlformats.org/officeDocument/2006/relationships/image" Target="../media/image71.wmf"/><Relationship Id="rId4" Type="http://schemas.openxmlformats.org/officeDocument/2006/relationships/image" Target="../media/image75.wmf"/><Relationship Id="rId9" Type="http://schemas.openxmlformats.org/officeDocument/2006/relationships/oleObject" Target="../embeddings/oleObject92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wmf"/><Relationship Id="rId13" Type="http://schemas.openxmlformats.org/officeDocument/2006/relationships/image" Target="../media/image71.wmf"/><Relationship Id="rId3" Type="http://schemas.openxmlformats.org/officeDocument/2006/relationships/oleObject" Target="../embeddings/oleObject94.bin"/><Relationship Id="rId7" Type="http://schemas.openxmlformats.org/officeDocument/2006/relationships/oleObject" Target="../embeddings/oleObject96.bin"/><Relationship Id="rId12" Type="http://schemas.openxmlformats.org/officeDocument/2006/relationships/oleObject" Target="../embeddings/oleObject9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74.wmf"/><Relationship Id="rId11" Type="http://schemas.openxmlformats.org/officeDocument/2006/relationships/image" Target="../media/image70.wmf"/><Relationship Id="rId5" Type="http://schemas.openxmlformats.org/officeDocument/2006/relationships/oleObject" Target="../embeddings/oleObject95.bin"/><Relationship Id="rId15" Type="http://schemas.openxmlformats.org/officeDocument/2006/relationships/image" Target="../media/image72.wmf"/><Relationship Id="rId10" Type="http://schemas.openxmlformats.org/officeDocument/2006/relationships/oleObject" Target="../embeddings/oleObject98.bin"/><Relationship Id="rId4" Type="http://schemas.openxmlformats.org/officeDocument/2006/relationships/image" Target="../media/image75.wmf"/><Relationship Id="rId9" Type="http://schemas.openxmlformats.org/officeDocument/2006/relationships/oleObject" Target="../embeddings/oleObject97.bin"/><Relationship Id="rId14" Type="http://schemas.openxmlformats.org/officeDocument/2006/relationships/oleObject" Target="../embeddings/oleObject100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wmf"/><Relationship Id="rId3" Type="http://schemas.openxmlformats.org/officeDocument/2006/relationships/oleObject" Target="../embeddings/oleObject101.bin"/><Relationship Id="rId7" Type="http://schemas.openxmlformats.org/officeDocument/2006/relationships/oleObject" Target="../embeddings/oleObject103.bin"/><Relationship Id="rId12" Type="http://schemas.openxmlformats.org/officeDocument/2006/relationships/image" Target="../media/image7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74.wmf"/><Relationship Id="rId11" Type="http://schemas.openxmlformats.org/officeDocument/2006/relationships/oleObject" Target="../embeddings/oleObject105.bin"/><Relationship Id="rId5" Type="http://schemas.openxmlformats.org/officeDocument/2006/relationships/oleObject" Target="../embeddings/oleObject102.bin"/><Relationship Id="rId10" Type="http://schemas.openxmlformats.org/officeDocument/2006/relationships/image" Target="../media/image78.wmf"/><Relationship Id="rId4" Type="http://schemas.openxmlformats.org/officeDocument/2006/relationships/image" Target="../media/image76.wmf"/><Relationship Id="rId9" Type="http://schemas.openxmlformats.org/officeDocument/2006/relationships/oleObject" Target="../embeddings/oleObject104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wmf"/><Relationship Id="rId13" Type="http://schemas.openxmlformats.org/officeDocument/2006/relationships/oleObject" Target="../embeddings/oleObject111.bin"/><Relationship Id="rId18" Type="http://schemas.openxmlformats.org/officeDocument/2006/relationships/image" Target="../media/image84.wmf"/><Relationship Id="rId3" Type="http://schemas.openxmlformats.org/officeDocument/2006/relationships/oleObject" Target="../embeddings/oleObject106.bin"/><Relationship Id="rId7" Type="http://schemas.openxmlformats.org/officeDocument/2006/relationships/oleObject" Target="../embeddings/oleObject108.bin"/><Relationship Id="rId12" Type="http://schemas.openxmlformats.org/officeDocument/2006/relationships/image" Target="../media/image77.wmf"/><Relationship Id="rId17" Type="http://schemas.openxmlformats.org/officeDocument/2006/relationships/oleObject" Target="../embeddings/oleObject11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9.wmf"/><Relationship Id="rId1" Type="http://schemas.openxmlformats.org/officeDocument/2006/relationships/vmlDrawing" Target="../drawings/vmlDrawing30.vml"/><Relationship Id="rId6" Type="http://schemas.openxmlformats.org/officeDocument/2006/relationships/image" Target="../media/image81.wmf"/><Relationship Id="rId11" Type="http://schemas.openxmlformats.org/officeDocument/2006/relationships/oleObject" Target="../embeddings/oleObject110.bin"/><Relationship Id="rId5" Type="http://schemas.openxmlformats.org/officeDocument/2006/relationships/oleObject" Target="../embeddings/oleObject107.bin"/><Relationship Id="rId15" Type="http://schemas.openxmlformats.org/officeDocument/2006/relationships/oleObject" Target="../embeddings/oleObject112.bin"/><Relationship Id="rId10" Type="http://schemas.openxmlformats.org/officeDocument/2006/relationships/image" Target="../media/image83.wmf"/><Relationship Id="rId4" Type="http://schemas.openxmlformats.org/officeDocument/2006/relationships/image" Target="../media/image80.wmf"/><Relationship Id="rId9" Type="http://schemas.openxmlformats.org/officeDocument/2006/relationships/oleObject" Target="../embeddings/oleObject109.bin"/><Relationship Id="rId14" Type="http://schemas.openxmlformats.org/officeDocument/2006/relationships/image" Target="../media/image78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7.bin"/><Relationship Id="rId13" Type="http://schemas.openxmlformats.org/officeDocument/2006/relationships/image" Target="../media/image82.wmf"/><Relationship Id="rId18" Type="http://schemas.openxmlformats.org/officeDocument/2006/relationships/oleObject" Target="../embeddings/oleObject122.bin"/><Relationship Id="rId3" Type="http://schemas.openxmlformats.org/officeDocument/2006/relationships/oleObject" Target="../embeddings/oleObject114.bin"/><Relationship Id="rId21" Type="http://schemas.openxmlformats.org/officeDocument/2006/relationships/image" Target="../media/image79.wmf"/><Relationship Id="rId7" Type="http://schemas.openxmlformats.org/officeDocument/2006/relationships/oleObject" Target="../embeddings/oleObject116.bin"/><Relationship Id="rId12" Type="http://schemas.openxmlformats.org/officeDocument/2006/relationships/oleObject" Target="../embeddings/oleObject119.bin"/><Relationship Id="rId17" Type="http://schemas.openxmlformats.org/officeDocument/2006/relationships/image" Target="../media/image77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21.bin"/><Relationship Id="rId20" Type="http://schemas.openxmlformats.org/officeDocument/2006/relationships/oleObject" Target="../embeddings/oleObject123.bin"/><Relationship Id="rId1" Type="http://schemas.openxmlformats.org/officeDocument/2006/relationships/vmlDrawing" Target="../drawings/vmlDrawing31.vml"/><Relationship Id="rId6" Type="http://schemas.openxmlformats.org/officeDocument/2006/relationships/image" Target="../media/image86.wmf"/><Relationship Id="rId11" Type="http://schemas.openxmlformats.org/officeDocument/2006/relationships/image" Target="../media/image81.wmf"/><Relationship Id="rId5" Type="http://schemas.openxmlformats.org/officeDocument/2006/relationships/oleObject" Target="../embeddings/oleObject115.bin"/><Relationship Id="rId15" Type="http://schemas.openxmlformats.org/officeDocument/2006/relationships/image" Target="../media/image83.wmf"/><Relationship Id="rId23" Type="http://schemas.openxmlformats.org/officeDocument/2006/relationships/image" Target="../media/image88.wmf"/><Relationship Id="rId10" Type="http://schemas.openxmlformats.org/officeDocument/2006/relationships/oleObject" Target="../embeddings/oleObject118.bin"/><Relationship Id="rId19" Type="http://schemas.openxmlformats.org/officeDocument/2006/relationships/image" Target="../media/image78.wmf"/><Relationship Id="rId4" Type="http://schemas.openxmlformats.org/officeDocument/2006/relationships/image" Target="../media/image85.wmf"/><Relationship Id="rId9" Type="http://schemas.openxmlformats.org/officeDocument/2006/relationships/image" Target="../media/image87.wmf"/><Relationship Id="rId14" Type="http://schemas.openxmlformats.org/officeDocument/2006/relationships/oleObject" Target="../embeddings/oleObject120.bin"/><Relationship Id="rId22" Type="http://schemas.openxmlformats.org/officeDocument/2006/relationships/oleObject" Target="../embeddings/oleObject124.bin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wmf"/><Relationship Id="rId13" Type="http://schemas.openxmlformats.org/officeDocument/2006/relationships/oleObject" Target="../embeddings/oleObject130.bin"/><Relationship Id="rId18" Type="http://schemas.openxmlformats.org/officeDocument/2006/relationships/oleObject" Target="../embeddings/oleObject133.bin"/><Relationship Id="rId26" Type="http://schemas.openxmlformats.org/officeDocument/2006/relationships/oleObject" Target="../embeddings/oleObject137.bin"/><Relationship Id="rId3" Type="http://schemas.openxmlformats.org/officeDocument/2006/relationships/oleObject" Target="../embeddings/oleObject125.bin"/><Relationship Id="rId21" Type="http://schemas.openxmlformats.org/officeDocument/2006/relationships/image" Target="../media/image77.wmf"/><Relationship Id="rId7" Type="http://schemas.openxmlformats.org/officeDocument/2006/relationships/oleObject" Target="../embeddings/oleObject127.bin"/><Relationship Id="rId12" Type="http://schemas.openxmlformats.org/officeDocument/2006/relationships/image" Target="../media/image86.wmf"/><Relationship Id="rId17" Type="http://schemas.openxmlformats.org/officeDocument/2006/relationships/image" Target="../media/image90.wmf"/><Relationship Id="rId25" Type="http://schemas.openxmlformats.org/officeDocument/2006/relationships/image" Target="../media/image79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32.bin"/><Relationship Id="rId20" Type="http://schemas.openxmlformats.org/officeDocument/2006/relationships/oleObject" Target="../embeddings/oleObject134.bin"/><Relationship Id="rId1" Type="http://schemas.openxmlformats.org/officeDocument/2006/relationships/vmlDrawing" Target="../drawings/vmlDrawing32.vml"/><Relationship Id="rId6" Type="http://schemas.openxmlformats.org/officeDocument/2006/relationships/image" Target="../media/image81.wmf"/><Relationship Id="rId11" Type="http://schemas.openxmlformats.org/officeDocument/2006/relationships/oleObject" Target="../embeddings/oleObject129.bin"/><Relationship Id="rId24" Type="http://schemas.openxmlformats.org/officeDocument/2006/relationships/oleObject" Target="../embeddings/oleObject136.bin"/><Relationship Id="rId5" Type="http://schemas.openxmlformats.org/officeDocument/2006/relationships/oleObject" Target="../embeddings/oleObject126.bin"/><Relationship Id="rId15" Type="http://schemas.openxmlformats.org/officeDocument/2006/relationships/image" Target="../media/image87.wmf"/><Relationship Id="rId23" Type="http://schemas.openxmlformats.org/officeDocument/2006/relationships/image" Target="../media/image78.wmf"/><Relationship Id="rId10" Type="http://schemas.openxmlformats.org/officeDocument/2006/relationships/image" Target="../media/image83.wmf"/><Relationship Id="rId19" Type="http://schemas.openxmlformats.org/officeDocument/2006/relationships/image" Target="../media/image91.wmf"/><Relationship Id="rId4" Type="http://schemas.openxmlformats.org/officeDocument/2006/relationships/image" Target="../media/image89.wmf"/><Relationship Id="rId9" Type="http://schemas.openxmlformats.org/officeDocument/2006/relationships/oleObject" Target="../embeddings/oleObject128.bin"/><Relationship Id="rId14" Type="http://schemas.openxmlformats.org/officeDocument/2006/relationships/oleObject" Target="../embeddings/oleObject131.bin"/><Relationship Id="rId22" Type="http://schemas.openxmlformats.org/officeDocument/2006/relationships/oleObject" Target="../embeddings/oleObject135.bin"/><Relationship Id="rId27" Type="http://schemas.openxmlformats.org/officeDocument/2006/relationships/image" Target="../media/image92.w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wmf"/><Relationship Id="rId13" Type="http://schemas.openxmlformats.org/officeDocument/2006/relationships/oleObject" Target="../embeddings/oleObject143.bin"/><Relationship Id="rId18" Type="http://schemas.openxmlformats.org/officeDocument/2006/relationships/oleObject" Target="../embeddings/oleObject146.bin"/><Relationship Id="rId26" Type="http://schemas.openxmlformats.org/officeDocument/2006/relationships/oleObject" Target="../embeddings/oleObject150.bin"/><Relationship Id="rId3" Type="http://schemas.openxmlformats.org/officeDocument/2006/relationships/oleObject" Target="../embeddings/oleObject138.bin"/><Relationship Id="rId21" Type="http://schemas.openxmlformats.org/officeDocument/2006/relationships/image" Target="../media/image94.wmf"/><Relationship Id="rId7" Type="http://schemas.openxmlformats.org/officeDocument/2006/relationships/oleObject" Target="../embeddings/oleObject140.bin"/><Relationship Id="rId12" Type="http://schemas.openxmlformats.org/officeDocument/2006/relationships/image" Target="../media/image86.wmf"/><Relationship Id="rId17" Type="http://schemas.openxmlformats.org/officeDocument/2006/relationships/image" Target="../media/image90.wmf"/><Relationship Id="rId25" Type="http://schemas.openxmlformats.org/officeDocument/2006/relationships/image" Target="../media/image78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45.bin"/><Relationship Id="rId20" Type="http://schemas.openxmlformats.org/officeDocument/2006/relationships/oleObject" Target="../embeddings/oleObject147.bin"/><Relationship Id="rId29" Type="http://schemas.openxmlformats.org/officeDocument/2006/relationships/image" Target="../media/image95.wmf"/><Relationship Id="rId1" Type="http://schemas.openxmlformats.org/officeDocument/2006/relationships/vmlDrawing" Target="../drawings/vmlDrawing33.vml"/><Relationship Id="rId6" Type="http://schemas.openxmlformats.org/officeDocument/2006/relationships/image" Target="../media/image81.wmf"/><Relationship Id="rId11" Type="http://schemas.openxmlformats.org/officeDocument/2006/relationships/oleObject" Target="../embeddings/oleObject142.bin"/><Relationship Id="rId24" Type="http://schemas.openxmlformats.org/officeDocument/2006/relationships/oleObject" Target="../embeddings/oleObject149.bin"/><Relationship Id="rId5" Type="http://schemas.openxmlformats.org/officeDocument/2006/relationships/oleObject" Target="../embeddings/oleObject139.bin"/><Relationship Id="rId15" Type="http://schemas.openxmlformats.org/officeDocument/2006/relationships/image" Target="../media/image87.wmf"/><Relationship Id="rId23" Type="http://schemas.openxmlformats.org/officeDocument/2006/relationships/image" Target="../media/image77.wmf"/><Relationship Id="rId28" Type="http://schemas.openxmlformats.org/officeDocument/2006/relationships/oleObject" Target="../embeddings/oleObject151.bin"/><Relationship Id="rId10" Type="http://schemas.openxmlformats.org/officeDocument/2006/relationships/image" Target="../media/image83.wmf"/><Relationship Id="rId19" Type="http://schemas.openxmlformats.org/officeDocument/2006/relationships/image" Target="../media/image91.wmf"/><Relationship Id="rId4" Type="http://schemas.openxmlformats.org/officeDocument/2006/relationships/image" Target="../media/image93.wmf"/><Relationship Id="rId9" Type="http://schemas.openxmlformats.org/officeDocument/2006/relationships/oleObject" Target="../embeddings/oleObject141.bin"/><Relationship Id="rId14" Type="http://schemas.openxmlformats.org/officeDocument/2006/relationships/oleObject" Target="../embeddings/oleObject144.bin"/><Relationship Id="rId22" Type="http://schemas.openxmlformats.org/officeDocument/2006/relationships/oleObject" Target="../embeddings/oleObject148.bin"/><Relationship Id="rId27" Type="http://schemas.openxmlformats.org/officeDocument/2006/relationships/image" Target="../media/image79.w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wmf"/><Relationship Id="rId13" Type="http://schemas.openxmlformats.org/officeDocument/2006/relationships/oleObject" Target="../embeddings/oleObject157.bin"/><Relationship Id="rId18" Type="http://schemas.openxmlformats.org/officeDocument/2006/relationships/oleObject" Target="../embeddings/oleObject160.bin"/><Relationship Id="rId26" Type="http://schemas.openxmlformats.org/officeDocument/2006/relationships/image" Target="../media/image77.wmf"/><Relationship Id="rId3" Type="http://schemas.openxmlformats.org/officeDocument/2006/relationships/oleObject" Target="../embeddings/oleObject152.bin"/><Relationship Id="rId21" Type="http://schemas.openxmlformats.org/officeDocument/2006/relationships/image" Target="../media/image91.wmf"/><Relationship Id="rId7" Type="http://schemas.openxmlformats.org/officeDocument/2006/relationships/oleObject" Target="../embeddings/oleObject154.bin"/><Relationship Id="rId12" Type="http://schemas.openxmlformats.org/officeDocument/2006/relationships/image" Target="../media/image83.wmf"/><Relationship Id="rId17" Type="http://schemas.openxmlformats.org/officeDocument/2006/relationships/image" Target="../media/image87.wmf"/><Relationship Id="rId25" Type="http://schemas.openxmlformats.org/officeDocument/2006/relationships/oleObject" Target="../embeddings/oleObject164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59.bin"/><Relationship Id="rId20" Type="http://schemas.openxmlformats.org/officeDocument/2006/relationships/oleObject" Target="../embeddings/oleObject161.bin"/><Relationship Id="rId29" Type="http://schemas.openxmlformats.org/officeDocument/2006/relationships/oleObject" Target="../embeddings/oleObject166.bin"/><Relationship Id="rId1" Type="http://schemas.openxmlformats.org/officeDocument/2006/relationships/vmlDrawing" Target="../drawings/vmlDrawing34.vml"/><Relationship Id="rId6" Type="http://schemas.openxmlformats.org/officeDocument/2006/relationships/image" Target="../media/image96.wmf"/><Relationship Id="rId11" Type="http://schemas.openxmlformats.org/officeDocument/2006/relationships/oleObject" Target="../embeddings/oleObject156.bin"/><Relationship Id="rId24" Type="http://schemas.openxmlformats.org/officeDocument/2006/relationships/oleObject" Target="../embeddings/oleObject163.bin"/><Relationship Id="rId5" Type="http://schemas.openxmlformats.org/officeDocument/2006/relationships/oleObject" Target="../embeddings/oleObject153.bin"/><Relationship Id="rId15" Type="http://schemas.openxmlformats.org/officeDocument/2006/relationships/oleObject" Target="../embeddings/oleObject158.bin"/><Relationship Id="rId23" Type="http://schemas.openxmlformats.org/officeDocument/2006/relationships/image" Target="../media/image94.wmf"/><Relationship Id="rId28" Type="http://schemas.openxmlformats.org/officeDocument/2006/relationships/image" Target="../media/image78.wmf"/><Relationship Id="rId10" Type="http://schemas.openxmlformats.org/officeDocument/2006/relationships/image" Target="../media/image82.wmf"/><Relationship Id="rId19" Type="http://schemas.openxmlformats.org/officeDocument/2006/relationships/image" Target="../media/image90.wmf"/><Relationship Id="rId4" Type="http://schemas.openxmlformats.org/officeDocument/2006/relationships/image" Target="../media/image76.wmf"/><Relationship Id="rId9" Type="http://schemas.openxmlformats.org/officeDocument/2006/relationships/oleObject" Target="../embeddings/oleObject155.bin"/><Relationship Id="rId14" Type="http://schemas.openxmlformats.org/officeDocument/2006/relationships/image" Target="../media/image86.wmf"/><Relationship Id="rId22" Type="http://schemas.openxmlformats.org/officeDocument/2006/relationships/oleObject" Target="../embeddings/oleObject162.bin"/><Relationship Id="rId27" Type="http://schemas.openxmlformats.org/officeDocument/2006/relationships/oleObject" Target="../embeddings/oleObject165.bin"/><Relationship Id="rId30" Type="http://schemas.openxmlformats.org/officeDocument/2006/relationships/image" Target="../media/image79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wmf"/><Relationship Id="rId13" Type="http://schemas.openxmlformats.org/officeDocument/2006/relationships/oleObject" Target="../embeddings/oleObject172.bin"/><Relationship Id="rId18" Type="http://schemas.openxmlformats.org/officeDocument/2006/relationships/oleObject" Target="../embeddings/oleObject175.bin"/><Relationship Id="rId3" Type="http://schemas.openxmlformats.org/officeDocument/2006/relationships/oleObject" Target="../embeddings/oleObject167.bin"/><Relationship Id="rId21" Type="http://schemas.openxmlformats.org/officeDocument/2006/relationships/image" Target="../media/image91.wmf"/><Relationship Id="rId7" Type="http://schemas.openxmlformats.org/officeDocument/2006/relationships/oleObject" Target="../embeddings/oleObject169.bin"/><Relationship Id="rId12" Type="http://schemas.openxmlformats.org/officeDocument/2006/relationships/image" Target="../media/image83.wmf"/><Relationship Id="rId17" Type="http://schemas.openxmlformats.org/officeDocument/2006/relationships/image" Target="../media/image87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74.bin"/><Relationship Id="rId20" Type="http://schemas.openxmlformats.org/officeDocument/2006/relationships/oleObject" Target="../embeddings/oleObject176.bin"/><Relationship Id="rId1" Type="http://schemas.openxmlformats.org/officeDocument/2006/relationships/vmlDrawing" Target="../drawings/vmlDrawing35.vml"/><Relationship Id="rId6" Type="http://schemas.openxmlformats.org/officeDocument/2006/relationships/image" Target="../media/image98.wmf"/><Relationship Id="rId11" Type="http://schemas.openxmlformats.org/officeDocument/2006/relationships/oleObject" Target="../embeddings/oleObject171.bin"/><Relationship Id="rId24" Type="http://schemas.openxmlformats.org/officeDocument/2006/relationships/oleObject" Target="../embeddings/oleObject178.bin"/><Relationship Id="rId5" Type="http://schemas.openxmlformats.org/officeDocument/2006/relationships/oleObject" Target="../embeddings/oleObject168.bin"/><Relationship Id="rId15" Type="http://schemas.openxmlformats.org/officeDocument/2006/relationships/oleObject" Target="../embeddings/oleObject173.bin"/><Relationship Id="rId23" Type="http://schemas.openxmlformats.org/officeDocument/2006/relationships/image" Target="../media/image94.wmf"/><Relationship Id="rId10" Type="http://schemas.openxmlformats.org/officeDocument/2006/relationships/image" Target="../media/image82.wmf"/><Relationship Id="rId19" Type="http://schemas.openxmlformats.org/officeDocument/2006/relationships/image" Target="../media/image90.wmf"/><Relationship Id="rId4" Type="http://schemas.openxmlformats.org/officeDocument/2006/relationships/image" Target="../media/image97.wmf"/><Relationship Id="rId9" Type="http://schemas.openxmlformats.org/officeDocument/2006/relationships/oleObject" Target="../embeddings/oleObject170.bin"/><Relationship Id="rId14" Type="http://schemas.openxmlformats.org/officeDocument/2006/relationships/image" Target="../media/image86.wmf"/><Relationship Id="rId22" Type="http://schemas.openxmlformats.org/officeDocument/2006/relationships/oleObject" Target="../embeddings/oleObject177.bin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100.wmf"/><Relationship Id="rId5" Type="http://schemas.openxmlformats.org/officeDocument/2006/relationships/oleObject" Target="../embeddings/oleObject180.bin"/><Relationship Id="rId4" Type="http://schemas.openxmlformats.org/officeDocument/2006/relationships/image" Target="../media/image99.w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4.bin"/><Relationship Id="rId13" Type="http://schemas.openxmlformats.org/officeDocument/2006/relationships/oleObject" Target="../embeddings/oleObject188.bin"/><Relationship Id="rId18" Type="http://schemas.openxmlformats.org/officeDocument/2006/relationships/image" Target="../media/image104.wmf"/><Relationship Id="rId3" Type="http://schemas.openxmlformats.org/officeDocument/2006/relationships/oleObject" Target="../embeddings/oleObject181.bin"/><Relationship Id="rId21" Type="http://schemas.openxmlformats.org/officeDocument/2006/relationships/oleObject" Target="../embeddings/oleObject193.bin"/><Relationship Id="rId7" Type="http://schemas.openxmlformats.org/officeDocument/2006/relationships/oleObject" Target="../embeddings/oleObject183.bin"/><Relationship Id="rId12" Type="http://schemas.openxmlformats.org/officeDocument/2006/relationships/image" Target="../media/image103.wmf"/><Relationship Id="rId17" Type="http://schemas.openxmlformats.org/officeDocument/2006/relationships/oleObject" Target="../embeddings/oleObject191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90.bin"/><Relationship Id="rId20" Type="http://schemas.openxmlformats.org/officeDocument/2006/relationships/image" Target="../media/image105.wmf"/><Relationship Id="rId1" Type="http://schemas.openxmlformats.org/officeDocument/2006/relationships/vmlDrawing" Target="../drawings/vmlDrawing37.vml"/><Relationship Id="rId6" Type="http://schemas.openxmlformats.org/officeDocument/2006/relationships/image" Target="../media/image102.wmf"/><Relationship Id="rId11" Type="http://schemas.openxmlformats.org/officeDocument/2006/relationships/oleObject" Target="../embeddings/oleObject187.bin"/><Relationship Id="rId5" Type="http://schemas.openxmlformats.org/officeDocument/2006/relationships/oleObject" Target="../embeddings/oleObject182.bin"/><Relationship Id="rId15" Type="http://schemas.openxmlformats.org/officeDocument/2006/relationships/oleObject" Target="../embeddings/oleObject189.bin"/><Relationship Id="rId10" Type="http://schemas.openxmlformats.org/officeDocument/2006/relationships/oleObject" Target="../embeddings/oleObject186.bin"/><Relationship Id="rId19" Type="http://schemas.openxmlformats.org/officeDocument/2006/relationships/oleObject" Target="../embeddings/oleObject192.bin"/><Relationship Id="rId4" Type="http://schemas.openxmlformats.org/officeDocument/2006/relationships/image" Target="../media/image101.wmf"/><Relationship Id="rId9" Type="http://schemas.openxmlformats.org/officeDocument/2006/relationships/oleObject" Target="../embeddings/oleObject185.bin"/><Relationship Id="rId14" Type="http://schemas.openxmlformats.org/officeDocument/2006/relationships/image" Target="../media/image86.wmf"/><Relationship Id="rId22" Type="http://schemas.openxmlformats.org/officeDocument/2006/relationships/image" Target="../media/image100.wmf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wmf"/><Relationship Id="rId13" Type="http://schemas.openxmlformats.org/officeDocument/2006/relationships/image" Target="../media/image104.wmf"/><Relationship Id="rId18" Type="http://schemas.openxmlformats.org/officeDocument/2006/relationships/image" Target="../media/image106.wmf"/><Relationship Id="rId3" Type="http://schemas.openxmlformats.org/officeDocument/2006/relationships/oleObject" Target="../embeddings/oleObject194.bin"/><Relationship Id="rId21" Type="http://schemas.openxmlformats.org/officeDocument/2006/relationships/oleObject" Target="../embeddings/oleObject206.bin"/><Relationship Id="rId7" Type="http://schemas.openxmlformats.org/officeDocument/2006/relationships/oleObject" Target="../embeddings/oleObject197.bin"/><Relationship Id="rId12" Type="http://schemas.openxmlformats.org/officeDocument/2006/relationships/oleObject" Target="../embeddings/oleObject200.bin"/><Relationship Id="rId17" Type="http://schemas.openxmlformats.org/officeDocument/2006/relationships/oleObject" Target="../embeddings/oleObject204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03.bin"/><Relationship Id="rId20" Type="http://schemas.openxmlformats.org/officeDocument/2006/relationships/image" Target="../media/image100.wmf"/><Relationship Id="rId1" Type="http://schemas.openxmlformats.org/officeDocument/2006/relationships/vmlDrawing" Target="../drawings/vmlDrawing38.vml"/><Relationship Id="rId6" Type="http://schemas.openxmlformats.org/officeDocument/2006/relationships/oleObject" Target="../embeddings/oleObject196.bin"/><Relationship Id="rId11" Type="http://schemas.openxmlformats.org/officeDocument/2006/relationships/oleObject" Target="../embeddings/oleObject199.bin"/><Relationship Id="rId5" Type="http://schemas.openxmlformats.org/officeDocument/2006/relationships/oleObject" Target="../embeddings/oleObject195.bin"/><Relationship Id="rId15" Type="http://schemas.openxmlformats.org/officeDocument/2006/relationships/oleObject" Target="../embeddings/oleObject202.bin"/><Relationship Id="rId10" Type="http://schemas.openxmlformats.org/officeDocument/2006/relationships/image" Target="../media/image86.wmf"/><Relationship Id="rId19" Type="http://schemas.openxmlformats.org/officeDocument/2006/relationships/oleObject" Target="../embeddings/oleObject205.bin"/><Relationship Id="rId4" Type="http://schemas.openxmlformats.org/officeDocument/2006/relationships/image" Target="../media/image102.wmf"/><Relationship Id="rId9" Type="http://schemas.openxmlformats.org/officeDocument/2006/relationships/oleObject" Target="../embeddings/oleObject198.bin"/><Relationship Id="rId14" Type="http://schemas.openxmlformats.org/officeDocument/2006/relationships/oleObject" Target="../embeddings/oleObject201.bin"/><Relationship Id="rId22" Type="http://schemas.openxmlformats.org/officeDocument/2006/relationships/image" Target="../media/image101.wmf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0.bin"/><Relationship Id="rId13" Type="http://schemas.openxmlformats.org/officeDocument/2006/relationships/oleObject" Target="../embeddings/oleObject213.bin"/><Relationship Id="rId18" Type="http://schemas.openxmlformats.org/officeDocument/2006/relationships/oleObject" Target="../embeddings/oleObject217.bin"/><Relationship Id="rId26" Type="http://schemas.openxmlformats.org/officeDocument/2006/relationships/oleObject" Target="../embeddings/oleObject225.bin"/><Relationship Id="rId3" Type="http://schemas.openxmlformats.org/officeDocument/2006/relationships/oleObject" Target="../embeddings/oleObject207.bin"/><Relationship Id="rId21" Type="http://schemas.openxmlformats.org/officeDocument/2006/relationships/oleObject" Target="../embeddings/oleObject220.bin"/><Relationship Id="rId7" Type="http://schemas.openxmlformats.org/officeDocument/2006/relationships/oleObject" Target="../embeddings/oleObject209.bin"/><Relationship Id="rId12" Type="http://schemas.openxmlformats.org/officeDocument/2006/relationships/image" Target="../media/image86.wmf"/><Relationship Id="rId17" Type="http://schemas.openxmlformats.org/officeDocument/2006/relationships/oleObject" Target="../embeddings/oleObject216.bin"/><Relationship Id="rId25" Type="http://schemas.openxmlformats.org/officeDocument/2006/relationships/oleObject" Target="../embeddings/oleObject224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15.bin"/><Relationship Id="rId20" Type="http://schemas.openxmlformats.org/officeDocument/2006/relationships/oleObject" Target="../embeddings/oleObject219.bin"/><Relationship Id="rId29" Type="http://schemas.openxmlformats.org/officeDocument/2006/relationships/oleObject" Target="../embeddings/oleObject228.bin"/><Relationship Id="rId1" Type="http://schemas.openxmlformats.org/officeDocument/2006/relationships/vmlDrawing" Target="../drawings/vmlDrawing39.vml"/><Relationship Id="rId6" Type="http://schemas.openxmlformats.org/officeDocument/2006/relationships/image" Target="../media/image102.wmf"/><Relationship Id="rId11" Type="http://schemas.openxmlformats.org/officeDocument/2006/relationships/oleObject" Target="../embeddings/oleObject212.bin"/><Relationship Id="rId24" Type="http://schemas.openxmlformats.org/officeDocument/2006/relationships/oleObject" Target="../embeddings/oleObject223.bin"/><Relationship Id="rId5" Type="http://schemas.openxmlformats.org/officeDocument/2006/relationships/oleObject" Target="../embeddings/oleObject208.bin"/><Relationship Id="rId15" Type="http://schemas.openxmlformats.org/officeDocument/2006/relationships/image" Target="../media/image104.wmf"/><Relationship Id="rId23" Type="http://schemas.openxmlformats.org/officeDocument/2006/relationships/oleObject" Target="../embeddings/oleObject222.bin"/><Relationship Id="rId28" Type="http://schemas.openxmlformats.org/officeDocument/2006/relationships/oleObject" Target="../embeddings/oleObject227.bin"/><Relationship Id="rId10" Type="http://schemas.openxmlformats.org/officeDocument/2006/relationships/image" Target="../media/image103.wmf"/><Relationship Id="rId19" Type="http://schemas.openxmlformats.org/officeDocument/2006/relationships/oleObject" Target="../embeddings/oleObject218.bin"/><Relationship Id="rId4" Type="http://schemas.openxmlformats.org/officeDocument/2006/relationships/image" Target="../media/image107.wmf"/><Relationship Id="rId9" Type="http://schemas.openxmlformats.org/officeDocument/2006/relationships/oleObject" Target="../embeddings/oleObject211.bin"/><Relationship Id="rId14" Type="http://schemas.openxmlformats.org/officeDocument/2006/relationships/oleObject" Target="../embeddings/oleObject214.bin"/><Relationship Id="rId22" Type="http://schemas.openxmlformats.org/officeDocument/2006/relationships/oleObject" Target="../embeddings/oleObject221.bin"/><Relationship Id="rId27" Type="http://schemas.openxmlformats.org/officeDocument/2006/relationships/oleObject" Target="../embeddings/oleObject226.bin"/><Relationship Id="rId30" Type="http://schemas.openxmlformats.org/officeDocument/2006/relationships/image" Target="../media/image100.wmf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wmf"/><Relationship Id="rId13" Type="http://schemas.openxmlformats.org/officeDocument/2006/relationships/oleObject" Target="../embeddings/oleObject236.bin"/><Relationship Id="rId18" Type="http://schemas.openxmlformats.org/officeDocument/2006/relationships/oleObject" Target="../embeddings/oleObject241.bin"/><Relationship Id="rId26" Type="http://schemas.openxmlformats.org/officeDocument/2006/relationships/oleObject" Target="../embeddings/oleObject248.bin"/><Relationship Id="rId3" Type="http://schemas.openxmlformats.org/officeDocument/2006/relationships/oleObject" Target="../embeddings/oleObject229.bin"/><Relationship Id="rId21" Type="http://schemas.openxmlformats.org/officeDocument/2006/relationships/image" Target="../media/image108.wmf"/><Relationship Id="rId7" Type="http://schemas.openxmlformats.org/officeDocument/2006/relationships/oleObject" Target="../embeddings/oleObject232.bin"/><Relationship Id="rId12" Type="http://schemas.openxmlformats.org/officeDocument/2006/relationships/oleObject" Target="../embeddings/oleObject235.bin"/><Relationship Id="rId17" Type="http://schemas.openxmlformats.org/officeDocument/2006/relationships/oleObject" Target="../embeddings/oleObject240.bin"/><Relationship Id="rId25" Type="http://schemas.openxmlformats.org/officeDocument/2006/relationships/oleObject" Target="../embeddings/oleObject247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39.bin"/><Relationship Id="rId20" Type="http://schemas.openxmlformats.org/officeDocument/2006/relationships/oleObject" Target="../embeddings/oleObject243.bin"/><Relationship Id="rId29" Type="http://schemas.openxmlformats.org/officeDocument/2006/relationships/oleObject" Target="../embeddings/oleObject250.bin"/><Relationship Id="rId1" Type="http://schemas.openxmlformats.org/officeDocument/2006/relationships/vmlDrawing" Target="../drawings/vmlDrawing40.vml"/><Relationship Id="rId6" Type="http://schemas.openxmlformats.org/officeDocument/2006/relationships/oleObject" Target="../embeddings/oleObject231.bin"/><Relationship Id="rId11" Type="http://schemas.openxmlformats.org/officeDocument/2006/relationships/oleObject" Target="../embeddings/oleObject234.bin"/><Relationship Id="rId24" Type="http://schemas.openxmlformats.org/officeDocument/2006/relationships/oleObject" Target="../embeddings/oleObject246.bin"/><Relationship Id="rId5" Type="http://schemas.openxmlformats.org/officeDocument/2006/relationships/oleObject" Target="../embeddings/oleObject230.bin"/><Relationship Id="rId15" Type="http://schemas.openxmlformats.org/officeDocument/2006/relationships/oleObject" Target="../embeddings/oleObject238.bin"/><Relationship Id="rId23" Type="http://schemas.openxmlformats.org/officeDocument/2006/relationships/oleObject" Target="../embeddings/oleObject245.bin"/><Relationship Id="rId28" Type="http://schemas.openxmlformats.org/officeDocument/2006/relationships/image" Target="../media/image109.wmf"/><Relationship Id="rId10" Type="http://schemas.openxmlformats.org/officeDocument/2006/relationships/image" Target="../media/image104.wmf"/><Relationship Id="rId19" Type="http://schemas.openxmlformats.org/officeDocument/2006/relationships/oleObject" Target="../embeddings/oleObject242.bin"/><Relationship Id="rId4" Type="http://schemas.openxmlformats.org/officeDocument/2006/relationships/image" Target="../media/image102.wmf"/><Relationship Id="rId9" Type="http://schemas.openxmlformats.org/officeDocument/2006/relationships/oleObject" Target="../embeddings/oleObject233.bin"/><Relationship Id="rId14" Type="http://schemas.openxmlformats.org/officeDocument/2006/relationships/oleObject" Target="../embeddings/oleObject237.bin"/><Relationship Id="rId22" Type="http://schemas.openxmlformats.org/officeDocument/2006/relationships/oleObject" Target="../embeddings/oleObject244.bin"/><Relationship Id="rId27" Type="http://schemas.openxmlformats.org/officeDocument/2006/relationships/oleObject" Target="../embeddings/oleObject249.bin"/><Relationship Id="rId30" Type="http://schemas.openxmlformats.org/officeDocument/2006/relationships/image" Target="../media/image110.wmf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wmf"/><Relationship Id="rId13" Type="http://schemas.openxmlformats.org/officeDocument/2006/relationships/oleObject" Target="../embeddings/oleObject258.bin"/><Relationship Id="rId18" Type="http://schemas.openxmlformats.org/officeDocument/2006/relationships/oleObject" Target="../embeddings/oleObject263.bin"/><Relationship Id="rId26" Type="http://schemas.openxmlformats.org/officeDocument/2006/relationships/oleObject" Target="../embeddings/oleObject269.bin"/><Relationship Id="rId39" Type="http://schemas.openxmlformats.org/officeDocument/2006/relationships/oleObject" Target="../embeddings/oleObject279.bin"/><Relationship Id="rId3" Type="http://schemas.openxmlformats.org/officeDocument/2006/relationships/oleObject" Target="../embeddings/oleObject251.bin"/><Relationship Id="rId21" Type="http://schemas.openxmlformats.org/officeDocument/2006/relationships/image" Target="../media/image111.wmf"/><Relationship Id="rId34" Type="http://schemas.openxmlformats.org/officeDocument/2006/relationships/oleObject" Target="../embeddings/oleObject275.bin"/><Relationship Id="rId42" Type="http://schemas.openxmlformats.org/officeDocument/2006/relationships/oleObject" Target="../embeddings/oleObject282.bin"/><Relationship Id="rId7" Type="http://schemas.openxmlformats.org/officeDocument/2006/relationships/oleObject" Target="../embeddings/oleObject254.bin"/><Relationship Id="rId12" Type="http://schemas.openxmlformats.org/officeDocument/2006/relationships/oleObject" Target="../embeddings/oleObject257.bin"/><Relationship Id="rId17" Type="http://schemas.openxmlformats.org/officeDocument/2006/relationships/oleObject" Target="../embeddings/oleObject262.bin"/><Relationship Id="rId25" Type="http://schemas.openxmlformats.org/officeDocument/2006/relationships/oleObject" Target="../embeddings/oleObject268.bin"/><Relationship Id="rId33" Type="http://schemas.openxmlformats.org/officeDocument/2006/relationships/oleObject" Target="../embeddings/oleObject274.bin"/><Relationship Id="rId38" Type="http://schemas.openxmlformats.org/officeDocument/2006/relationships/oleObject" Target="../embeddings/oleObject278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61.bin"/><Relationship Id="rId20" Type="http://schemas.openxmlformats.org/officeDocument/2006/relationships/oleObject" Target="../embeddings/oleObject265.bin"/><Relationship Id="rId29" Type="http://schemas.openxmlformats.org/officeDocument/2006/relationships/oleObject" Target="../embeddings/oleObject272.bin"/><Relationship Id="rId41" Type="http://schemas.openxmlformats.org/officeDocument/2006/relationships/oleObject" Target="../embeddings/oleObject281.bin"/><Relationship Id="rId1" Type="http://schemas.openxmlformats.org/officeDocument/2006/relationships/vmlDrawing" Target="../drawings/vmlDrawing41.vml"/><Relationship Id="rId6" Type="http://schemas.openxmlformats.org/officeDocument/2006/relationships/oleObject" Target="../embeddings/oleObject253.bin"/><Relationship Id="rId11" Type="http://schemas.openxmlformats.org/officeDocument/2006/relationships/oleObject" Target="../embeddings/oleObject256.bin"/><Relationship Id="rId24" Type="http://schemas.openxmlformats.org/officeDocument/2006/relationships/oleObject" Target="../embeddings/oleObject267.bin"/><Relationship Id="rId32" Type="http://schemas.openxmlformats.org/officeDocument/2006/relationships/image" Target="../media/image113.wmf"/><Relationship Id="rId37" Type="http://schemas.openxmlformats.org/officeDocument/2006/relationships/image" Target="../media/image114.wmf"/><Relationship Id="rId40" Type="http://schemas.openxmlformats.org/officeDocument/2006/relationships/oleObject" Target="../embeddings/oleObject280.bin"/><Relationship Id="rId5" Type="http://schemas.openxmlformats.org/officeDocument/2006/relationships/oleObject" Target="../embeddings/oleObject252.bin"/><Relationship Id="rId15" Type="http://schemas.openxmlformats.org/officeDocument/2006/relationships/oleObject" Target="../embeddings/oleObject260.bin"/><Relationship Id="rId23" Type="http://schemas.openxmlformats.org/officeDocument/2006/relationships/image" Target="../media/image108.wmf"/><Relationship Id="rId28" Type="http://schemas.openxmlformats.org/officeDocument/2006/relationships/oleObject" Target="../embeddings/oleObject271.bin"/><Relationship Id="rId36" Type="http://schemas.openxmlformats.org/officeDocument/2006/relationships/oleObject" Target="../embeddings/oleObject277.bin"/><Relationship Id="rId10" Type="http://schemas.openxmlformats.org/officeDocument/2006/relationships/image" Target="../media/image104.wmf"/><Relationship Id="rId19" Type="http://schemas.openxmlformats.org/officeDocument/2006/relationships/oleObject" Target="../embeddings/oleObject264.bin"/><Relationship Id="rId31" Type="http://schemas.openxmlformats.org/officeDocument/2006/relationships/oleObject" Target="../embeddings/oleObject273.bin"/><Relationship Id="rId4" Type="http://schemas.openxmlformats.org/officeDocument/2006/relationships/image" Target="../media/image102.wmf"/><Relationship Id="rId9" Type="http://schemas.openxmlformats.org/officeDocument/2006/relationships/oleObject" Target="../embeddings/oleObject255.bin"/><Relationship Id="rId14" Type="http://schemas.openxmlformats.org/officeDocument/2006/relationships/oleObject" Target="../embeddings/oleObject259.bin"/><Relationship Id="rId22" Type="http://schemas.openxmlformats.org/officeDocument/2006/relationships/oleObject" Target="../embeddings/oleObject266.bin"/><Relationship Id="rId27" Type="http://schemas.openxmlformats.org/officeDocument/2006/relationships/oleObject" Target="../embeddings/oleObject270.bin"/><Relationship Id="rId30" Type="http://schemas.openxmlformats.org/officeDocument/2006/relationships/image" Target="../media/image112.wmf"/><Relationship Id="rId35" Type="http://schemas.openxmlformats.org/officeDocument/2006/relationships/oleObject" Target="../embeddings/oleObject276.bin"/><Relationship Id="rId43" Type="http://schemas.openxmlformats.org/officeDocument/2006/relationships/image" Target="../media/image115.wmf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2.vml"/><Relationship Id="rId6" Type="http://schemas.openxmlformats.org/officeDocument/2006/relationships/image" Target="../media/image116.wmf"/><Relationship Id="rId5" Type="http://schemas.openxmlformats.org/officeDocument/2006/relationships/oleObject" Target="../embeddings/oleObject284.bin"/><Relationship Id="rId4" Type="http://schemas.openxmlformats.org/officeDocument/2006/relationships/image" Target="../media/image45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wmf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wmf"/><Relationship Id="rId13" Type="http://schemas.openxmlformats.org/officeDocument/2006/relationships/image" Target="../media/image104.wmf"/><Relationship Id="rId18" Type="http://schemas.openxmlformats.org/officeDocument/2006/relationships/oleObject" Target="../embeddings/oleObject296.bin"/><Relationship Id="rId26" Type="http://schemas.openxmlformats.org/officeDocument/2006/relationships/oleObject" Target="../embeddings/oleObject304.bin"/><Relationship Id="rId3" Type="http://schemas.openxmlformats.org/officeDocument/2006/relationships/oleObject" Target="../embeddings/oleObject285.bin"/><Relationship Id="rId21" Type="http://schemas.openxmlformats.org/officeDocument/2006/relationships/oleObject" Target="../embeddings/oleObject299.bin"/><Relationship Id="rId7" Type="http://schemas.openxmlformats.org/officeDocument/2006/relationships/oleObject" Target="../embeddings/oleObject288.bin"/><Relationship Id="rId12" Type="http://schemas.openxmlformats.org/officeDocument/2006/relationships/oleObject" Target="../embeddings/oleObject291.bin"/><Relationship Id="rId17" Type="http://schemas.openxmlformats.org/officeDocument/2006/relationships/oleObject" Target="../embeddings/oleObject295.bin"/><Relationship Id="rId25" Type="http://schemas.openxmlformats.org/officeDocument/2006/relationships/oleObject" Target="../embeddings/oleObject303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94.bin"/><Relationship Id="rId20" Type="http://schemas.openxmlformats.org/officeDocument/2006/relationships/oleObject" Target="../embeddings/oleObject298.bin"/><Relationship Id="rId29" Type="http://schemas.openxmlformats.org/officeDocument/2006/relationships/oleObject" Target="../embeddings/oleObject306.bin"/><Relationship Id="rId1" Type="http://schemas.openxmlformats.org/officeDocument/2006/relationships/vmlDrawing" Target="../drawings/vmlDrawing43.vml"/><Relationship Id="rId6" Type="http://schemas.openxmlformats.org/officeDocument/2006/relationships/oleObject" Target="../embeddings/oleObject287.bin"/><Relationship Id="rId11" Type="http://schemas.openxmlformats.org/officeDocument/2006/relationships/oleObject" Target="../embeddings/oleObject290.bin"/><Relationship Id="rId24" Type="http://schemas.openxmlformats.org/officeDocument/2006/relationships/oleObject" Target="../embeddings/oleObject302.bin"/><Relationship Id="rId5" Type="http://schemas.openxmlformats.org/officeDocument/2006/relationships/oleObject" Target="../embeddings/oleObject286.bin"/><Relationship Id="rId15" Type="http://schemas.openxmlformats.org/officeDocument/2006/relationships/oleObject" Target="../embeddings/oleObject293.bin"/><Relationship Id="rId23" Type="http://schemas.openxmlformats.org/officeDocument/2006/relationships/oleObject" Target="../embeddings/oleObject301.bin"/><Relationship Id="rId28" Type="http://schemas.openxmlformats.org/officeDocument/2006/relationships/image" Target="../media/image117.wmf"/><Relationship Id="rId10" Type="http://schemas.openxmlformats.org/officeDocument/2006/relationships/image" Target="../media/image86.wmf"/><Relationship Id="rId19" Type="http://schemas.openxmlformats.org/officeDocument/2006/relationships/oleObject" Target="../embeddings/oleObject297.bin"/><Relationship Id="rId4" Type="http://schemas.openxmlformats.org/officeDocument/2006/relationships/image" Target="../media/image102.wmf"/><Relationship Id="rId9" Type="http://schemas.openxmlformats.org/officeDocument/2006/relationships/oleObject" Target="../embeddings/oleObject289.bin"/><Relationship Id="rId14" Type="http://schemas.openxmlformats.org/officeDocument/2006/relationships/oleObject" Target="../embeddings/oleObject292.bin"/><Relationship Id="rId22" Type="http://schemas.openxmlformats.org/officeDocument/2006/relationships/oleObject" Target="../embeddings/oleObject300.bin"/><Relationship Id="rId27" Type="http://schemas.openxmlformats.org/officeDocument/2006/relationships/oleObject" Target="../embeddings/oleObject305.bin"/><Relationship Id="rId30" Type="http://schemas.openxmlformats.org/officeDocument/2006/relationships/image" Target="../media/image100.wmf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wmf"/><Relationship Id="rId3" Type="http://schemas.openxmlformats.org/officeDocument/2006/relationships/oleObject" Target="../embeddings/oleObject307.bin"/><Relationship Id="rId7" Type="http://schemas.openxmlformats.org/officeDocument/2006/relationships/oleObject" Target="../embeddings/oleObject30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4.vml"/><Relationship Id="rId6" Type="http://schemas.openxmlformats.org/officeDocument/2006/relationships/image" Target="../media/image118.wmf"/><Relationship Id="rId5" Type="http://schemas.openxmlformats.org/officeDocument/2006/relationships/oleObject" Target="../embeddings/oleObject308.bin"/><Relationship Id="rId10" Type="http://schemas.openxmlformats.org/officeDocument/2006/relationships/image" Target="../media/image100.wmf"/><Relationship Id="rId4" Type="http://schemas.openxmlformats.org/officeDocument/2006/relationships/image" Target="../media/image117.wmf"/><Relationship Id="rId9" Type="http://schemas.openxmlformats.org/officeDocument/2006/relationships/oleObject" Target="../embeddings/oleObject310.bin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5.vml"/><Relationship Id="rId6" Type="http://schemas.openxmlformats.org/officeDocument/2006/relationships/image" Target="../media/image121.wmf"/><Relationship Id="rId5" Type="http://schemas.openxmlformats.org/officeDocument/2006/relationships/oleObject" Target="../embeddings/oleObject312.bin"/><Relationship Id="rId4" Type="http://schemas.openxmlformats.org/officeDocument/2006/relationships/image" Target="../media/image120.wmf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6.vml"/><Relationship Id="rId6" Type="http://schemas.openxmlformats.org/officeDocument/2006/relationships/image" Target="../media/image123.wmf"/><Relationship Id="rId5" Type="http://schemas.openxmlformats.org/officeDocument/2006/relationships/oleObject" Target="../embeddings/oleObject314.bin"/><Relationship Id="rId4" Type="http://schemas.openxmlformats.org/officeDocument/2006/relationships/image" Target="../media/image122.wmf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8.bin"/><Relationship Id="rId13" Type="http://schemas.openxmlformats.org/officeDocument/2006/relationships/oleObject" Target="../embeddings/oleObject321.bin"/><Relationship Id="rId18" Type="http://schemas.openxmlformats.org/officeDocument/2006/relationships/oleObject" Target="../embeddings/oleObject324.bin"/><Relationship Id="rId26" Type="http://schemas.openxmlformats.org/officeDocument/2006/relationships/oleObject" Target="../embeddings/oleObject330.bin"/><Relationship Id="rId3" Type="http://schemas.openxmlformats.org/officeDocument/2006/relationships/oleObject" Target="../embeddings/oleObject315.bin"/><Relationship Id="rId21" Type="http://schemas.openxmlformats.org/officeDocument/2006/relationships/oleObject" Target="../embeddings/oleObject326.bin"/><Relationship Id="rId7" Type="http://schemas.openxmlformats.org/officeDocument/2006/relationships/oleObject" Target="../embeddings/oleObject317.bin"/><Relationship Id="rId12" Type="http://schemas.openxmlformats.org/officeDocument/2006/relationships/oleObject" Target="../embeddings/oleObject320.bin"/><Relationship Id="rId17" Type="http://schemas.openxmlformats.org/officeDocument/2006/relationships/oleObject" Target="../embeddings/oleObject323.bin"/><Relationship Id="rId25" Type="http://schemas.openxmlformats.org/officeDocument/2006/relationships/image" Target="../media/image129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7.wmf"/><Relationship Id="rId20" Type="http://schemas.openxmlformats.org/officeDocument/2006/relationships/oleObject" Target="../embeddings/oleObject325.bin"/><Relationship Id="rId1" Type="http://schemas.openxmlformats.org/officeDocument/2006/relationships/vmlDrawing" Target="../drawings/vmlDrawing47.vml"/><Relationship Id="rId6" Type="http://schemas.openxmlformats.org/officeDocument/2006/relationships/image" Target="../media/image125.wmf"/><Relationship Id="rId11" Type="http://schemas.openxmlformats.org/officeDocument/2006/relationships/image" Target="../media/image103.wmf"/><Relationship Id="rId24" Type="http://schemas.openxmlformats.org/officeDocument/2006/relationships/oleObject" Target="../embeddings/oleObject329.bin"/><Relationship Id="rId5" Type="http://schemas.openxmlformats.org/officeDocument/2006/relationships/oleObject" Target="../embeddings/oleObject316.bin"/><Relationship Id="rId15" Type="http://schemas.openxmlformats.org/officeDocument/2006/relationships/oleObject" Target="../embeddings/oleObject322.bin"/><Relationship Id="rId23" Type="http://schemas.openxmlformats.org/officeDocument/2006/relationships/oleObject" Target="../embeddings/oleObject328.bin"/><Relationship Id="rId10" Type="http://schemas.openxmlformats.org/officeDocument/2006/relationships/oleObject" Target="../embeddings/oleObject319.bin"/><Relationship Id="rId19" Type="http://schemas.openxmlformats.org/officeDocument/2006/relationships/image" Target="../media/image128.wmf"/><Relationship Id="rId4" Type="http://schemas.openxmlformats.org/officeDocument/2006/relationships/image" Target="../media/image124.wmf"/><Relationship Id="rId9" Type="http://schemas.openxmlformats.org/officeDocument/2006/relationships/image" Target="../media/image126.wmf"/><Relationship Id="rId14" Type="http://schemas.openxmlformats.org/officeDocument/2006/relationships/image" Target="../media/image104.wmf"/><Relationship Id="rId22" Type="http://schemas.openxmlformats.org/officeDocument/2006/relationships/oleObject" Target="../embeddings/oleObject327.bin"/><Relationship Id="rId27" Type="http://schemas.openxmlformats.org/officeDocument/2006/relationships/image" Target="../media/image130.wmf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wmf"/><Relationship Id="rId3" Type="http://schemas.openxmlformats.org/officeDocument/2006/relationships/oleObject" Target="../embeddings/oleObject331.bin"/><Relationship Id="rId7" Type="http://schemas.openxmlformats.org/officeDocument/2006/relationships/oleObject" Target="../embeddings/oleObject3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8.vml"/><Relationship Id="rId6" Type="http://schemas.openxmlformats.org/officeDocument/2006/relationships/image" Target="../media/image132.wmf"/><Relationship Id="rId5" Type="http://schemas.openxmlformats.org/officeDocument/2006/relationships/oleObject" Target="../embeddings/oleObject332.bin"/><Relationship Id="rId4" Type="http://schemas.openxmlformats.org/officeDocument/2006/relationships/image" Target="../media/image131.wmf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wmf"/><Relationship Id="rId3" Type="http://schemas.openxmlformats.org/officeDocument/2006/relationships/oleObject" Target="../embeddings/oleObject334.bin"/><Relationship Id="rId7" Type="http://schemas.openxmlformats.org/officeDocument/2006/relationships/oleObject" Target="../embeddings/oleObject336.bin"/><Relationship Id="rId12" Type="http://schemas.openxmlformats.org/officeDocument/2006/relationships/image" Target="../media/image13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9.vml"/><Relationship Id="rId6" Type="http://schemas.openxmlformats.org/officeDocument/2006/relationships/image" Target="../media/image134.wmf"/><Relationship Id="rId11" Type="http://schemas.openxmlformats.org/officeDocument/2006/relationships/oleObject" Target="../embeddings/oleObject338.bin"/><Relationship Id="rId5" Type="http://schemas.openxmlformats.org/officeDocument/2006/relationships/oleObject" Target="../embeddings/oleObject335.bin"/><Relationship Id="rId10" Type="http://schemas.openxmlformats.org/officeDocument/2006/relationships/image" Target="../media/image136.wmf"/><Relationship Id="rId4" Type="http://schemas.openxmlformats.org/officeDocument/2006/relationships/image" Target="../media/image131.wmf"/><Relationship Id="rId9" Type="http://schemas.openxmlformats.org/officeDocument/2006/relationships/oleObject" Target="../embeddings/oleObject337.bin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9.wmf"/><Relationship Id="rId13" Type="http://schemas.openxmlformats.org/officeDocument/2006/relationships/oleObject" Target="../embeddings/oleObject345.bin"/><Relationship Id="rId3" Type="http://schemas.openxmlformats.org/officeDocument/2006/relationships/oleObject" Target="../embeddings/oleObject339.bin"/><Relationship Id="rId7" Type="http://schemas.openxmlformats.org/officeDocument/2006/relationships/oleObject" Target="../embeddings/oleObject341.bin"/><Relationship Id="rId12" Type="http://schemas.openxmlformats.org/officeDocument/2006/relationships/oleObject" Target="../embeddings/oleObject344.bin"/><Relationship Id="rId17" Type="http://schemas.openxmlformats.org/officeDocument/2006/relationships/image" Target="../media/image128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47.bin"/><Relationship Id="rId1" Type="http://schemas.openxmlformats.org/officeDocument/2006/relationships/vmlDrawing" Target="../drawings/vmlDrawing50.vml"/><Relationship Id="rId6" Type="http://schemas.openxmlformats.org/officeDocument/2006/relationships/image" Target="../media/image81.wmf"/><Relationship Id="rId11" Type="http://schemas.openxmlformats.org/officeDocument/2006/relationships/image" Target="../media/image140.wmf"/><Relationship Id="rId5" Type="http://schemas.openxmlformats.org/officeDocument/2006/relationships/oleObject" Target="../embeddings/oleObject340.bin"/><Relationship Id="rId15" Type="http://schemas.openxmlformats.org/officeDocument/2006/relationships/oleObject" Target="../embeddings/oleObject346.bin"/><Relationship Id="rId10" Type="http://schemas.openxmlformats.org/officeDocument/2006/relationships/oleObject" Target="../embeddings/oleObject343.bin"/><Relationship Id="rId4" Type="http://schemas.openxmlformats.org/officeDocument/2006/relationships/image" Target="../media/image138.wmf"/><Relationship Id="rId9" Type="http://schemas.openxmlformats.org/officeDocument/2006/relationships/oleObject" Target="../embeddings/oleObject342.bin"/><Relationship Id="rId14" Type="http://schemas.openxmlformats.org/officeDocument/2006/relationships/image" Target="../media/image141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7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8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62C6B642-55B5-4034-9C0D-B092B8F3EC34}" type="slidenum">
              <a:rPr lang="en-US" sz="1400">
                <a:solidFill>
                  <a:schemeClr val="tx1"/>
                </a:solidFill>
                <a:latin typeface="Times New Roman" charset="0"/>
              </a:rPr>
              <a:pPr/>
              <a:t>1</a:t>
            </a:fld>
            <a:endParaRPr lang="en-US" sz="14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205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 sz="4400" smtClean="0"/>
              <a:t>Context-Free Languages</a:t>
            </a:r>
          </a:p>
        </p:txBody>
      </p:sp>
      <p:sp>
        <p:nvSpPr>
          <p:cNvPr id="2054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D51FF156-AA60-4CE6-976B-DD0BCB301A31}" type="slidenum">
              <a:rPr lang="en-US" sz="1400">
                <a:solidFill>
                  <a:schemeClr val="tx1"/>
                </a:solidFill>
                <a:latin typeface="Times New Roman" charset="0"/>
              </a:rPr>
              <a:pPr/>
              <a:t>10</a:t>
            </a:fld>
            <a:endParaRPr lang="en-US" sz="1400">
              <a:solidFill>
                <a:schemeClr val="tx1"/>
              </a:solidFill>
              <a:latin typeface="Times New Roman" charset="0"/>
            </a:endParaRPr>
          </a:p>
        </p:txBody>
      </p:sp>
      <p:graphicFrame>
        <p:nvGraphicFramePr>
          <p:cNvPr id="11269" name="Object 4"/>
          <p:cNvGraphicFramePr>
            <a:graphicFrameLocks noChangeAspect="1"/>
          </p:cNvGraphicFramePr>
          <p:nvPr/>
        </p:nvGraphicFramePr>
        <p:xfrm>
          <a:off x="1295400" y="1704975"/>
          <a:ext cx="2667000" cy="639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9" name="Equation" r:id="rId3" imgW="952087" imgH="228501" progId="Equation.3">
                  <p:embed/>
                </p:oleObj>
              </mc:Choice>
              <mc:Fallback>
                <p:oleObj name="Equation" r:id="rId3" imgW="952087" imgH="228501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704975"/>
                        <a:ext cx="2667000" cy="639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0" name="Line 5"/>
          <p:cNvSpPr>
            <a:spLocks noChangeShapeType="1"/>
          </p:cNvSpPr>
          <p:nvPr/>
        </p:nvSpPr>
        <p:spPr bwMode="auto">
          <a:xfrm flipV="1">
            <a:off x="1524000" y="3457575"/>
            <a:ext cx="88900" cy="581025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1271" name="Text Box 6"/>
          <p:cNvSpPr txBox="1">
            <a:spLocks noChangeArrowheads="1"/>
          </p:cNvSpPr>
          <p:nvPr/>
        </p:nvSpPr>
        <p:spPr bwMode="auto">
          <a:xfrm>
            <a:off x="457200" y="3962400"/>
            <a:ext cx="17287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sz="2800"/>
              <a:t>Variables</a:t>
            </a:r>
          </a:p>
        </p:txBody>
      </p:sp>
      <p:sp>
        <p:nvSpPr>
          <p:cNvPr id="11272" name="Line 7"/>
          <p:cNvSpPr>
            <a:spLocks noChangeShapeType="1"/>
          </p:cNvSpPr>
          <p:nvPr/>
        </p:nvSpPr>
        <p:spPr bwMode="auto">
          <a:xfrm flipV="1">
            <a:off x="1219200" y="2390775"/>
            <a:ext cx="457200" cy="1647825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1273" name="Text Box 8"/>
          <p:cNvSpPr txBox="1">
            <a:spLocks noChangeArrowheads="1"/>
          </p:cNvSpPr>
          <p:nvPr/>
        </p:nvSpPr>
        <p:spPr bwMode="auto">
          <a:xfrm>
            <a:off x="3124200" y="457200"/>
            <a:ext cx="3476625" cy="103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sz="2800"/>
              <a:t>Sequence of </a:t>
            </a:r>
          </a:p>
          <a:p>
            <a:r>
              <a:rPr lang="en-US" sz="2800"/>
              <a:t>Terminals (symbols)</a:t>
            </a:r>
          </a:p>
        </p:txBody>
      </p:sp>
      <p:sp>
        <p:nvSpPr>
          <p:cNvPr id="11274" name="Text Box 9"/>
          <p:cNvSpPr txBox="1">
            <a:spLocks noChangeArrowheads="1"/>
          </p:cNvSpPr>
          <p:nvPr/>
        </p:nvSpPr>
        <p:spPr bwMode="auto">
          <a:xfrm>
            <a:off x="152400" y="228600"/>
            <a:ext cx="2405063" cy="588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rgbClr val="CC0099"/>
                </a:solidFill>
              </a:rPr>
              <a:t>Productions</a:t>
            </a:r>
          </a:p>
        </p:txBody>
      </p:sp>
      <p:graphicFrame>
        <p:nvGraphicFramePr>
          <p:cNvPr id="11275" name="Object 12"/>
          <p:cNvGraphicFramePr>
            <a:graphicFrameLocks noChangeAspect="1"/>
          </p:cNvGraphicFramePr>
          <p:nvPr/>
        </p:nvGraphicFramePr>
        <p:xfrm>
          <a:off x="381000" y="2771775"/>
          <a:ext cx="86106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0" name="Equation" r:id="rId5" imgW="3009900" imgH="254000" progId="Equation.3">
                  <p:embed/>
                </p:oleObj>
              </mc:Choice>
              <mc:Fallback>
                <p:oleObj name="Equation" r:id="rId5" imgW="3009900" imgH="2540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771775"/>
                        <a:ext cx="86106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6" name="AutoShape 15"/>
          <p:cNvSpPr>
            <a:spLocks/>
          </p:cNvSpPr>
          <p:nvPr/>
        </p:nvSpPr>
        <p:spPr bwMode="auto">
          <a:xfrm rot="-5400000">
            <a:off x="3390900" y="1209675"/>
            <a:ext cx="228600" cy="914400"/>
          </a:xfrm>
          <a:prstGeom prst="rightBrace">
            <a:avLst>
              <a:gd name="adj1" fmla="val 33333"/>
              <a:gd name="adj2" fmla="val 50000"/>
            </a:avLst>
          </a:prstGeom>
          <a:noFill/>
          <a:ln w="25400">
            <a:solidFill>
              <a:srgbClr val="0000FF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1277" name="AutoShape 16"/>
          <p:cNvSpPr>
            <a:spLocks/>
          </p:cNvSpPr>
          <p:nvPr/>
        </p:nvSpPr>
        <p:spPr bwMode="auto">
          <a:xfrm rot="5400000">
            <a:off x="5829300" y="876300"/>
            <a:ext cx="533400" cy="5638800"/>
          </a:xfrm>
          <a:prstGeom prst="rightBrace">
            <a:avLst>
              <a:gd name="adj1" fmla="val 88095"/>
              <a:gd name="adj2" fmla="val 50000"/>
            </a:avLst>
          </a:prstGeom>
          <a:noFill/>
          <a:ln w="25400">
            <a:solidFill>
              <a:srgbClr val="0000FF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1278" name="Text Box 17"/>
          <p:cNvSpPr txBox="1">
            <a:spLocks noChangeArrowheads="1"/>
          </p:cNvSpPr>
          <p:nvPr/>
        </p:nvSpPr>
        <p:spPr bwMode="auto">
          <a:xfrm>
            <a:off x="4191000" y="4038600"/>
            <a:ext cx="38782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sz="2800"/>
              <a:t>Sequence of Variables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6E30D1E1-F8AE-4775-9E92-1DDA7B1DFFEE}" type="slidenum">
              <a:rPr lang="en-US" sz="1400">
                <a:solidFill>
                  <a:schemeClr val="tx1"/>
                </a:solidFill>
                <a:latin typeface="Times New Roman" charset="0"/>
              </a:rPr>
              <a:pPr/>
              <a:t>11</a:t>
            </a:fld>
            <a:endParaRPr lang="en-US" sz="14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Another Example</a:t>
            </a:r>
          </a:p>
        </p:txBody>
      </p:sp>
      <p:graphicFrame>
        <p:nvGraphicFramePr>
          <p:cNvPr id="12294" name="Object 4"/>
          <p:cNvGraphicFramePr>
            <a:graphicFrameLocks noChangeAspect="1"/>
          </p:cNvGraphicFramePr>
          <p:nvPr/>
        </p:nvGraphicFramePr>
        <p:xfrm>
          <a:off x="2743200" y="2514600"/>
          <a:ext cx="1803400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4" name="Equation" r:id="rId3" imgW="1803400" imgH="1193800" progId="Equation.3">
                  <p:embed/>
                </p:oleObj>
              </mc:Choice>
              <mc:Fallback>
                <p:oleObj name="Equation" r:id="rId3" imgW="1803400" imgH="1193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2514600"/>
                        <a:ext cx="1803400" cy="1193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5" name="Text Box 12"/>
          <p:cNvSpPr txBox="1">
            <a:spLocks noChangeArrowheads="1"/>
          </p:cNvSpPr>
          <p:nvPr/>
        </p:nvSpPr>
        <p:spPr bwMode="auto">
          <a:xfrm>
            <a:off x="228600" y="2438400"/>
            <a:ext cx="20208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rgbClr val="CC0099"/>
                </a:solidFill>
              </a:rPr>
              <a:t>Grammar:</a:t>
            </a:r>
          </a:p>
        </p:txBody>
      </p:sp>
      <p:sp>
        <p:nvSpPr>
          <p:cNvPr id="12296" name="Line 14"/>
          <p:cNvSpPr>
            <a:spLocks noChangeShapeType="1"/>
          </p:cNvSpPr>
          <p:nvPr/>
        </p:nvSpPr>
        <p:spPr bwMode="auto">
          <a:xfrm flipV="1">
            <a:off x="2590800" y="3810000"/>
            <a:ext cx="228600" cy="6096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297" name="Text Box 15"/>
          <p:cNvSpPr txBox="1">
            <a:spLocks noChangeArrowheads="1"/>
          </p:cNvSpPr>
          <p:nvPr/>
        </p:nvSpPr>
        <p:spPr bwMode="auto">
          <a:xfrm>
            <a:off x="1524000" y="4343400"/>
            <a:ext cx="1555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sz="2800"/>
              <a:t>Variable</a:t>
            </a:r>
          </a:p>
        </p:txBody>
      </p:sp>
      <p:sp>
        <p:nvSpPr>
          <p:cNvPr id="12298" name="Line 16"/>
          <p:cNvSpPr>
            <a:spLocks noChangeShapeType="1"/>
          </p:cNvSpPr>
          <p:nvPr/>
        </p:nvSpPr>
        <p:spPr bwMode="auto">
          <a:xfrm flipV="1">
            <a:off x="2286000" y="3048000"/>
            <a:ext cx="381000" cy="13716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299" name="AutoShape 18"/>
          <p:cNvSpPr>
            <a:spLocks/>
          </p:cNvSpPr>
          <p:nvPr/>
        </p:nvSpPr>
        <p:spPr bwMode="auto">
          <a:xfrm rot="-5400000">
            <a:off x="4076700" y="1943100"/>
            <a:ext cx="228600" cy="914400"/>
          </a:xfrm>
          <a:prstGeom prst="rightBrace">
            <a:avLst>
              <a:gd name="adj1" fmla="val 33333"/>
              <a:gd name="adj2" fmla="val 50000"/>
            </a:avLst>
          </a:prstGeom>
          <a:noFill/>
          <a:ln w="25400">
            <a:solidFill>
              <a:srgbClr val="0000FF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2300" name="Text Box 19"/>
          <p:cNvSpPr txBox="1">
            <a:spLocks noChangeArrowheads="1"/>
          </p:cNvSpPr>
          <p:nvPr/>
        </p:nvSpPr>
        <p:spPr bwMode="auto">
          <a:xfrm>
            <a:off x="3733800" y="1219200"/>
            <a:ext cx="4010025" cy="103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sz="2800"/>
              <a:t>Sequence of </a:t>
            </a:r>
          </a:p>
          <a:p>
            <a:r>
              <a:rPr lang="en-US" sz="2800"/>
              <a:t>terminals and variables</a:t>
            </a:r>
          </a:p>
        </p:txBody>
      </p:sp>
      <p:sp>
        <p:nvSpPr>
          <p:cNvPr id="12301" name="Line 20"/>
          <p:cNvSpPr>
            <a:spLocks noChangeShapeType="1"/>
          </p:cNvSpPr>
          <p:nvPr/>
        </p:nvSpPr>
        <p:spPr bwMode="auto">
          <a:xfrm flipH="1" flipV="1">
            <a:off x="3962400" y="3733800"/>
            <a:ext cx="609600" cy="6096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302" name="Text Box 21"/>
          <p:cNvSpPr txBox="1">
            <a:spLocks noChangeArrowheads="1"/>
          </p:cNvSpPr>
          <p:nvPr/>
        </p:nvSpPr>
        <p:spPr bwMode="auto">
          <a:xfrm>
            <a:off x="4114800" y="4391025"/>
            <a:ext cx="2655888" cy="103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sz="2800"/>
              <a:t>The right side </a:t>
            </a:r>
          </a:p>
          <a:p>
            <a:r>
              <a:rPr lang="en-US" sz="2800"/>
              <a:t>may be</a:t>
            </a:r>
          </a:p>
        </p:txBody>
      </p:sp>
      <p:graphicFrame>
        <p:nvGraphicFramePr>
          <p:cNvPr id="12303" name="Object 22"/>
          <p:cNvGraphicFramePr>
            <a:graphicFrameLocks noChangeAspect="1"/>
          </p:cNvGraphicFramePr>
          <p:nvPr/>
        </p:nvGraphicFramePr>
        <p:xfrm>
          <a:off x="5486400" y="4876800"/>
          <a:ext cx="47942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5" name="Equation" r:id="rId5" imgW="139579" imgH="177646" progId="Equation.3">
                  <p:embed/>
                </p:oleObj>
              </mc:Choice>
              <mc:Fallback>
                <p:oleObj name="Equation" r:id="rId5" imgW="139579" imgH="177646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4876800"/>
                        <a:ext cx="479425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A72D1DCB-553D-4041-A914-71992D6EDB07}" type="slidenum">
              <a:rPr lang="en-US" sz="1400">
                <a:solidFill>
                  <a:schemeClr val="tx1"/>
                </a:solidFill>
                <a:latin typeface="Times New Roman" charset="0"/>
              </a:rPr>
              <a:pPr/>
              <a:t>12</a:t>
            </a:fld>
            <a:endParaRPr lang="en-US" sz="14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Grammar: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Derivation of string       :</a:t>
            </a:r>
          </a:p>
          <a:p>
            <a:endParaRPr lang="en-US" smtClean="0"/>
          </a:p>
        </p:txBody>
      </p:sp>
      <p:graphicFrame>
        <p:nvGraphicFramePr>
          <p:cNvPr id="13318" name="Object 4"/>
          <p:cNvGraphicFramePr>
            <a:graphicFrameLocks noChangeAspect="1"/>
          </p:cNvGraphicFramePr>
          <p:nvPr/>
        </p:nvGraphicFramePr>
        <p:xfrm>
          <a:off x="2514600" y="990600"/>
          <a:ext cx="1803400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5" name="Equation" r:id="rId3" imgW="1803400" imgH="1193800" progId="Equation.3">
                  <p:embed/>
                </p:oleObj>
              </mc:Choice>
              <mc:Fallback>
                <p:oleObj name="Equation" r:id="rId3" imgW="1803400" imgH="1193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990600"/>
                        <a:ext cx="1803400" cy="1193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9" name="Object 5"/>
          <p:cNvGraphicFramePr>
            <a:graphicFrameLocks noChangeAspect="1"/>
          </p:cNvGraphicFramePr>
          <p:nvPr/>
        </p:nvGraphicFramePr>
        <p:xfrm>
          <a:off x="2667000" y="4248150"/>
          <a:ext cx="30353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6" name="Equation" r:id="rId5" imgW="3035300" imgH="431800" progId="Equation.3">
                  <p:embed/>
                </p:oleObj>
              </mc:Choice>
              <mc:Fallback>
                <p:oleObj name="Equation" r:id="rId5" imgW="3035300" imgH="431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248150"/>
                        <a:ext cx="30353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0" name="Object 6"/>
          <p:cNvGraphicFramePr>
            <a:graphicFrameLocks noChangeAspect="1"/>
          </p:cNvGraphicFramePr>
          <p:nvPr/>
        </p:nvGraphicFramePr>
        <p:xfrm>
          <a:off x="4267200" y="3276600"/>
          <a:ext cx="544513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7" name="Equation" r:id="rId7" imgW="545863" imgH="431613" progId="Equation.3">
                  <p:embed/>
                </p:oleObj>
              </mc:Choice>
              <mc:Fallback>
                <p:oleObj name="Equation" r:id="rId7" imgW="545863" imgH="431613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3276600"/>
                        <a:ext cx="544513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1" name="Line 7"/>
          <p:cNvSpPr>
            <a:spLocks noChangeShapeType="1"/>
          </p:cNvSpPr>
          <p:nvPr/>
        </p:nvSpPr>
        <p:spPr bwMode="auto">
          <a:xfrm flipV="1">
            <a:off x="2438400" y="4724400"/>
            <a:ext cx="838200" cy="762000"/>
          </a:xfrm>
          <a:prstGeom prst="line">
            <a:avLst/>
          </a:prstGeom>
          <a:noFill/>
          <a:ln w="25400">
            <a:solidFill>
              <a:srgbClr val="CC0099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322" name="Line 8"/>
          <p:cNvSpPr>
            <a:spLocks noChangeShapeType="1"/>
          </p:cNvSpPr>
          <p:nvPr/>
        </p:nvSpPr>
        <p:spPr bwMode="auto">
          <a:xfrm flipH="1" flipV="1">
            <a:off x="4724400" y="4724400"/>
            <a:ext cx="533400" cy="762000"/>
          </a:xfrm>
          <a:prstGeom prst="line">
            <a:avLst/>
          </a:prstGeom>
          <a:noFill/>
          <a:ln w="25400">
            <a:solidFill>
              <a:srgbClr val="CC0099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13323" name="Object 9"/>
          <p:cNvGraphicFramePr>
            <a:graphicFrameLocks noChangeAspect="1"/>
          </p:cNvGraphicFramePr>
          <p:nvPr/>
        </p:nvGraphicFramePr>
        <p:xfrm>
          <a:off x="1593850" y="5619750"/>
          <a:ext cx="18034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8" name="Equation" r:id="rId9" imgW="1803400" imgH="431800" progId="Equation.3">
                  <p:embed/>
                </p:oleObj>
              </mc:Choice>
              <mc:Fallback>
                <p:oleObj name="Equation" r:id="rId9" imgW="1803400" imgH="4318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3850" y="5619750"/>
                        <a:ext cx="18034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4" name="Object 10"/>
          <p:cNvGraphicFramePr>
            <a:graphicFrameLocks noChangeAspect="1"/>
          </p:cNvGraphicFramePr>
          <p:nvPr/>
        </p:nvGraphicFramePr>
        <p:xfrm>
          <a:off x="4660900" y="5619750"/>
          <a:ext cx="1346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9" name="Equation" r:id="rId11" imgW="1346200" imgH="419100" progId="Equation.3">
                  <p:embed/>
                </p:oleObj>
              </mc:Choice>
              <mc:Fallback>
                <p:oleObj name="Equation" r:id="rId11" imgW="1346200" imgH="4191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0900" y="5619750"/>
                        <a:ext cx="13462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B2EA61C6-78BB-4D25-AD2B-BFE725AA9D2C}" type="slidenum">
              <a:rPr lang="en-US" sz="1400">
                <a:solidFill>
                  <a:schemeClr val="tx1"/>
                </a:solidFill>
                <a:latin typeface="Times New Roman" charset="0"/>
              </a:rPr>
              <a:pPr/>
              <a:t>13</a:t>
            </a:fld>
            <a:endParaRPr lang="en-US" sz="14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4341" name="Rectangle 11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smtClean="0"/>
              <a:t>Grammar: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Derivation of string            :</a:t>
            </a:r>
          </a:p>
          <a:p>
            <a:endParaRPr lang="en-US" smtClean="0"/>
          </a:p>
        </p:txBody>
      </p:sp>
      <p:graphicFrame>
        <p:nvGraphicFramePr>
          <p:cNvPr id="14342" name="Object 3"/>
          <p:cNvGraphicFramePr>
            <a:graphicFrameLocks noChangeAspect="1"/>
          </p:cNvGraphicFramePr>
          <p:nvPr/>
        </p:nvGraphicFramePr>
        <p:xfrm>
          <a:off x="1600200" y="4191000"/>
          <a:ext cx="55245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0" name="Equation" r:id="rId3" imgW="5524500" imgH="431800" progId="Equation.3">
                  <p:embed/>
                </p:oleObj>
              </mc:Choice>
              <mc:Fallback>
                <p:oleObj name="Equation" r:id="rId3" imgW="5524500" imgH="431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191000"/>
                        <a:ext cx="55245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3" name="Object 4"/>
          <p:cNvGraphicFramePr>
            <a:graphicFrameLocks noChangeAspect="1"/>
          </p:cNvGraphicFramePr>
          <p:nvPr/>
        </p:nvGraphicFramePr>
        <p:xfrm>
          <a:off x="2209800" y="5943600"/>
          <a:ext cx="16383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1" name="Equation" r:id="rId5" imgW="1637589" imgH="393529" progId="Equation.3">
                  <p:embed/>
                </p:oleObj>
              </mc:Choice>
              <mc:Fallback>
                <p:oleObj name="Equation" r:id="rId5" imgW="1637589" imgH="393529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5943600"/>
                        <a:ext cx="1638300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4" name="Line 5"/>
          <p:cNvSpPr>
            <a:spLocks noChangeShapeType="1"/>
          </p:cNvSpPr>
          <p:nvPr/>
        </p:nvSpPr>
        <p:spPr bwMode="auto">
          <a:xfrm flipH="1" flipV="1">
            <a:off x="2260600" y="4743450"/>
            <a:ext cx="330200" cy="971550"/>
          </a:xfrm>
          <a:prstGeom prst="line">
            <a:avLst/>
          </a:prstGeom>
          <a:noFill/>
          <a:ln w="25400">
            <a:solidFill>
              <a:srgbClr val="CC0099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345" name="Line 6"/>
          <p:cNvSpPr>
            <a:spLocks noChangeShapeType="1"/>
          </p:cNvSpPr>
          <p:nvPr/>
        </p:nvSpPr>
        <p:spPr bwMode="auto">
          <a:xfrm flipV="1">
            <a:off x="3276600" y="4743450"/>
            <a:ext cx="431800" cy="971550"/>
          </a:xfrm>
          <a:prstGeom prst="line">
            <a:avLst/>
          </a:prstGeom>
          <a:noFill/>
          <a:ln w="25400">
            <a:solidFill>
              <a:srgbClr val="CC0099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14346" name="Object 7"/>
          <p:cNvGraphicFramePr>
            <a:graphicFrameLocks noChangeAspect="1"/>
          </p:cNvGraphicFramePr>
          <p:nvPr/>
        </p:nvGraphicFramePr>
        <p:xfrm>
          <a:off x="5410200" y="5943600"/>
          <a:ext cx="12192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2" name="Equation" r:id="rId7" imgW="1218671" imgH="380835" progId="Equation.3">
                  <p:embed/>
                </p:oleObj>
              </mc:Choice>
              <mc:Fallback>
                <p:oleObj name="Equation" r:id="rId7" imgW="1218671" imgH="380835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5943600"/>
                        <a:ext cx="12192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7" name="Line 8"/>
          <p:cNvSpPr>
            <a:spLocks noChangeShapeType="1"/>
          </p:cNvSpPr>
          <p:nvPr/>
        </p:nvSpPr>
        <p:spPr bwMode="auto">
          <a:xfrm flipH="1" flipV="1">
            <a:off x="5765800" y="4667250"/>
            <a:ext cx="228600" cy="1143000"/>
          </a:xfrm>
          <a:prstGeom prst="line">
            <a:avLst/>
          </a:prstGeom>
          <a:noFill/>
          <a:ln w="25400">
            <a:solidFill>
              <a:srgbClr val="CC0099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14348" name="Object 9"/>
          <p:cNvGraphicFramePr>
            <a:graphicFrameLocks noChangeAspect="1"/>
          </p:cNvGraphicFramePr>
          <p:nvPr/>
        </p:nvGraphicFramePr>
        <p:xfrm>
          <a:off x="4267200" y="3200400"/>
          <a:ext cx="1054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3" name="Equation" r:id="rId9" imgW="1054100" imgH="431800" progId="Equation.3">
                  <p:embed/>
                </p:oleObj>
              </mc:Choice>
              <mc:Fallback>
                <p:oleObj name="Equation" r:id="rId9" imgW="1054100" imgH="4318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3200400"/>
                        <a:ext cx="10541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9" name="Object 10"/>
          <p:cNvGraphicFramePr>
            <a:graphicFrameLocks noChangeAspect="1"/>
          </p:cNvGraphicFramePr>
          <p:nvPr/>
        </p:nvGraphicFramePr>
        <p:xfrm>
          <a:off x="2514600" y="990600"/>
          <a:ext cx="1803400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4" name="Equation" r:id="rId11" imgW="1803400" imgH="1193800" progId="Equation.3">
                  <p:embed/>
                </p:oleObj>
              </mc:Choice>
              <mc:Fallback>
                <p:oleObj name="Equation" r:id="rId11" imgW="1803400" imgH="11938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990600"/>
                        <a:ext cx="1803400" cy="1193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CE7E5E7E-8BEC-43DA-B409-66777038771E}" type="slidenum">
              <a:rPr lang="en-US" sz="1400">
                <a:solidFill>
                  <a:schemeClr val="tx1"/>
                </a:solidFill>
                <a:latin typeface="Times New Roman" charset="0"/>
              </a:rPr>
              <a:pPr/>
              <a:t>14</a:t>
            </a:fld>
            <a:endParaRPr lang="en-US" sz="1400">
              <a:solidFill>
                <a:schemeClr val="tx1"/>
              </a:solidFill>
              <a:latin typeface="Times New Roman" charset="0"/>
            </a:endParaRPr>
          </a:p>
        </p:txBody>
      </p:sp>
      <p:graphicFrame>
        <p:nvGraphicFramePr>
          <p:cNvPr id="15365" name="Object 4"/>
          <p:cNvGraphicFramePr>
            <a:graphicFrameLocks noChangeAspect="1"/>
          </p:cNvGraphicFramePr>
          <p:nvPr/>
        </p:nvGraphicFramePr>
        <p:xfrm>
          <a:off x="304800" y="3429000"/>
          <a:ext cx="8523288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0" name="Equation" r:id="rId3" imgW="8521700" imgH="431800" progId="Equation.3">
                  <p:embed/>
                </p:oleObj>
              </mc:Choice>
              <mc:Fallback>
                <p:oleObj name="Equation" r:id="rId3" imgW="8521700" imgH="431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3429000"/>
                        <a:ext cx="8523288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6" name="Object 5"/>
          <p:cNvGraphicFramePr>
            <a:graphicFrameLocks noChangeAspect="1"/>
          </p:cNvGraphicFramePr>
          <p:nvPr/>
        </p:nvGraphicFramePr>
        <p:xfrm>
          <a:off x="304800" y="4953000"/>
          <a:ext cx="62865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1" name="Equation" r:id="rId5" imgW="6286500" imgH="1295400" progId="Equation.3">
                  <p:embed/>
                </p:oleObj>
              </mc:Choice>
              <mc:Fallback>
                <p:oleObj name="Equation" r:id="rId5" imgW="6286500" imgH="1295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4953000"/>
                        <a:ext cx="6286500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7" name="Rectangle 6"/>
          <p:cNvSpPr>
            <a:spLocks noChangeArrowheads="1"/>
          </p:cNvSpPr>
          <p:nvPr/>
        </p:nvSpPr>
        <p:spPr bwMode="auto">
          <a:xfrm>
            <a:off x="304800" y="2438400"/>
            <a:ext cx="37052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Other derivations:</a:t>
            </a:r>
          </a:p>
        </p:txBody>
      </p:sp>
      <p:graphicFrame>
        <p:nvGraphicFramePr>
          <p:cNvPr id="15368" name="Object 8"/>
          <p:cNvGraphicFramePr>
            <a:graphicFrameLocks noChangeAspect="1"/>
          </p:cNvGraphicFramePr>
          <p:nvPr/>
        </p:nvGraphicFramePr>
        <p:xfrm>
          <a:off x="2438400" y="533400"/>
          <a:ext cx="1803400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2" name="Equation" r:id="rId7" imgW="1803400" imgH="1193800" progId="Equation.3">
                  <p:embed/>
                </p:oleObj>
              </mc:Choice>
              <mc:Fallback>
                <p:oleObj name="Equation" r:id="rId7" imgW="1803400" imgH="11938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533400"/>
                        <a:ext cx="1803400" cy="1193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9" name="Rectangle 9"/>
          <p:cNvSpPr>
            <a:spLocks noChangeArrowheads="1"/>
          </p:cNvSpPr>
          <p:nvPr/>
        </p:nvSpPr>
        <p:spPr bwMode="auto">
          <a:xfrm>
            <a:off x="228600" y="457200"/>
            <a:ext cx="20208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Grammar: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14FE86F1-A02D-4CC7-ACC3-2C5769ED5264}" type="slidenum">
              <a:rPr lang="en-US" sz="1400">
                <a:solidFill>
                  <a:schemeClr val="tx1"/>
                </a:solidFill>
                <a:latin typeface="Times New Roman" charset="0"/>
              </a:rPr>
              <a:pPr/>
              <a:t>15</a:t>
            </a:fld>
            <a:endParaRPr lang="en-US" sz="1400">
              <a:solidFill>
                <a:schemeClr val="tx1"/>
              </a:solidFill>
              <a:latin typeface="Times New Roman" charset="0"/>
            </a:endParaRPr>
          </a:p>
        </p:txBody>
      </p:sp>
      <p:graphicFrame>
        <p:nvGraphicFramePr>
          <p:cNvPr id="16389" name="Object 4"/>
          <p:cNvGraphicFramePr>
            <a:graphicFrameLocks noChangeAspect="1"/>
          </p:cNvGraphicFramePr>
          <p:nvPr/>
        </p:nvGraphicFramePr>
        <p:xfrm>
          <a:off x="3276600" y="838200"/>
          <a:ext cx="1803400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3" name="Equation" r:id="rId3" imgW="1803400" imgH="1193800" progId="Equation.3">
                  <p:embed/>
                </p:oleObj>
              </mc:Choice>
              <mc:Fallback>
                <p:oleObj name="Equation" r:id="rId3" imgW="1803400" imgH="1193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838200"/>
                        <a:ext cx="1803400" cy="1193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0" name="Object 5"/>
          <p:cNvGraphicFramePr>
            <a:graphicFrameLocks noChangeAspect="1"/>
          </p:cNvGraphicFramePr>
          <p:nvPr/>
        </p:nvGraphicFramePr>
        <p:xfrm>
          <a:off x="2286000" y="4495800"/>
          <a:ext cx="3505200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4" name="Equation" r:id="rId5" imgW="3505200" imgH="711200" progId="Equation.3">
                  <p:embed/>
                </p:oleObj>
              </mc:Choice>
              <mc:Fallback>
                <p:oleObj name="Equation" r:id="rId5" imgW="3505200" imgH="711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4495800"/>
                        <a:ext cx="3505200" cy="709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1" name="Rectangle 7"/>
          <p:cNvSpPr>
            <a:spLocks noChangeArrowheads="1"/>
          </p:cNvSpPr>
          <p:nvPr/>
        </p:nvSpPr>
        <p:spPr bwMode="auto">
          <a:xfrm>
            <a:off x="762000" y="685800"/>
            <a:ext cx="20208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Grammar:</a:t>
            </a:r>
          </a:p>
        </p:txBody>
      </p:sp>
      <p:sp>
        <p:nvSpPr>
          <p:cNvPr id="16392" name="Text Box 8"/>
          <p:cNvSpPr txBox="1">
            <a:spLocks noChangeArrowheads="1"/>
          </p:cNvSpPr>
          <p:nvPr/>
        </p:nvSpPr>
        <p:spPr bwMode="auto">
          <a:xfrm>
            <a:off x="898525" y="3454400"/>
            <a:ext cx="51149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Language of the grammar: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046A6A59-7E82-4CEB-B8F5-842A1AD16018}" type="slidenum">
              <a:rPr lang="en-US" sz="1400">
                <a:solidFill>
                  <a:schemeClr val="tx1"/>
                </a:solidFill>
                <a:latin typeface="Times New Roman" charset="0"/>
              </a:rPr>
              <a:pPr/>
              <a:t>16</a:t>
            </a:fld>
            <a:endParaRPr lang="en-US" sz="14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  <a:p>
            <a:r>
              <a:rPr lang="en-US" smtClean="0"/>
              <a:t>We write: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Instead of:</a:t>
            </a:r>
          </a:p>
          <a:p>
            <a:endParaRPr lang="en-US" smtClean="0"/>
          </a:p>
        </p:txBody>
      </p:sp>
      <p:graphicFrame>
        <p:nvGraphicFramePr>
          <p:cNvPr id="17414" name="Object 3"/>
          <p:cNvGraphicFramePr>
            <a:graphicFrameLocks noChangeAspect="1"/>
          </p:cNvGraphicFramePr>
          <p:nvPr/>
        </p:nvGraphicFramePr>
        <p:xfrm>
          <a:off x="3048000" y="1066800"/>
          <a:ext cx="28448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8" name="Equation" r:id="rId3" imgW="2844800" imgH="990600" progId="Equation.3">
                  <p:embed/>
                </p:oleObj>
              </mc:Choice>
              <mc:Fallback>
                <p:oleObj name="Equation" r:id="rId3" imgW="2844800" imgH="990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1066800"/>
                        <a:ext cx="28448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5" name="Object 4"/>
          <p:cNvGraphicFramePr>
            <a:graphicFrameLocks noChangeAspect="1"/>
          </p:cNvGraphicFramePr>
          <p:nvPr/>
        </p:nvGraphicFramePr>
        <p:xfrm>
          <a:off x="260350" y="5086350"/>
          <a:ext cx="8523288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9" name="Equation" r:id="rId5" imgW="8521700" imgH="431800" progId="Equation.3">
                  <p:embed/>
                </p:oleObj>
              </mc:Choice>
              <mc:Fallback>
                <p:oleObj name="Equation" r:id="rId5" imgW="8521700" imgH="431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350" y="5086350"/>
                        <a:ext cx="8523288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6" name="Text Box 5"/>
          <p:cNvSpPr txBox="1">
            <a:spLocks noChangeArrowheads="1"/>
          </p:cNvSpPr>
          <p:nvPr/>
        </p:nvSpPr>
        <p:spPr bwMode="auto">
          <a:xfrm>
            <a:off x="2286000" y="2362200"/>
            <a:ext cx="65579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rgbClr val="CC0099"/>
                </a:solidFill>
              </a:rPr>
              <a:t>for zero or more derivation steps</a:t>
            </a:r>
          </a:p>
        </p:txBody>
      </p:sp>
      <p:sp>
        <p:nvSpPr>
          <p:cNvPr id="17417" name="Rectangle 7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A Convenient Notation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F554126C-B466-41E4-A5C9-BA7C9A8BB03E}" type="slidenum">
              <a:rPr lang="en-US" sz="1400">
                <a:solidFill>
                  <a:schemeClr val="tx1"/>
                </a:solidFill>
                <a:latin typeface="Times New Roman" charset="0"/>
              </a:rPr>
              <a:pPr/>
              <a:t>17</a:t>
            </a:fld>
            <a:endParaRPr lang="en-US" sz="1400">
              <a:solidFill>
                <a:schemeClr val="tx1"/>
              </a:solidFill>
              <a:latin typeface="Times New Roman" charset="0"/>
            </a:endParaRPr>
          </a:p>
        </p:txBody>
      </p:sp>
      <p:graphicFrame>
        <p:nvGraphicFramePr>
          <p:cNvPr id="18437" name="Object 2"/>
          <p:cNvGraphicFramePr>
            <a:graphicFrameLocks noChangeAspect="1"/>
          </p:cNvGraphicFramePr>
          <p:nvPr/>
        </p:nvGraphicFramePr>
        <p:xfrm>
          <a:off x="4572000" y="152400"/>
          <a:ext cx="20447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4" name="Equation" r:id="rId3" imgW="2044700" imgH="1003300" progId="Equation.3">
                  <p:embed/>
                </p:oleObj>
              </mc:Choice>
              <mc:Fallback>
                <p:oleObj name="Equation" r:id="rId3" imgW="2044700" imgH="10033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52400"/>
                        <a:ext cx="20447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8" name="Object 3"/>
          <p:cNvGraphicFramePr>
            <a:graphicFrameLocks noChangeAspect="1"/>
          </p:cNvGraphicFramePr>
          <p:nvPr/>
        </p:nvGraphicFramePr>
        <p:xfrm>
          <a:off x="2057400" y="2057400"/>
          <a:ext cx="5499100" cy="60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5" name="Equation" r:id="rId5" imgW="4394200" imgH="482600" progId="Equation.3">
                  <p:embed/>
                </p:oleObj>
              </mc:Choice>
              <mc:Fallback>
                <p:oleObj name="Equation" r:id="rId5" imgW="4394200" imgH="482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2057400"/>
                        <a:ext cx="5499100" cy="601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9" name="Text Box 4"/>
          <p:cNvSpPr txBox="1">
            <a:spLocks noChangeArrowheads="1"/>
          </p:cNvSpPr>
          <p:nvPr/>
        </p:nvSpPr>
        <p:spPr bwMode="auto">
          <a:xfrm>
            <a:off x="1981200" y="3048000"/>
            <a:ext cx="62690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rgbClr val="CC0099"/>
                </a:solidFill>
              </a:rPr>
              <a:t>in zero or more derivation steps</a:t>
            </a:r>
          </a:p>
        </p:txBody>
      </p:sp>
      <p:sp>
        <p:nvSpPr>
          <p:cNvPr id="18440" name="Rectangle 5"/>
          <p:cNvSpPr>
            <a:spLocks noChangeArrowheads="1"/>
          </p:cNvSpPr>
          <p:nvPr/>
        </p:nvSpPr>
        <p:spPr bwMode="auto">
          <a:xfrm>
            <a:off x="228600" y="533400"/>
            <a:ext cx="39973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In general we write:</a:t>
            </a:r>
          </a:p>
        </p:txBody>
      </p:sp>
      <p:sp>
        <p:nvSpPr>
          <p:cNvPr id="18441" name="Text Box 6"/>
          <p:cNvSpPr txBox="1">
            <a:spLocks noChangeArrowheads="1"/>
          </p:cNvSpPr>
          <p:nvPr/>
        </p:nvSpPr>
        <p:spPr bwMode="auto">
          <a:xfrm>
            <a:off x="441325" y="2006600"/>
            <a:ext cx="7350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If:</a:t>
            </a:r>
          </a:p>
        </p:txBody>
      </p:sp>
      <p:graphicFrame>
        <p:nvGraphicFramePr>
          <p:cNvPr id="18442" name="Object 7"/>
          <p:cNvGraphicFramePr>
            <a:graphicFrameLocks noChangeAspect="1"/>
          </p:cNvGraphicFramePr>
          <p:nvPr/>
        </p:nvGraphicFramePr>
        <p:xfrm>
          <a:off x="2971800" y="4953000"/>
          <a:ext cx="16891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6" name="Equation" r:id="rId7" imgW="1689100" imgH="990600" progId="Equation.3">
                  <p:embed/>
                </p:oleObj>
              </mc:Choice>
              <mc:Fallback>
                <p:oleObj name="Equation" r:id="rId7" imgW="1689100" imgH="990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4953000"/>
                        <a:ext cx="16891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3" name="Text Box 8"/>
          <p:cNvSpPr txBox="1">
            <a:spLocks noChangeArrowheads="1"/>
          </p:cNvSpPr>
          <p:nvPr/>
        </p:nvSpPr>
        <p:spPr bwMode="auto">
          <a:xfrm>
            <a:off x="288925" y="5359400"/>
            <a:ext cx="18462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Trivially: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1E7AD224-3987-44FC-AE2A-3FD4AEC51C96}" type="slidenum">
              <a:rPr lang="en-US" sz="1400">
                <a:solidFill>
                  <a:schemeClr val="tx1"/>
                </a:solidFill>
                <a:latin typeface="Times New Roman" charset="0"/>
              </a:rPr>
              <a:pPr/>
              <a:t>18</a:t>
            </a:fld>
            <a:endParaRPr lang="en-US" sz="14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 </a:t>
            </a:r>
          </a:p>
        </p:txBody>
      </p:sp>
      <p:graphicFrame>
        <p:nvGraphicFramePr>
          <p:cNvPr id="19462" name="Object 3"/>
          <p:cNvGraphicFramePr>
            <a:graphicFrameLocks noChangeAspect="1"/>
          </p:cNvGraphicFramePr>
          <p:nvPr/>
        </p:nvGraphicFramePr>
        <p:xfrm>
          <a:off x="381000" y="1066800"/>
          <a:ext cx="1803400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7" name="Equation" r:id="rId3" imgW="1803400" imgH="1193800" progId="Equation.3">
                  <p:embed/>
                </p:oleObj>
              </mc:Choice>
              <mc:Fallback>
                <p:oleObj name="Equation" r:id="rId3" imgW="1803400" imgH="1193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066800"/>
                        <a:ext cx="1803400" cy="1193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3" name="Object 4"/>
          <p:cNvGraphicFramePr>
            <a:graphicFrameLocks noChangeAspect="1"/>
          </p:cNvGraphicFramePr>
          <p:nvPr/>
        </p:nvGraphicFramePr>
        <p:xfrm>
          <a:off x="5029200" y="914400"/>
          <a:ext cx="2365375" cy="320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8" name="Equation" r:id="rId5" imgW="1981200" imgH="2679700" progId="Equation.3">
                  <p:embed/>
                </p:oleObj>
              </mc:Choice>
              <mc:Fallback>
                <p:oleObj name="Equation" r:id="rId5" imgW="1981200" imgH="26797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914400"/>
                        <a:ext cx="2365375" cy="320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4" name="Text Box 5"/>
          <p:cNvSpPr txBox="1">
            <a:spLocks noChangeArrowheads="1"/>
          </p:cNvSpPr>
          <p:nvPr/>
        </p:nvSpPr>
        <p:spPr bwMode="auto">
          <a:xfrm>
            <a:off x="228600" y="228600"/>
            <a:ext cx="35893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Example Grammar</a:t>
            </a:r>
          </a:p>
        </p:txBody>
      </p:sp>
      <p:sp>
        <p:nvSpPr>
          <p:cNvPr id="19465" name="Text Box 6"/>
          <p:cNvSpPr txBox="1">
            <a:spLocks noChangeArrowheads="1"/>
          </p:cNvSpPr>
          <p:nvPr/>
        </p:nvSpPr>
        <p:spPr bwMode="auto">
          <a:xfrm>
            <a:off x="4876800" y="304800"/>
            <a:ext cx="39814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Possible Derivations</a:t>
            </a:r>
          </a:p>
        </p:txBody>
      </p:sp>
      <p:graphicFrame>
        <p:nvGraphicFramePr>
          <p:cNvPr id="19466" name="Object 7"/>
          <p:cNvGraphicFramePr>
            <a:graphicFrameLocks noChangeAspect="1"/>
          </p:cNvGraphicFramePr>
          <p:nvPr/>
        </p:nvGraphicFramePr>
        <p:xfrm>
          <a:off x="3505200" y="4876800"/>
          <a:ext cx="5334000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9" name="Equation" r:id="rId7" imgW="1954951" imgH="266584" progId="Equation.3">
                  <p:embed/>
                </p:oleObj>
              </mc:Choice>
              <mc:Fallback>
                <p:oleObj name="Equation" r:id="rId7" imgW="1954951" imgH="266584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4876800"/>
                        <a:ext cx="5334000" cy="727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AD674160-9453-4343-82A5-1C4B870FDE26}" type="slidenum">
              <a:rPr lang="en-US" sz="1400">
                <a:solidFill>
                  <a:schemeClr val="tx1"/>
                </a:solidFill>
                <a:latin typeface="Times New Roman" charset="0"/>
              </a:rPr>
              <a:pPr/>
              <a:t>19</a:t>
            </a:fld>
            <a:endParaRPr lang="en-US" sz="14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 </a:t>
            </a:r>
          </a:p>
        </p:txBody>
      </p:sp>
      <p:graphicFrame>
        <p:nvGraphicFramePr>
          <p:cNvPr id="20486" name="Object 4"/>
          <p:cNvGraphicFramePr>
            <a:graphicFrameLocks noChangeAspect="1"/>
          </p:cNvGraphicFramePr>
          <p:nvPr/>
        </p:nvGraphicFramePr>
        <p:xfrm>
          <a:off x="1828800" y="1676400"/>
          <a:ext cx="1981200" cy="1174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3" name="Equation" r:id="rId3" imgW="685502" imgH="406224" progId="Equation.3">
                  <p:embed/>
                </p:oleObj>
              </mc:Choice>
              <mc:Fallback>
                <p:oleObj name="Equation" r:id="rId3" imgW="685502" imgH="406224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676400"/>
                        <a:ext cx="1981200" cy="1174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7" name="Object 5"/>
          <p:cNvGraphicFramePr>
            <a:graphicFrameLocks noChangeAspect="1"/>
          </p:cNvGraphicFramePr>
          <p:nvPr/>
        </p:nvGraphicFramePr>
        <p:xfrm>
          <a:off x="5562600" y="1905000"/>
          <a:ext cx="2590800" cy="661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4" name="Equation" r:id="rId5" imgW="889000" imgH="228600" progId="Equation.3">
                  <p:embed/>
                </p:oleObj>
              </mc:Choice>
              <mc:Fallback>
                <p:oleObj name="Equation" r:id="rId5" imgW="8890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1905000"/>
                        <a:ext cx="2590800" cy="661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8" name="Object 6"/>
          <p:cNvGraphicFramePr>
            <a:graphicFrameLocks noChangeAspect="1"/>
          </p:cNvGraphicFramePr>
          <p:nvPr/>
        </p:nvGraphicFramePr>
        <p:xfrm>
          <a:off x="533400" y="4724400"/>
          <a:ext cx="2984500" cy="142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5" name="Equation" r:id="rId7" imgW="2984500" imgH="1422400" progId="Equation.3">
                  <p:embed/>
                </p:oleObj>
              </mc:Choice>
              <mc:Fallback>
                <p:oleObj name="Equation" r:id="rId7" imgW="2984500" imgH="14224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4724400"/>
                        <a:ext cx="2984500" cy="142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9" name="AutoShape 7"/>
          <p:cNvSpPr>
            <a:spLocks noChangeArrowheads="1"/>
          </p:cNvSpPr>
          <p:nvPr/>
        </p:nvSpPr>
        <p:spPr bwMode="auto">
          <a:xfrm>
            <a:off x="4038600" y="1981200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0490" name="AutoShape 8"/>
          <p:cNvSpPr>
            <a:spLocks noChangeArrowheads="1"/>
          </p:cNvSpPr>
          <p:nvPr/>
        </p:nvSpPr>
        <p:spPr bwMode="auto">
          <a:xfrm>
            <a:off x="4038600" y="5105400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20491" name="Object 9"/>
          <p:cNvGraphicFramePr>
            <a:graphicFrameLocks noChangeAspect="1"/>
          </p:cNvGraphicFramePr>
          <p:nvPr/>
        </p:nvGraphicFramePr>
        <p:xfrm>
          <a:off x="5238750" y="5003800"/>
          <a:ext cx="35179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6" name="Equation" r:id="rId9" imgW="3517900" imgH="609600" progId="Equation.3">
                  <p:embed/>
                </p:oleObj>
              </mc:Choice>
              <mc:Fallback>
                <p:oleObj name="Equation" r:id="rId9" imgW="3517900" imgH="609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8750" y="5003800"/>
                        <a:ext cx="35179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2" name="Text Box 11"/>
          <p:cNvSpPr txBox="1">
            <a:spLocks noChangeArrowheads="1"/>
          </p:cNvSpPr>
          <p:nvPr/>
        </p:nvSpPr>
        <p:spPr bwMode="auto">
          <a:xfrm>
            <a:off x="288925" y="177800"/>
            <a:ext cx="56911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chemeClr val="tx1"/>
                </a:solidFill>
              </a:rPr>
              <a:t>Another convenient notation: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8FB890E6-77A7-4671-A8A8-2816C7840731}" type="slidenum">
              <a:rPr lang="en-US" sz="1400">
                <a:solidFill>
                  <a:schemeClr val="tx1"/>
                </a:solidFill>
                <a:latin typeface="Times New Roman" charset="0"/>
              </a:rPr>
              <a:pPr/>
              <a:t>2</a:t>
            </a:fld>
            <a:endParaRPr lang="en-US" sz="14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 </a:t>
            </a:r>
          </a:p>
        </p:txBody>
      </p:sp>
      <p:sp>
        <p:nvSpPr>
          <p:cNvPr id="3078" name="Oval 8"/>
          <p:cNvSpPr>
            <a:spLocks noChangeArrowheads="1"/>
          </p:cNvSpPr>
          <p:nvPr/>
        </p:nvSpPr>
        <p:spPr bwMode="auto">
          <a:xfrm>
            <a:off x="2133600" y="3886200"/>
            <a:ext cx="4876800" cy="228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079" name="Text Box 9"/>
          <p:cNvSpPr txBox="1">
            <a:spLocks noChangeArrowheads="1"/>
          </p:cNvSpPr>
          <p:nvPr/>
        </p:nvSpPr>
        <p:spPr bwMode="auto">
          <a:xfrm>
            <a:off x="2743200" y="4267200"/>
            <a:ext cx="3641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Regular Languages</a:t>
            </a:r>
          </a:p>
        </p:txBody>
      </p:sp>
      <p:graphicFrame>
        <p:nvGraphicFramePr>
          <p:cNvPr id="3080" name="Object 10"/>
          <p:cNvGraphicFramePr>
            <a:graphicFrameLocks noChangeAspect="1"/>
          </p:cNvGraphicFramePr>
          <p:nvPr/>
        </p:nvGraphicFramePr>
        <p:xfrm>
          <a:off x="1447800" y="2819400"/>
          <a:ext cx="2578100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Equation" r:id="rId3" imgW="2184400" imgH="596900" progId="Equation.3">
                  <p:embed/>
                </p:oleObj>
              </mc:Choice>
              <mc:Fallback>
                <p:oleObj name="Equation" r:id="rId3" imgW="2184400" imgH="5969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819400"/>
                        <a:ext cx="2578100" cy="704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1" name="Object 11"/>
          <p:cNvGraphicFramePr>
            <a:graphicFrameLocks noChangeAspect="1"/>
          </p:cNvGraphicFramePr>
          <p:nvPr/>
        </p:nvGraphicFramePr>
        <p:xfrm>
          <a:off x="5194300" y="2794000"/>
          <a:ext cx="14097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Equation" r:id="rId5" imgW="1409088" imgH="710891" progId="Equation.3">
                  <p:embed/>
                </p:oleObj>
              </mc:Choice>
              <mc:Fallback>
                <p:oleObj name="Equation" r:id="rId5" imgW="1409088" imgH="710891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4300" y="2794000"/>
                        <a:ext cx="14097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2" name="Object 14"/>
          <p:cNvGraphicFramePr>
            <a:graphicFrameLocks noChangeAspect="1"/>
          </p:cNvGraphicFramePr>
          <p:nvPr/>
        </p:nvGraphicFramePr>
        <p:xfrm>
          <a:off x="3124200" y="5105400"/>
          <a:ext cx="9525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Equation" r:id="rId7" imgW="952087" imgH="355446" progId="Equation.3">
                  <p:embed/>
                </p:oleObj>
              </mc:Choice>
              <mc:Fallback>
                <p:oleObj name="Equation" r:id="rId7" imgW="952087" imgH="355446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5105400"/>
                        <a:ext cx="9525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3" name="Object 15"/>
          <p:cNvGraphicFramePr>
            <a:graphicFrameLocks noChangeAspect="1"/>
          </p:cNvGraphicFramePr>
          <p:nvPr/>
        </p:nvGraphicFramePr>
        <p:xfrm>
          <a:off x="4876800" y="5029200"/>
          <a:ext cx="1308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Equation" r:id="rId9" imgW="1307532" imgH="431613" progId="Equation.3">
                  <p:embed/>
                </p:oleObj>
              </mc:Choice>
              <mc:Fallback>
                <p:oleObj name="Equation" r:id="rId9" imgW="1307532" imgH="431613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5029200"/>
                        <a:ext cx="13081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4" name="Oval 17"/>
          <p:cNvSpPr>
            <a:spLocks noChangeArrowheads="1"/>
          </p:cNvSpPr>
          <p:nvPr/>
        </p:nvSpPr>
        <p:spPr bwMode="auto">
          <a:xfrm>
            <a:off x="685800" y="1219200"/>
            <a:ext cx="7848600" cy="5105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3085" name="Text Box 18"/>
          <p:cNvSpPr txBox="1">
            <a:spLocks noChangeArrowheads="1"/>
          </p:cNvSpPr>
          <p:nvPr/>
        </p:nvSpPr>
        <p:spPr bwMode="auto">
          <a:xfrm>
            <a:off x="2133600" y="1905000"/>
            <a:ext cx="4795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Context-Free Languages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856FBC32-AE28-4753-AE5D-E52846B885AB}" type="slidenum">
              <a:rPr lang="en-US" sz="1400">
                <a:solidFill>
                  <a:schemeClr val="tx1"/>
                </a:solidFill>
                <a:latin typeface="Times New Roman" charset="0"/>
              </a:rPr>
              <a:pPr/>
              <a:t>20</a:t>
            </a:fld>
            <a:endParaRPr lang="en-US" sz="14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Formal Definitions</a:t>
            </a:r>
          </a:p>
        </p:txBody>
      </p:sp>
      <p:graphicFrame>
        <p:nvGraphicFramePr>
          <p:cNvPr id="21510" name="Object 4"/>
          <p:cNvGraphicFramePr>
            <a:graphicFrameLocks noChangeAspect="1"/>
          </p:cNvGraphicFramePr>
          <p:nvPr/>
        </p:nvGraphicFramePr>
        <p:xfrm>
          <a:off x="2743200" y="1447800"/>
          <a:ext cx="30353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0" name="Equation" r:id="rId3" imgW="3035300" imgH="558800" progId="Equation.3">
                  <p:embed/>
                </p:oleObj>
              </mc:Choice>
              <mc:Fallback>
                <p:oleObj name="Equation" r:id="rId3" imgW="3035300" imgH="558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1447800"/>
                        <a:ext cx="30353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1" name="Text Box 9"/>
          <p:cNvSpPr txBox="1">
            <a:spLocks noChangeArrowheads="1"/>
          </p:cNvSpPr>
          <p:nvPr/>
        </p:nvSpPr>
        <p:spPr bwMode="auto">
          <a:xfrm>
            <a:off x="228600" y="2667000"/>
            <a:ext cx="1881188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Set of </a:t>
            </a:r>
          </a:p>
          <a:p>
            <a:r>
              <a:rPr lang="en-US"/>
              <a:t>variables</a:t>
            </a:r>
          </a:p>
        </p:txBody>
      </p:sp>
      <p:sp>
        <p:nvSpPr>
          <p:cNvPr id="21512" name="Text Box 10"/>
          <p:cNvSpPr txBox="1">
            <a:spLocks noChangeArrowheads="1"/>
          </p:cNvSpPr>
          <p:nvPr/>
        </p:nvSpPr>
        <p:spPr bwMode="auto">
          <a:xfrm>
            <a:off x="2362200" y="3581400"/>
            <a:ext cx="1878013" cy="174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Set of </a:t>
            </a:r>
          </a:p>
          <a:p>
            <a:r>
              <a:rPr lang="en-US"/>
              <a:t>terminal </a:t>
            </a:r>
          </a:p>
          <a:p>
            <a:r>
              <a:rPr lang="en-US"/>
              <a:t>symbols</a:t>
            </a:r>
          </a:p>
        </p:txBody>
      </p:sp>
      <p:sp>
        <p:nvSpPr>
          <p:cNvPr id="21513" name="Text Box 11"/>
          <p:cNvSpPr txBox="1">
            <a:spLocks noChangeArrowheads="1"/>
          </p:cNvSpPr>
          <p:nvPr/>
        </p:nvSpPr>
        <p:spPr bwMode="auto">
          <a:xfrm>
            <a:off x="4572000" y="3581400"/>
            <a:ext cx="1682750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Start </a:t>
            </a:r>
          </a:p>
          <a:p>
            <a:r>
              <a:rPr lang="en-US"/>
              <a:t>variable</a:t>
            </a:r>
          </a:p>
        </p:txBody>
      </p:sp>
      <p:sp>
        <p:nvSpPr>
          <p:cNvPr id="21514" name="Text Box 12"/>
          <p:cNvSpPr txBox="1">
            <a:spLocks noChangeArrowheads="1"/>
          </p:cNvSpPr>
          <p:nvPr/>
        </p:nvSpPr>
        <p:spPr bwMode="auto">
          <a:xfrm>
            <a:off x="6629400" y="3581400"/>
            <a:ext cx="2401888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Set of </a:t>
            </a:r>
          </a:p>
          <a:p>
            <a:r>
              <a:rPr lang="en-US"/>
              <a:t>productions</a:t>
            </a:r>
          </a:p>
        </p:txBody>
      </p:sp>
      <p:sp>
        <p:nvSpPr>
          <p:cNvPr id="21515" name="Line 13"/>
          <p:cNvSpPr>
            <a:spLocks noChangeShapeType="1"/>
          </p:cNvSpPr>
          <p:nvPr/>
        </p:nvSpPr>
        <p:spPr bwMode="auto">
          <a:xfrm flipV="1">
            <a:off x="1752600" y="1981200"/>
            <a:ext cx="2057400" cy="8382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516" name="Text Box 15"/>
          <p:cNvSpPr txBox="1">
            <a:spLocks noChangeArrowheads="1"/>
          </p:cNvSpPr>
          <p:nvPr/>
        </p:nvSpPr>
        <p:spPr bwMode="auto">
          <a:xfrm>
            <a:off x="228600" y="1371600"/>
            <a:ext cx="22479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sz="3600">
                <a:solidFill>
                  <a:srgbClr val="FF0000"/>
                </a:solidFill>
              </a:rPr>
              <a:t>Grammar:</a:t>
            </a:r>
          </a:p>
        </p:txBody>
      </p:sp>
      <p:sp>
        <p:nvSpPr>
          <p:cNvPr id="21517" name="Line 16"/>
          <p:cNvSpPr>
            <a:spLocks noChangeShapeType="1"/>
          </p:cNvSpPr>
          <p:nvPr/>
        </p:nvSpPr>
        <p:spPr bwMode="auto">
          <a:xfrm flipV="1">
            <a:off x="3200400" y="1981200"/>
            <a:ext cx="1143000" cy="16002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518" name="Line 17"/>
          <p:cNvSpPr>
            <a:spLocks noChangeShapeType="1"/>
          </p:cNvSpPr>
          <p:nvPr/>
        </p:nvSpPr>
        <p:spPr bwMode="auto">
          <a:xfrm flipH="1" flipV="1">
            <a:off x="4876800" y="1981200"/>
            <a:ext cx="381000" cy="16764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519" name="Line 18"/>
          <p:cNvSpPr>
            <a:spLocks noChangeShapeType="1"/>
          </p:cNvSpPr>
          <p:nvPr/>
        </p:nvSpPr>
        <p:spPr bwMode="auto">
          <a:xfrm flipH="1" flipV="1">
            <a:off x="5410200" y="1981200"/>
            <a:ext cx="1828800" cy="16002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6F01DDBF-165F-4823-8273-0A190DCB69B8}" type="slidenum">
              <a:rPr lang="en-US" sz="1400">
                <a:solidFill>
                  <a:schemeClr val="tx1"/>
                </a:solidFill>
                <a:latin typeface="Times New Roman" charset="0"/>
              </a:rPr>
              <a:pPr/>
              <a:t>21</a:t>
            </a:fld>
            <a:endParaRPr lang="en-US" sz="14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22533" name="Text Box 3"/>
          <p:cNvSpPr txBox="1">
            <a:spLocks noChangeArrowheads="1"/>
          </p:cNvSpPr>
          <p:nvPr/>
        </p:nvSpPr>
        <p:spPr bwMode="auto">
          <a:xfrm>
            <a:off x="228600" y="407988"/>
            <a:ext cx="528161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sz="3600">
                <a:solidFill>
                  <a:srgbClr val="FF0000"/>
                </a:solidFill>
              </a:rPr>
              <a:t>Context-Free Grammar:</a:t>
            </a:r>
          </a:p>
        </p:txBody>
      </p:sp>
      <p:sp>
        <p:nvSpPr>
          <p:cNvPr id="22534" name="Text Box 4"/>
          <p:cNvSpPr txBox="1">
            <a:spLocks noChangeArrowheads="1"/>
          </p:cNvSpPr>
          <p:nvPr/>
        </p:nvSpPr>
        <p:spPr bwMode="auto">
          <a:xfrm>
            <a:off x="914400" y="2057400"/>
            <a:ext cx="70977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All productions in     are of the form</a:t>
            </a:r>
          </a:p>
        </p:txBody>
      </p:sp>
      <p:graphicFrame>
        <p:nvGraphicFramePr>
          <p:cNvPr id="22535" name="Object 5"/>
          <p:cNvGraphicFramePr>
            <a:graphicFrameLocks noChangeAspect="1"/>
          </p:cNvGraphicFramePr>
          <p:nvPr/>
        </p:nvGraphicFramePr>
        <p:xfrm>
          <a:off x="3352800" y="3048000"/>
          <a:ext cx="1752600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3" name="Equation" r:id="rId3" imgW="482181" imgH="177646" progId="Equation.3">
                  <p:embed/>
                </p:oleObj>
              </mc:Choice>
              <mc:Fallback>
                <p:oleObj name="Equation" r:id="rId3" imgW="482181" imgH="177646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3048000"/>
                        <a:ext cx="1752600" cy="64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6" name="Text Box 6"/>
          <p:cNvSpPr txBox="1">
            <a:spLocks noChangeArrowheads="1"/>
          </p:cNvSpPr>
          <p:nvPr/>
        </p:nvSpPr>
        <p:spPr bwMode="auto">
          <a:xfrm>
            <a:off x="5410200" y="4038600"/>
            <a:ext cx="2784475" cy="174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String of </a:t>
            </a:r>
          </a:p>
          <a:p>
            <a:r>
              <a:rPr lang="en-US"/>
              <a:t>variables and </a:t>
            </a:r>
          </a:p>
          <a:p>
            <a:r>
              <a:rPr lang="en-US"/>
              <a:t>terminals</a:t>
            </a:r>
          </a:p>
        </p:txBody>
      </p:sp>
      <p:graphicFrame>
        <p:nvGraphicFramePr>
          <p:cNvPr id="22537" name="Object 7"/>
          <p:cNvGraphicFramePr>
            <a:graphicFrameLocks noChangeAspect="1"/>
          </p:cNvGraphicFramePr>
          <p:nvPr/>
        </p:nvGraphicFramePr>
        <p:xfrm>
          <a:off x="5638800" y="533400"/>
          <a:ext cx="3060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4" name="Equation" r:id="rId5" imgW="3060700" imgH="533400" progId="Equation.3">
                  <p:embed/>
                </p:oleObj>
              </mc:Choice>
              <mc:Fallback>
                <p:oleObj name="Equation" r:id="rId5" imgW="3060700" imgH="5334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533400"/>
                        <a:ext cx="30607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8" name="Object 18"/>
          <p:cNvGraphicFramePr>
            <a:graphicFrameLocks noChangeAspect="1"/>
          </p:cNvGraphicFramePr>
          <p:nvPr/>
        </p:nvGraphicFramePr>
        <p:xfrm>
          <a:off x="4419600" y="2057400"/>
          <a:ext cx="468313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5" name="Equation" r:id="rId7" imgW="152202" imgH="177569" progId="Equation.3">
                  <p:embed/>
                </p:oleObj>
              </mc:Choice>
              <mc:Fallback>
                <p:oleObj name="Equation" r:id="rId7" imgW="152202" imgH="177569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2057400"/>
                        <a:ext cx="468313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9" name="Object 19"/>
          <p:cNvGraphicFramePr>
            <a:graphicFrameLocks noChangeAspect="1"/>
          </p:cNvGraphicFramePr>
          <p:nvPr/>
        </p:nvGraphicFramePr>
        <p:xfrm>
          <a:off x="4362450" y="2940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6" name="Equation" r:id="rId9" imgW="114151" imgH="215619" progId="Equation.3">
                  <p:embed/>
                </p:oleObj>
              </mc:Choice>
              <mc:Fallback>
                <p:oleObj name="Equation" r:id="rId9" imgW="114151" imgH="215619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2450" y="2940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0" name="Text Box 20"/>
          <p:cNvSpPr txBox="1">
            <a:spLocks noChangeArrowheads="1"/>
          </p:cNvSpPr>
          <p:nvPr/>
        </p:nvSpPr>
        <p:spPr bwMode="auto">
          <a:xfrm>
            <a:off x="1447800" y="3962400"/>
            <a:ext cx="1747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Variable</a:t>
            </a:r>
          </a:p>
        </p:txBody>
      </p:sp>
      <p:sp>
        <p:nvSpPr>
          <p:cNvPr id="22541" name="Line 21"/>
          <p:cNvSpPr>
            <a:spLocks noChangeShapeType="1"/>
          </p:cNvSpPr>
          <p:nvPr/>
        </p:nvSpPr>
        <p:spPr bwMode="auto">
          <a:xfrm flipV="1">
            <a:off x="2895600" y="3657600"/>
            <a:ext cx="609600" cy="3810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22542" name="Line 22"/>
          <p:cNvSpPr>
            <a:spLocks noChangeShapeType="1"/>
          </p:cNvSpPr>
          <p:nvPr/>
        </p:nvSpPr>
        <p:spPr bwMode="auto">
          <a:xfrm flipH="1" flipV="1">
            <a:off x="4953000" y="3733800"/>
            <a:ext cx="762000" cy="3048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AAC821C0-6572-4F38-90B9-4BE940A58173}" type="slidenum">
              <a:rPr lang="en-US" sz="1400">
                <a:solidFill>
                  <a:schemeClr val="tx1"/>
                </a:solidFill>
                <a:latin typeface="Times New Roman" charset="0"/>
              </a:rPr>
              <a:pPr/>
              <a:t>22</a:t>
            </a:fld>
            <a:endParaRPr lang="en-US" sz="1400">
              <a:solidFill>
                <a:schemeClr val="tx1"/>
              </a:solidFill>
              <a:latin typeface="Times New Roman" charset="0"/>
            </a:endParaRPr>
          </a:p>
        </p:txBody>
      </p:sp>
      <p:graphicFrame>
        <p:nvGraphicFramePr>
          <p:cNvPr id="23557" name="Object 1028"/>
          <p:cNvGraphicFramePr>
            <a:graphicFrameLocks noChangeAspect="1"/>
          </p:cNvGraphicFramePr>
          <p:nvPr/>
        </p:nvGraphicFramePr>
        <p:xfrm>
          <a:off x="1066800" y="914400"/>
          <a:ext cx="2765425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1" name="Equation" r:id="rId3" imgW="889000" imgH="228600" progId="Equation.3">
                  <p:embed/>
                </p:oleObj>
              </mc:Choice>
              <mc:Fallback>
                <p:oleObj name="Equation" r:id="rId3" imgW="889000" imgH="228600" progId="Equation.3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914400"/>
                        <a:ext cx="2765425" cy="7112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8" name="Object 1030"/>
          <p:cNvGraphicFramePr>
            <a:graphicFrameLocks noChangeAspect="1"/>
          </p:cNvGraphicFramePr>
          <p:nvPr/>
        </p:nvGraphicFramePr>
        <p:xfrm>
          <a:off x="2133600" y="3733800"/>
          <a:ext cx="30353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2" name="Equation" r:id="rId5" imgW="3035300" imgH="558800" progId="Equation.3">
                  <p:embed/>
                </p:oleObj>
              </mc:Choice>
              <mc:Fallback>
                <p:oleObj name="Equation" r:id="rId5" imgW="3035300" imgH="558800" progId="Equation.3">
                  <p:embed/>
                  <p:pic>
                    <p:nvPicPr>
                      <p:cNvPr id="0" name="Object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733800"/>
                        <a:ext cx="30353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9" name="Object 1031"/>
          <p:cNvGraphicFramePr>
            <a:graphicFrameLocks noChangeAspect="1"/>
          </p:cNvGraphicFramePr>
          <p:nvPr/>
        </p:nvGraphicFramePr>
        <p:xfrm>
          <a:off x="533400" y="5029200"/>
          <a:ext cx="15367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3" name="Equation" r:id="rId7" imgW="1536033" imgH="533169" progId="Equation.3">
                  <p:embed/>
                </p:oleObj>
              </mc:Choice>
              <mc:Fallback>
                <p:oleObj name="Equation" r:id="rId7" imgW="1536033" imgH="533169" progId="Equation.3">
                  <p:embed/>
                  <p:pic>
                    <p:nvPicPr>
                      <p:cNvPr id="0" name="Object 10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5029200"/>
                        <a:ext cx="15367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0" name="Object 1032"/>
          <p:cNvGraphicFramePr>
            <a:graphicFrameLocks noChangeAspect="1"/>
          </p:cNvGraphicFramePr>
          <p:nvPr/>
        </p:nvGraphicFramePr>
        <p:xfrm>
          <a:off x="2895600" y="5410200"/>
          <a:ext cx="18923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4" name="Equation" r:id="rId9" imgW="1892300" imgH="533400" progId="Equation.3">
                  <p:embed/>
                </p:oleObj>
              </mc:Choice>
              <mc:Fallback>
                <p:oleObj name="Equation" r:id="rId9" imgW="1892300" imgH="533400" progId="Equation.3">
                  <p:embed/>
                  <p:pic>
                    <p:nvPicPr>
                      <p:cNvPr id="0" name="Object 10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5410200"/>
                        <a:ext cx="18923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1" name="Object 1033"/>
          <p:cNvGraphicFramePr>
            <a:graphicFrameLocks noChangeAspect="1"/>
          </p:cNvGraphicFramePr>
          <p:nvPr/>
        </p:nvGraphicFramePr>
        <p:xfrm>
          <a:off x="4191000" y="2209800"/>
          <a:ext cx="4699000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5" name="Equation" r:id="rId11" imgW="4699000" imgH="546100" progId="Equation.3">
                  <p:embed/>
                </p:oleObj>
              </mc:Choice>
              <mc:Fallback>
                <p:oleObj name="Equation" r:id="rId11" imgW="4699000" imgH="546100" progId="Equation.3">
                  <p:embed/>
                  <p:pic>
                    <p:nvPicPr>
                      <p:cNvPr id="0" name="Object 10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2209800"/>
                        <a:ext cx="4699000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2" name="Line 1034"/>
          <p:cNvSpPr>
            <a:spLocks noChangeShapeType="1"/>
          </p:cNvSpPr>
          <p:nvPr/>
        </p:nvSpPr>
        <p:spPr bwMode="auto">
          <a:xfrm flipV="1">
            <a:off x="1905000" y="4267200"/>
            <a:ext cx="1295400" cy="6858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3563" name="Line 1035"/>
          <p:cNvSpPr>
            <a:spLocks noChangeShapeType="1"/>
          </p:cNvSpPr>
          <p:nvPr/>
        </p:nvSpPr>
        <p:spPr bwMode="auto">
          <a:xfrm flipH="1" flipV="1">
            <a:off x="3810000" y="4267200"/>
            <a:ext cx="0" cy="10668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3564" name="Line 1036"/>
          <p:cNvSpPr>
            <a:spLocks noChangeShapeType="1"/>
          </p:cNvSpPr>
          <p:nvPr/>
        </p:nvSpPr>
        <p:spPr bwMode="auto">
          <a:xfrm flipH="1" flipV="1">
            <a:off x="4343400" y="4267200"/>
            <a:ext cx="2362200" cy="10668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3565" name="Text Box 1037"/>
          <p:cNvSpPr txBox="1">
            <a:spLocks noChangeArrowheads="1"/>
          </p:cNvSpPr>
          <p:nvPr/>
        </p:nvSpPr>
        <p:spPr bwMode="auto">
          <a:xfrm>
            <a:off x="152400" y="5486400"/>
            <a:ext cx="18811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variables</a:t>
            </a:r>
          </a:p>
        </p:txBody>
      </p:sp>
      <p:sp>
        <p:nvSpPr>
          <p:cNvPr id="23566" name="Text Box 1038"/>
          <p:cNvSpPr txBox="1">
            <a:spLocks noChangeArrowheads="1"/>
          </p:cNvSpPr>
          <p:nvPr/>
        </p:nvSpPr>
        <p:spPr bwMode="auto">
          <a:xfrm>
            <a:off x="2590800" y="5791200"/>
            <a:ext cx="19542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terminals</a:t>
            </a:r>
          </a:p>
        </p:txBody>
      </p:sp>
      <p:sp>
        <p:nvSpPr>
          <p:cNvPr id="23567" name="Text Box 1039"/>
          <p:cNvSpPr txBox="1">
            <a:spLocks noChangeArrowheads="1"/>
          </p:cNvSpPr>
          <p:nvPr/>
        </p:nvSpPr>
        <p:spPr bwMode="auto">
          <a:xfrm>
            <a:off x="5486400" y="1524000"/>
            <a:ext cx="24018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productions</a:t>
            </a:r>
          </a:p>
        </p:txBody>
      </p:sp>
      <p:sp>
        <p:nvSpPr>
          <p:cNvPr id="23568" name="Line 1040"/>
          <p:cNvSpPr>
            <a:spLocks noChangeShapeType="1"/>
          </p:cNvSpPr>
          <p:nvPr/>
        </p:nvSpPr>
        <p:spPr bwMode="auto">
          <a:xfrm flipH="1">
            <a:off x="4876800" y="2819400"/>
            <a:ext cx="1295400" cy="8382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3569" name="Text Box 1041"/>
          <p:cNvSpPr txBox="1">
            <a:spLocks noChangeArrowheads="1"/>
          </p:cNvSpPr>
          <p:nvPr/>
        </p:nvSpPr>
        <p:spPr bwMode="auto">
          <a:xfrm>
            <a:off x="5562600" y="5257800"/>
            <a:ext cx="27908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start variable</a:t>
            </a:r>
          </a:p>
        </p:txBody>
      </p:sp>
      <p:sp>
        <p:nvSpPr>
          <p:cNvPr id="23570" name="Text Box 1043"/>
          <p:cNvSpPr txBox="1">
            <a:spLocks noChangeArrowheads="1"/>
          </p:cNvSpPr>
          <p:nvPr/>
        </p:nvSpPr>
        <p:spPr bwMode="auto">
          <a:xfrm>
            <a:off x="0" y="228600"/>
            <a:ext cx="6827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rgbClr val="339933"/>
                </a:solidFill>
              </a:rPr>
              <a:t>Example of Context-Free Grammar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8C4A3EDB-8430-4ECF-B06E-9827B901FCF0}" type="slidenum">
              <a:rPr lang="en-US" sz="1400">
                <a:solidFill>
                  <a:schemeClr val="tx1"/>
                </a:solidFill>
                <a:latin typeface="Times New Roman" charset="0"/>
              </a:rPr>
              <a:pPr/>
              <a:t>23</a:t>
            </a:fld>
            <a:endParaRPr lang="en-US" sz="14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  <a:p>
            <a:r>
              <a:rPr lang="en-US" smtClean="0"/>
              <a:t>For a grammar      with start variable      </a:t>
            </a:r>
          </a:p>
        </p:txBody>
      </p:sp>
      <p:graphicFrame>
        <p:nvGraphicFramePr>
          <p:cNvPr id="24582" name="Object 4"/>
          <p:cNvGraphicFramePr>
            <a:graphicFrameLocks noChangeAspect="1"/>
          </p:cNvGraphicFramePr>
          <p:nvPr/>
        </p:nvGraphicFramePr>
        <p:xfrm>
          <a:off x="3200400" y="1524000"/>
          <a:ext cx="393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9" name="Equation" r:id="rId3" imgW="393529" imgH="418918" progId="Equation.3">
                  <p:embed/>
                </p:oleObj>
              </mc:Choice>
              <mc:Fallback>
                <p:oleObj name="Equation" r:id="rId3" imgW="393529" imgH="418918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1524000"/>
                        <a:ext cx="3937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3" name="Object 5"/>
          <p:cNvGraphicFramePr>
            <a:graphicFrameLocks noChangeAspect="1"/>
          </p:cNvGraphicFramePr>
          <p:nvPr/>
        </p:nvGraphicFramePr>
        <p:xfrm>
          <a:off x="7467600" y="1524000"/>
          <a:ext cx="32861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0" name="Equation" r:id="rId5" imgW="330200" imgH="419100" progId="Equation.3">
                  <p:embed/>
                </p:oleObj>
              </mc:Choice>
              <mc:Fallback>
                <p:oleObj name="Equation" r:id="rId5" imgW="330200" imgH="4191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7600" y="1524000"/>
                        <a:ext cx="328613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4" name="Text Box 6"/>
          <p:cNvSpPr txBox="1">
            <a:spLocks noChangeArrowheads="1"/>
          </p:cNvSpPr>
          <p:nvPr/>
        </p:nvSpPr>
        <p:spPr bwMode="auto">
          <a:xfrm>
            <a:off x="1676400" y="4495800"/>
            <a:ext cx="43640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String of terminals or</a:t>
            </a:r>
          </a:p>
        </p:txBody>
      </p:sp>
      <p:sp>
        <p:nvSpPr>
          <p:cNvPr id="24585" name="Line 7"/>
          <p:cNvSpPr>
            <a:spLocks noChangeShapeType="1"/>
          </p:cNvSpPr>
          <p:nvPr/>
        </p:nvSpPr>
        <p:spPr bwMode="auto">
          <a:xfrm flipV="1">
            <a:off x="3352800" y="3505200"/>
            <a:ext cx="0" cy="9906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aphicFrame>
        <p:nvGraphicFramePr>
          <p:cNvPr id="24586" name="Object 8"/>
          <p:cNvGraphicFramePr>
            <a:graphicFrameLocks noChangeAspect="1"/>
          </p:cNvGraphicFramePr>
          <p:nvPr/>
        </p:nvGraphicFramePr>
        <p:xfrm>
          <a:off x="1447800" y="2514600"/>
          <a:ext cx="60198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1" name="Equation" r:id="rId7" imgW="4775200" imgH="825500" progId="Equation.3">
                  <p:embed/>
                </p:oleObj>
              </mc:Choice>
              <mc:Fallback>
                <p:oleObj name="Equation" r:id="rId7" imgW="4775200" imgH="8255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514600"/>
                        <a:ext cx="60198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7" name="Object 9"/>
          <p:cNvGraphicFramePr>
            <a:graphicFrameLocks noChangeAspect="1"/>
          </p:cNvGraphicFramePr>
          <p:nvPr/>
        </p:nvGraphicFramePr>
        <p:xfrm>
          <a:off x="6019800" y="4495800"/>
          <a:ext cx="48895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2" name="Equation" r:id="rId9" imgW="139579" imgH="177646" progId="Equation.3">
                  <p:embed/>
                </p:oleObj>
              </mc:Choice>
              <mc:Fallback>
                <p:oleObj name="Equation" r:id="rId9" imgW="139579" imgH="177646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4495800"/>
                        <a:ext cx="48895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8" name="Text Box 11"/>
          <p:cNvSpPr txBox="1">
            <a:spLocks noChangeArrowheads="1"/>
          </p:cNvSpPr>
          <p:nvPr/>
        </p:nvSpPr>
        <p:spPr bwMode="auto">
          <a:xfrm>
            <a:off x="0" y="381000"/>
            <a:ext cx="52959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sz="3600">
                <a:solidFill>
                  <a:srgbClr val="FF0000"/>
                </a:solidFill>
              </a:rPr>
              <a:t>Language of a Grammar: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7F66730A-6A8B-4E0F-9320-40A3EA9D4E0A}" type="slidenum">
              <a:rPr lang="en-US" sz="1400">
                <a:solidFill>
                  <a:schemeClr val="tx1"/>
                </a:solidFill>
                <a:latin typeface="Times New Roman" charset="0"/>
              </a:rPr>
              <a:pPr/>
              <a:t>24</a:t>
            </a:fld>
            <a:endParaRPr lang="en-US" sz="14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25605" name="Text Box 2"/>
          <p:cNvSpPr txBox="1">
            <a:spLocks noChangeArrowheads="1"/>
          </p:cNvSpPr>
          <p:nvPr/>
        </p:nvSpPr>
        <p:spPr bwMode="auto">
          <a:xfrm>
            <a:off x="822325" y="1092200"/>
            <a:ext cx="54371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context-free grammar      : </a:t>
            </a:r>
          </a:p>
        </p:txBody>
      </p:sp>
      <p:graphicFrame>
        <p:nvGraphicFramePr>
          <p:cNvPr id="25606" name="Object 3"/>
          <p:cNvGraphicFramePr>
            <a:graphicFrameLocks noChangeAspect="1"/>
          </p:cNvGraphicFramePr>
          <p:nvPr/>
        </p:nvGraphicFramePr>
        <p:xfrm>
          <a:off x="4457700" y="2178050"/>
          <a:ext cx="228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5" name="Equation" r:id="rId3" imgW="228600" imgH="520560" progId="Equation.3">
                  <p:embed/>
                </p:oleObj>
              </mc:Choice>
              <mc:Fallback>
                <p:oleObj name="Equation" r:id="rId3" imgW="228600" imgH="5205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7700" y="2178050"/>
                        <a:ext cx="2286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7" name="Object 4"/>
          <p:cNvGraphicFramePr>
            <a:graphicFrameLocks noChangeAspect="1"/>
          </p:cNvGraphicFramePr>
          <p:nvPr/>
        </p:nvGraphicFramePr>
        <p:xfrm>
          <a:off x="1066800" y="2971800"/>
          <a:ext cx="5715000" cy="88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6" name="Equation" r:id="rId5" imgW="1548728" imgH="241195" progId="Equation.3">
                  <p:embed/>
                </p:oleObj>
              </mc:Choice>
              <mc:Fallback>
                <p:oleObj name="Equation" r:id="rId5" imgW="1548728" imgH="241195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971800"/>
                        <a:ext cx="5715000" cy="884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8" name="Object 5"/>
          <p:cNvGraphicFramePr>
            <a:graphicFrameLocks noChangeAspect="1"/>
          </p:cNvGraphicFramePr>
          <p:nvPr/>
        </p:nvGraphicFramePr>
        <p:xfrm>
          <a:off x="2895600" y="5029200"/>
          <a:ext cx="2438400" cy="960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7" name="Equation" r:id="rId7" imgW="672808" imgH="266584" progId="Equation.3">
                  <p:embed/>
                </p:oleObj>
              </mc:Choice>
              <mc:Fallback>
                <p:oleObj name="Equation" r:id="rId7" imgW="672808" imgH="266584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5029200"/>
                        <a:ext cx="2438400" cy="960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9" name="Object 6"/>
          <p:cNvGraphicFramePr>
            <a:graphicFrameLocks noChangeAspect="1"/>
          </p:cNvGraphicFramePr>
          <p:nvPr/>
        </p:nvGraphicFramePr>
        <p:xfrm>
          <a:off x="5334000" y="1219200"/>
          <a:ext cx="393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8" name="Equation" r:id="rId9" imgW="393529" imgH="418918" progId="Equation.3">
                  <p:embed/>
                </p:oleObj>
              </mc:Choice>
              <mc:Fallback>
                <p:oleObj name="Equation" r:id="rId9" imgW="393529" imgH="418918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1219200"/>
                        <a:ext cx="3937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0" name="Text Box 7"/>
          <p:cNvSpPr txBox="1">
            <a:spLocks noChangeArrowheads="1"/>
          </p:cNvSpPr>
          <p:nvPr/>
        </p:nvSpPr>
        <p:spPr bwMode="auto">
          <a:xfrm>
            <a:off x="381000" y="152400"/>
            <a:ext cx="1874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rgbClr val="339933"/>
                </a:solidFill>
              </a:rPr>
              <a:t>Example:</a:t>
            </a:r>
          </a:p>
        </p:txBody>
      </p:sp>
      <p:sp>
        <p:nvSpPr>
          <p:cNvPr id="25611" name="Text Box 12"/>
          <p:cNvSpPr txBox="1">
            <a:spLocks noChangeArrowheads="1"/>
          </p:cNvSpPr>
          <p:nvPr/>
        </p:nvSpPr>
        <p:spPr bwMode="auto">
          <a:xfrm>
            <a:off x="1447800" y="4495800"/>
            <a:ext cx="49942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Since, there is derivation</a:t>
            </a:r>
          </a:p>
        </p:txBody>
      </p:sp>
      <p:sp>
        <p:nvSpPr>
          <p:cNvPr id="25612" name="Text Box 13"/>
          <p:cNvSpPr txBox="1">
            <a:spLocks noChangeArrowheads="1"/>
          </p:cNvSpPr>
          <p:nvPr/>
        </p:nvSpPr>
        <p:spPr bwMode="auto">
          <a:xfrm>
            <a:off x="5638800" y="5410200"/>
            <a:ext cx="15541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for any</a:t>
            </a:r>
          </a:p>
        </p:txBody>
      </p:sp>
      <p:graphicFrame>
        <p:nvGraphicFramePr>
          <p:cNvPr id="25613" name="Object 14"/>
          <p:cNvGraphicFramePr>
            <a:graphicFrameLocks noChangeAspect="1"/>
          </p:cNvGraphicFramePr>
          <p:nvPr/>
        </p:nvGraphicFramePr>
        <p:xfrm>
          <a:off x="7620000" y="5410200"/>
          <a:ext cx="1339850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9" name="Equation" r:id="rId11" imgW="393359" imgH="177646" progId="Equation.3">
                  <p:embed/>
                </p:oleObj>
              </mc:Choice>
              <mc:Fallback>
                <p:oleObj name="Equation" r:id="rId11" imgW="393359" imgH="177646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5410200"/>
                        <a:ext cx="1339850" cy="604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4" name="Object 15"/>
          <p:cNvGraphicFramePr>
            <a:graphicFrameLocks noChangeAspect="1"/>
          </p:cNvGraphicFramePr>
          <p:nvPr/>
        </p:nvGraphicFramePr>
        <p:xfrm>
          <a:off x="6172200" y="1066800"/>
          <a:ext cx="2765425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0" name="Equation" r:id="rId13" imgW="889000" imgH="228600" progId="Equation.3">
                  <p:embed/>
                </p:oleObj>
              </mc:Choice>
              <mc:Fallback>
                <p:oleObj name="Equation" r:id="rId13" imgW="889000" imgH="2286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1066800"/>
                        <a:ext cx="2765425" cy="7112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71D220F8-CE29-4AF5-81AB-BACDAED9D5A0}" type="slidenum">
              <a:rPr lang="en-US" sz="1400">
                <a:solidFill>
                  <a:schemeClr val="tx1"/>
                </a:solidFill>
                <a:latin typeface="Times New Roman" charset="0"/>
              </a:rPr>
              <a:pPr/>
              <a:t>25</a:t>
            </a:fld>
            <a:endParaRPr lang="en-US" sz="14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905000"/>
            <a:ext cx="7620000" cy="2514600"/>
          </a:xfrm>
        </p:spPr>
        <p:txBody>
          <a:bodyPr/>
          <a:lstStyle/>
          <a:p>
            <a:r>
              <a:rPr lang="en-US" smtClean="0"/>
              <a:t>A language       is context-free</a:t>
            </a:r>
          </a:p>
          <a:p>
            <a:r>
              <a:rPr lang="en-US" smtClean="0"/>
              <a:t>if there is a context-free grammar       </a:t>
            </a:r>
          </a:p>
          <a:p>
            <a:r>
              <a:rPr lang="en-US" smtClean="0"/>
              <a:t>with </a:t>
            </a:r>
          </a:p>
        </p:txBody>
      </p:sp>
      <p:graphicFrame>
        <p:nvGraphicFramePr>
          <p:cNvPr id="26630" name="Object 4"/>
          <p:cNvGraphicFramePr>
            <a:graphicFrameLocks noChangeAspect="1"/>
          </p:cNvGraphicFramePr>
          <p:nvPr/>
        </p:nvGraphicFramePr>
        <p:xfrm>
          <a:off x="3352800" y="1981200"/>
          <a:ext cx="330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4" name="Equation" r:id="rId3" imgW="330057" imgH="393529" progId="Equation.3">
                  <p:embed/>
                </p:oleObj>
              </mc:Choice>
              <mc:Fallback>
                <p:oleObj name="Equation" r:id="rId3" imgW="330057" imgH="393529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1981200"/>
                        <a:ext cx="330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1" name="Object 5"/>
          <p:cNvGraphicFramePr>
            <a:graphicFrameLocks noChangeAspect="1"/>
          </p:cNvGraphicFramePr>
          <p:nvPr/>
        </p:nvGraphicFramePr>
        <p:xfrm>
          <a:off x="7924800" y="2590800"/>
          <a:ext cx="393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5" name="Equation" r:id="rId5" imgW="393529" imgH="418918" progId="Equation.3">
                  <p:embed/>
                </p:oleObj>
              </mc:Choice>
              <mc:Fallback>
                <p:oleObj name="Equation" r:id="rId5" imgW="393529" imgH="418918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4800" y="2590800"/>
                        <a:ext cx="3937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2" name="Object 6"/>
          <p:cNvGraphicFramePr>
            <a:graphicFrameLocks noChangeAspect="1"/>
          </p:cNvGraphicFramePr>
          <p:nvPr/>
        </p:nvGraphicFramePr>
        <p:xfrm>
          <a:off x="2133600" y="3124200"/>
          <a:ext cx="18796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6" name="Equation" r:id="rId7" imgW="1879600" imgH="533400" progId="Equation.3">
                  <p:embed/>
                </p:oleObj>
              </mc:Choice>
              <mc:Fallback>
                <p:oleObj name="Equation" r:id="rId7" imgW="1879600" imgH="5334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124200"/>
                        <a:ext cx="18796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3" name="Text Box 8"/>
          <p:cNvSpPr txBox="1">
            <a:spLocks noChangeArrowheads="1"/>
          </p:cNvSpPr>
          <p:nvPr/>
        </p:nvSpPr>
        <p:spPr bwMode="auto">
          <a:xfrm>
            <a:off x="152400" y="1093788"/>
            <a:ext cx="52879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sz="3600">
                <a:solidFill>
                  <a:srgbClr val="FF0000"/>
                </a:solidFill>
              </a:rPr>
              <a:t>Context-Free Language: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200FF63E-47C0-457D-B2BB-6416CB4EB702}" type="slidenum">
              <a:rPr lang="en-US" sz="1400">
                <a:solidFill>
                  <a:schemeClr val="tx1"/>
                </a:solidFill>
                <a:latin typeface="Times New Roman" charset="0"/>
              </a:rPr>
              <a:pPr/>
              <a:t>26</a:t>
            </a:fld>
            <a:endParaRPr lang="en-US" sz="14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27653" name="Text Box 12"/>
          <p:cNvSpPr txBox="1">
            <a:spLocks noChangeArrowheads="1"/>
          </p:cNvSpPr>
          <p:nvPr/>
        </p:nvSpPr>
        <p:spPr bwMode="auto">
          <a:xfrm>
            <a:off x="1066800" y="2514600"/>
            <a:ext cx="63944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since context-free grammar     : </a:t>
            </a:r>
          </a:p>
        </p:txBody>
      </p:sp>
      <p:graphicFrame>
        <p:nvGraphicFramePr>
          <p:cNvPr id="27654" name="Object 5"/>
          <p:cNvGraphicFramePr>
            <a:graphicFrameLocks noChangeAspect="1"/>
          </p:cNvGraphicFramePr>
          <p:nvPr/>
        </p:nvGraphicFramePr>
        <p:xfrm>
          <a:off x="1143000" y="1066800"/>
          <a:ext cx="4191000" cy="760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1" name="Equation" r:id="rId3" imgW="1320227" imgH="241195" progId="Equation.3">
                  <p:embed/>
                </p:oleObj>
              </mc:Choice>
              <mc:Fallback>
                <p:oleObj name="Equation" r:id="rId3" imgW="1320227" imgH="241195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066800"/>
                        <a:ext cx="4191000" cy="760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5" name="Object 8"/>
          <p:cNvGraphicFramePr>
            <a:graphicFrameLocks noChangeAspect="1"/>
          </p:cNvGraphicFramePr>
          <p:nvPr/>
        </p:nvGraphicFramePr>
        <p:xfrm>
          <a:off x="6616700" y="2667000"/>
          <a:ext cx="393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2" name="Equation" r:id="rId5" imgW="393529" imgH="418918" progId="Equation.3">
                  <p:embed/>
                </p:oleObj>
              </mc:Choice>
              <mc:Fallback>
                <p:oleObj name="Equation" r:id="rId5" imgW="393529" imgH="418918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6700" y="2667000"/>
                        <a:ext cx="3937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6" name="Text Box 9"/>
          <p:cNvSpPr txBox="1">
            <a:spLocks noChangeArrowheads="1"/>
          </p:cNvSpPr>
          <p:nvPr/>
        </p:nvSpPr>
        <p:spPr bwMode="auto">
          <a:xfrm>
            <a:off x="381000" y="152400"/>
            <a:ext cx="1874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rgbClr val="339933"/>
                </a:solidFill>
              </a:rPr>
              <a:t>Example:</a:t>
            </a:r>
          </a:p>
        </p:txBody>
      </p:sp>
      <p:sp>
        <p:nvSpPr>
          <p:cNvPr id="27657" name="Text Box 11"/>
          <p:cNvSpPr txBox="1">
            <a:spLocks noChangeArrowheads="1"/>
          </p:cNvSpPr>
          <p:nvPr/>
        </p:nvSpPr>
        <p:spPr bwMode="auto">
          <a:xfrm>
            <a:off x="1066800" y="1905000"/>
            <a:ext cx="51752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is a context-free language</a:t>
            </a:r>
          </a:p>
        </p:txBody>
      </p:sp>
      <p:sp>
        <p:nvSpPr>
          <p:cNvPr id="27658" name="Text Box 14"/>
          <p:cNvSpPr txBox="1">
            <a:spLocks noChangeArrowheads="1"/>
          </p:cNvSpPr>
          <p:nvPr/>
        </p:nvSpPr>
        <p:spPr bwMode="auto">
          <a:xfrm>
            <a:off x="1203325" y="4292600"/>
            <a:ext cx="20732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generates</a:t>
            </a:r>
          </a:p>
        </p:txBody>
      </p:sp>
      <p:graphicFrame>
        <p:nvGraphicFramePr>
          <p:cNvPr id="27659" name="Object 15"/>
          <p:cNvGraphicFramePr>
            <a:graphicFrameLocks noChangeAspect="1"/>
          </p:cNvGraphicFramePr>
          <p:nvPr/>
        </p:nvGraphicFramePr>
        <p:xfrm>
          <a:off x="3505200" y="4191000"/>
          <a:ext cx="2209800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3" name="Equation" r:id="rId7" imgW="622030" imgH="215806" progId="Equation.3">
                  <p:embed/>
                </p:oleObj>
              </mc:Choice>
              <mc:Fallback>
                <p:oleObj name="Equation" r:id="rId7" imgW="622030" imgH="215806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4191000"/>
                        <a:ext cx="2209800" cy="765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0" name="Object 17"/>
          <p:cNvGraphicFramePr>
            <a:graphicFrameLocks noChangeAspect="1"/>
          </p:cNvGraphicFramePr>
          <p:nvPr/>
        </p:nvGraphicFramePr>
        <p:xfrm>
          <a:off x="5943600" y="3200400"/>
          <a:ext cx="2765425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4" name="Equation" r:id="rId9" imgW="889000" imgH="228600" progId="Equation.3">
                  <p:embed/>
                </p:oleObj>
              </mc:Choice>
              <mc:Fallback>
                <p:oleObj name="Equation" r:id="rId9" imgW="889000" imgH="2286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3200400"/>
                        <a:ext cx="2765425" cy="7112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4A18D862-D054-495C-865E-0C7C07D0B4C4}" type="slidenum">
              <a:rPr lang="en-US" sz="1400">
                <a:solidFill>
                  <a:schemeClr val="tx1"/>
                </a:solidFill>
                <a:latin typeface="Times New Roman" charset="0"/>
              </a:rPr>
              <a:pPr/>
              <a:t>27</a:t>
            </a:fld>
            <a:endParaRPr lang="en-US" sz="1400">
              <a:solidFill>
                <a:schemeClr val="tx1"/>
              </a:solidFill>
              <a:latin typeface="Times New Roman" charset="0"/>
            </a:endParaRPr>
          </a:p>
        </p:txBody>
      </p:sp>
      <p:graphicFrame>
        <p:nvGraphicFramePr>
          <p:cNvPr id="28677" name="Object 3"/>
          <p:cNvGraphicFramePr>
            <a:graphicFrameLocks noChangeAspect="1"/>
          </p:cNvGraphicFramePr>
          <p:nvPr/>
        </p:nvGraphicFramePr>
        <p:xfrm>
          <a:off x="4457700" y="3549650"/>
          <a:ext cx="228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9" name="Equation" r:id="rId3" imgW="228600" imgH="520560" progId="Equation.3">
                  <p:embed/>
                </p:oleObj>
              </mc:Choice>
              <mc:Fallback>
                <p:oleObj name="Equation" r:id="rId3" imgW="228600" imgH="5205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7700" y="3549650"/>
                        <a:ext cx="2286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8" name="Object 5"/>
          <p:cNvGraphicFramePr>
            <a:graphicFrameLocks noChangeAspect="1"/>
          </p:cNvGraphicFramePr>
          <p:nvPr/>
        </p:nvGraphicFramePr>
        <p:xfrm>
          <a:off x="2209800" y="1600200"/>
          <a:ext cx="4340225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0" name="Equation" r:id="rId5" imgW="1282700" imgH="228600" progId="Equation.3">
                  <p:embed/>
                </p:oleObj>
              </mc:Choice>
              <mc:Fallback>
                <p:oleObj name="Equation" r:id="rId5" imgW="12827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600200"/>
                        <a:ext cx="4340225" cy="77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9" name="Object 6"/>
          <p:cNvGraphicFramePr>
            <a:graphicFrameLocks noChangeAspect="1"/>
          </p:cNvGraphicFramePr>
          <p:nvPr/>
        </p:nvGraphicFramePr>
        <p:xfrm>
          <a:off x="381000" y="3276600"/>
          <a:ext cx="4572000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1" name="Equation" r:id="rId7" imgW="5549900" imgH="431800" progId="Equation.3">
                  <p:embed/>
                </p:oleObj>
              </mc:Choice>
              <mc:Fallback>
                <p:oleObj name="Equation" r:id="rId7" imgW="5549900" imgH="431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3276600"/>
                        <a:ext cx="4572000" cy="354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0" name="Text Box 8"/>
          <p:cNvSpPr txBox="1">
            <a:spLocks noChangeArrowheads="1"/>
          </p:cNvSpPr>
          <p:nvPr/>
        </p:nvSpPr>
        <p:spPr bwMode="auto">
          <a:xfrm>
            <a:off x="304800" y="914400"/>
            <a:ext cx="52276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Context-free grammar     :</a:t>
            </a:r>
          </a:p>
        </p:txBody>
      </p:sp>
      <p:graphicFrame>
        <p:nvGraphicFramePr>
          <p:cNvPr id="28681" name="Object 9"/>
          <p:cNvGraphicFramePr>
            <a:graphicFrameLocks noChangeAspect="1"/>
          </p:cNvGraphicFramePr>
          <p:nvPr/>
        </p:nvGraphicFramePr>
        <p:xfrm>
          <a:off x="4816475" y="965200"/>
          <a:ext cx="393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2" name="Equation" r:id="rId9" imgW="393529" imgH="418918" progId="Equation.3">
                  <p:embed/>
                </p:oleObj>
              </mc:Choice>
              <mc:Fallback>
                <p:oleObj name="Equation" r:id="rId9" imgW="393529" imgH="418918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6475" y="965200"/>
                        <a:ext cx="3937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2" name="Text Box 10"/>
          <p:cNvSpPr txBox="1">
            <a:spLocks noChangeArrowheads="1"/>
          </p:cNvSpPr>
          <p:nvPr/>
        </p:nvSpPr>
        <p:spPr bwMode="auto">
          <a:xfrm>
            <a:off x="304800" y="2590800"/>
            <a:ext cx="41052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Example derivations:</a:t>
            </a:r>
          </a:p>
        </p:txBody>
      </p:sp>
      <p:graphicFrame>
        <p:nvGraphicFramePr>
          <p:cNvPr id="28683" name="Object 12"/>
          <p:cNvGraphicFramePr>
            <a:graphicFrameLocks noChangeAspect="1"/>
          </p:cNvGraphicFramePr>
          <p:nvPr/>
        </p:nvGraphicFramePr>
        <p:xfrm>
          <a:off x="381000" y="4038600"/>
          <a:ext cx="6858000" cy="34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3" name="Equation" r:id="rId11" imgW="8547100" imgH="431800" progId="Equation.3">
                  <p:embed/>
                </p:oleObj>
              </mc:Choice>
              <mc:Fallback>
                <p:oleObj name="Equation" r:id="rId11" imgW="8547100" imgH="4318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4038600"/>
                        <a:ext cx="6858000" cy="344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4" name="Object 13"/>
          <p:cNvGraphicFramePr>
            <a:graphicFrameLocks noChangeAspect="1"/>
          </p:cNvGraphicFramePr>
          <p:nvPr/>
        </p:nvGraphicFramePr>
        <p:xfrm>
          <a:off x="1752600" y="5029200"/>
          <a:ext cx="14605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4" name="Equation" r:id="rId13" imgW="1459866" imgH="533169" progId="Equation.3">
                  <p:embed/>
                </p:oleObj>
              </mc:Choice>
              <mc:Fallback>
                <p:oleObj name="Equation" r:id="rId13" imgW="1459866" imgH="533169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5029200"/>
                        <a:ext cx="14605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3054" name="Object 14"/>
          <p:cNvGraphicFramePr>
            <a:graphicFrameLocks noChangeAspect="1"/>
          </p:cNvGraphicFramePr>
          <p:nvPr/>
        </p:nvGraphicFramePr>
        <p:xfrm>
          <a:off x="3352800" y="4876800"/>
          <a:ext cx="41402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5" name="Equation" r:id="rId15" imgW="4140200" imgH="723900" progId="Equation.3">
                  <p:embed/>
                </p:oleObj>
              </mc:Choice>
              <mc:Fallback>
                <p:oleObj name="Equation" r:id="rId15" imgW="4140200" imgH="7239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4876800"/>
                        <a:ext cx="41402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6" name="Line 15"/>
          <p:cNvSpPr>
            <a:spLocks noChangeShapeType="1"/>
          </p:cNvSpPr>
          <p:nvPr/>
        </p:nvSpPr>
        <p:spPr bwMode="auto">
          <a:xfrm>
            <a:off x="304800" y="46482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IN"/>
          </a:p>
        </p:txBody>
      </p:sp>
      <p:sp>
        <p:nvSpPr>
          <p:cNvPr id="28687" name="Text Box 16"/>
          <p:cNvSpPr txBox="1">
            <a:spLocks noChangeArrowheads="1"/>
          </p:cNvSpPr>
          <p:nvPr/>
        </p:nvSpPr>
        <p:spPr bwMode="auto">
          <a:xfrm>
            <a:off x="1828800" y="5791200"/>
            <a:ext cx="5257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Palindromes of even length</a:t>
            </a:r>
          </a:p>
        </p:txBody>
      </p:sp>
      <p:sp>
        <p:nvSpPr>
          <p:cNvPr id="28688" name="Text Box 17"/>
          <p:cNvSpPr txBox="1">
            <a:spLocks noChangeArrowheads="1"/>
          </p:cNvSpPr>
          <p:nvPr/>
        </p:nvSpPr>
        <p:spPr bwMode="auto">
          <a:xfrm>
            <a:off x="2514600" y="0"/>
            <a:ext cx="34432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rgbClr val="339933"/>
                </a:solidFill>
              </a:rPr>
              <a:t>Another Example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3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3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51C9DA17-D768-48CC-9F77-40269E4AC04C}" type="slidenum">
              <a:rPr lang="en-US" sz="1400">
                <a:solidFill>
                  <a:schemeClr val="tx1"/>
                </a:solidFill>
                <a:latin typeface="Times New Roman" charset="0"/>
              </a:rPr>
              <a:pPr/>
              <a:t>28</a:t>
            </a:fld>
            <a:endParaRPr lang="en-US" sz="1400">
              <a:solidFill>
                <a:schemeClr val="tx1"/>
              </a:solidFill>
              <a:latin typeface="Times New Roman" charset="0"/>
            </a:endParaRPr>
          </a:p>
        </p:txBody>
      </p:sp>
      <p:graphicFrame>
        <p:nvGraphicFramePr>
          <p:cNvPr id="29701" name="Object 4"/>
          <p:cNvGraphicFramePr>
            <a:graphicFrameLocks noChangeAspect="1"/>
          </p:cNvGraphicFramePr>
          <p:nvPr/>
        </p:nvGraphicFramePr>
        <p:xfrm>
          <a:off x="2438400" y="1219200"/>
          <a:ext cx="3886200" cy="64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4" name="Equation" r:id="rId3" imgW="2578100" imgH="431800" progId="Equation.3">
                  <p:embed/>
                </p:oleObj>
              </mc:Choice>
              <mc:Fallback>
                <p:oleObj name="Equation" r:id="rId3" imgW="2578100" imgH="431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219200"/>
                        <a:ext cx="3886200" cy="649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2" name="Object 7"/>
          <p:cNvGraphicFramePr>
            <a:graphicFrameLocks noChangeAspect="1"/>
          </p:cNvGraphicFramePr>
          <p:nvPr/>
        </p:nvGraphicFramePr>
        <p:xfrm>
          <a:off x="304800" y="2514600"/>
          <a:ext cx="4648200" cy="32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5" name="Equation" r:id="rId5" imgW="6108700" imgH="431800" progId="Equation.3">
                  <p:embed/>
                </p:oleObj>
              </mc:Choice>
              <mc:Fallback>
                <p:oleObj name="Equation" r:id="rId5" imgW="6108700" imgH="4318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514600"/>
                        <a:ext cx="4648200" cy="328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3" name="Text Box 8"/>
          <p:cNvSpPr txBox="1">
            <a:spLocks noChangeArrowheads="1"/>
          </p:cNvSpPr>
          <p:nvPr/>
        </p:nvSpPr>
        <p:spPr bwMode="auto">
          <a:xfrm>
            <a:off x="0" y="609600"/>
            <a:ext cx="52276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Context-free grammar     :</a:t>
            </a:r>
          </a:p>
        </p:txBody>
      </p:sp>
      <p:graphicFrame>
        <p:nvGraphicFramePr>
          <p:cNvPr id="29704" name="Object 9"/>
          <p:cNvGraphicFramePr>
            <a:graphicFrameLocks noChangeAspect="1"/>
          </p:cNvGraphicFramePr>
          <p:nvPr/>
        </p:nvGraphicFramePr>
        <p:xfrm>
          <a:off x="4572000" y="685800"/>
          <a:ext cx="393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6" name="Equation" r:id="rId7" imgW="393529" imgH="418918" progId="Equation.3">
                  <p:embed/>
                </p:oleObj>
              </mc:Choice>
              <mc:Fallback>
                <p:oleObj name="Equation" r:id="rId7" imgW="393529" imgH="418918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685800"/>
                        <a:ext cx="3937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5" name="Text Box 10"/>
          <p:cNvSpPr txBox="1">
            <a:spLocks noChangeArrowheads="1"/>
          </p:cNvSpPr>
          <p:nvPr/>
        </p:nvSpPr>
        <p:spPr bwMode="auto">
          <a:xfrm>
            <a:off x="0" y="1905000"/>
            <a:ext cx="41052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Example derivations:</a:t>
            </a:r>
          </a:p>
        </p:txBody>
      </p:sp>
      <p:graphicFrame>
        <p:nvGraphicFramePr>
          <p:cNvPr id="29706" name="Object 12"/>
          <p:cNvGraphicFramePr>
            <a:graphicFrameLocks noChangeAspect="1"/>
          </p:cNvGraphicFramePr>
          <p:nvPr/>
        </p:nvGraphicFramePr>
        <p:xfrm>
          <a:off x="228600" y="3048000"/>
          <a:ext cx="6629400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7" name="Equation" r:id="rId9" imgW="8597900" imgH="431800" progId="Equation.3">
                  <p:embed/>
                </p:oleObj>
              </mc:Choice>
              <mc:Fallback>
                <p:oleObj name="Equation" r:id="rId9" imgW="8597900" imgH="4318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3048000"/>
                        <a:ext cx="6629400" cy="333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5101" name="Object 13"/>
          <p:cNvGraphicFramePr>
            <a:graphicFrameLocks noChangeAspect="1"/>
          </p:cNvGraphicFramePr>
          <p:nvPr/>
        </p:nvGraphicFramePr>
        <p:xfrm>
          <a:off x="3048000" y="3810000"/>
          <a:ext cx="4114800" cy="183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8" name="Equation" r:id="rId11" imgW="4762500" imgH="2120900" progId="Equation.3">
                  <p:embed/>
                </p:oleObj>
              </mc:Choice>
              <mc:Fallback>
                <p:oleObj name="Equation" r:id="rId11" imgW="4762500" imgH="21209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3810000"/>
                        <a:ext cx="4114800" cy="183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8" name="Object 14"/>
          <p:cNvGraphicFramePr>
            <a:graphicFrameLocks noChangeAspect="1"/>
          </p:cNvGraphicFramePr>
          <p:nvPr/>
        </p:nvGraphicFramePr>
        <p:xfrm>
          <a:off x="1447800" y="3810000"/>
          <a:ext cx="14605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9" name="Equation" r:id="rId13" imgW="1459866" imgH="533169" progId="Equation.3">
                  <p:embed/>
                </p:oleObj>
              </mc:Choice>
              <mc:Fallback>
                <p:oleObj name="Equation" r:id="rId13" imgW="1459866" imgH="533169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810000"/>
                        <a:ext cx="14605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9" name="Line 15"/>
          <p:cNvSpPr>
            <a:spLocks noChangeShapeType="1"/>
          </p:cNvSpPr>
          <p:nvPr/>
        </p:nvSpPr>
        <p:spPr bwMode="auto">
          <a:xfrm>
            <a:off x="152400" y="35814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345104" name="Text Box 16"/>
          <p:cNvSpPr txBox="1">
            <a:spLocks noChangeArrowheads="1"/>
          </p:cNvSpPr>
          <p:nvPr/>
        </p:nvSpPr>
        <p:spPr bwMode="auto">
          <a:xfrm>
            <a:off x="3657600" y="5867400"/>
            <a:ext cx="3022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sz="4000">
                <a:solidFill>
                  <a:srgbClr val="FF0000"/>
                </a:solidFill>
              </a:rPr>
              <a:t>() ((( ))) (( ))</a:t>
            </a:r>
          </a:p>
        </p:txBody>
      </p:sp>
      <p:sp>
        <p:nvSpPr>
          <p:cNvPr id="29711" name="Text Box 17"/>
          <p:cNvSpPr txBox="1">
            <a:spLocks noChangeArrowheads="1"/>
          </p:cNvSpPr>
          <p:nvPr/>
        </p:nvSpPr>
        <p:spPr bwMode="auto">
          <a:xfrm>
            <a:off x="838200" y="4800600"/>
            <a:ext cx="2630488" cy="174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Describes </a:t>
            </a:r>
          </a:p>
          <a:p>
            <a:r>
              <a:rPr lang="en-US"/>
              <a:t>matched </a:t>
            </a:r>
          </a:p>
          <a:p>
            <a:r>
              <a:rPr lang="en-US"/>
              <a:t>parentheses:</a:t>
            </a:r>
          </a:p>
        </p:txBody>
      </p:sp>
      <p:graphicFrame>
        <p:nvGraphicFramePr>
          <p:cNvPr id="29712" name="Object 18"/>
          <p:cNvGraphicFramePr>
            <a:graphicFrameLocks noChangeAspect="1"/>
          </p:cNvGraphicFramePr>
          <p:nvPr/>
        </p:nvGraphicFramePr>
        <p:xfrm>
          <a:off x="7010400" y="6096000"/>
          <a:ext cx="2019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0" name="Equation" r:id="rId15" imgW="2019300" imgH="431800" progId="Equation.3">
                  <p:embed/>
                </p:oleObj>
              </mc:Choice>
              <mc:Fallback>
                <p:oleObj name="Equation" r:id="rId15" imgW="2019300" imgH="4318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6096000"/>
                        <a:ext cx="20193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13" name="Text Box 20"/>
          <p:cNvSpPr txBox="1">
            <a:spLocks noChangeArrowheads="1"/>
          </p:cNvSpPr>
          <p:nvPr/>
        </p:nvSpPr>
        <p:spPr bwMode="auto">
          <a:xfrm>
            <a:off x="2514600" y="0"/>
            <a:ext cx="34432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rgbClr val="339933"/>
                </a:solidFill>
              </a:rPr>
              <a:t>Another Example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5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5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5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5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5104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E22BB748-D8AF-4BE9-B4D9-E61FA993CFCB}" type="slidenum">
              <a:rPr lang="en-US" sz="1400">
                <a:solidFill>
                  <a:schemeClr val="tx1"/>
                </a:solidFill>
                <a:latin typeface="Times New Roman" charset="0"/>
              </a:rPr>
              <a:pPr/>
              <a:t>29</a:t>
            </a:fld>
            <a:endParaRPr lang="en-US" sz="14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072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 smtClean="0"/>
              <a:t>Derivation Order</a:t>
            </a:r>
            <a:br>
              <a:rPr lang="en-US" smtClean="0"/>
            </a:br>
            <a:r>
              <a:rPr lang="en-US" smtClean="0"/>
              <a:t>and</a:t>
            </a:r>
            <a:br>
              <a:rPr lang="en-US" smtClean="0"/>
            </a:br>
            <a:r>
              <a:rPr lang="en-US" smtClean="0"/>
              <a:t>Derivation Trees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3D6038AF-27D9-4BB1-ABA2-E0F2C89F0AA3}" type="slidenum">
              <a:rPr lang="en-US" sz="1400">
                <a:solidFill>
                  <a:schemeClr val="tx1"/>
                </a:solidFill>
                <a:latin typeface="Times New Roman" charset="0"/>
              </a:rPr>
              <a:pPr/>
              <a:t>3</a:t>
            </a:fld>
            <a:endParaRPr lang="en-US" sz="14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101" name="Text Box 3"/>
          <p:cNvSpPr txBox="1">
            <a:spLocks noChangeArrowheads="1"/>
          </p:cNvSpPr>
          <p:nvPr/>
        </p:nvSpPr>
        <p:spPr bwMode="auto">
          <a:xfrm>
            <a:off x="2133600" y="609600"/>
            <a:ext cx="4795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rgbClr val="FF0000"/>
                </a:solidFill>
              </a:rPr>
              <a:t>Context-Free Languages</a:t>
            </a:r>
          </a:p>
        </p:txBody>
      </p:sp>
      <p:sp>
        <p:nvSpPr>
          <p:cNvPr id="4102" name="Line 4"/>
          <p:cNvSpPr>
            <a:spLocks noChangeShapeType="1"/>
          </p:cNvSpPr>
          <p:nvPr/>
        </p:nvSpPr>
        <p:spPr bwMode="auto">
          <a:xfrm flipH="1">
            <a:off x="2514600" y="1371600"/>
            <a:ext cx="12192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4103" name="Line 5"/>
          <p:cNvSpPr>
            <a:spLocks noChangeShapeType="1"/>
          </p:cNvSpPr>
          <p:nvPr/>
        </p:nvSpPr>
        <p:spPr bwMode="auto">
          <a:xfrm>
            <a:off x="4953000" y="1371600"/>
            <a:ext cx="14478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4104" name="Text Box 6"/>
          <p:cNvSpPr txBox="1">
            <a:spLocks noChangeArrowheads="1"/>
          </p:cNvSpPr>
          <p:nvPr/>
        </p:nvSpPr>
        <p:spPr bwMode="auto">
          <a:xfrm>
            <a:off x="5638800" y="2743200"/>
            <a:ext cx="2022475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Pushdown</a:t>
            </a:r>
          </a:p>
          <a:p>
            <a:r>
              <a:rPr lang="en-US"/>
              <a:t>Automata</a:t>
            </a:r>
          </a:p>
        </p:txBody>
      </p:sp>
      <p:sp>
        <p:nvSpPr>
          <p:cNvPr id="4105" name="Text Box 7"/>
          <p:cNvSpPr txBox="1">
            <a:spLocks noChangeArrowheads="1"/>
          </p:cNvSpPr>
          <p:nvPr/>
        </p:nvSpPr>
        <p:spPr bwMode="auto">
          <a:xfrm>
            <a:off x="304800" y="2667000"/>
            <a:ext cx="2757488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Context-Free</a:t>
            </a:r>
          </a:p>
          <a:p>
            <a:r>
              <a:rPr lang="en-US"/>
              <a:t>Grammars</a:t>
            </a:r>
          </a:p>
        </p:txBody>
      </p:sp>
      <p:sp>
        <p:nvSpPr>
          <p:cNvPr id="4106" name="Rectangle 8"/>
          <p:cNvSpPr>
            <a:spLocks noChangeArrowheads="1"/>
          </p:cNvSpPr>
          <p:nvPr/>
        </p:nvSpPr>
        <p:spPr bwMode="auto">
          <a:xfrm>
            <a:off x="5334000" y="5105400"/>
            <a:ext cx="22860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4107" name="Rectangle 9"/>
          <p:cNvSpPr>
            <a:spLocks noChangeArrowheads="1"/>
          </p:cNvSpPr>
          <p:nvPr/>
        </p:nvSpPr>
        <p:spPr bwMode="auto">
          <a:xfrm>
            <a:off x="8001000" y="4953000"/>
            <a:ext cx="533400" cy="152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4108" name="Line 10"/>
          <p:cNvSpPr>
            <a:spLocks noChangeShapeType="1"/>
          </p:cNvSpPr>
          <p:nvPr/>
        </p:nvSpPr>
        <p:spPr bwMode="auto">
          <a:xfrm>
            <a:off x="8001000" y="5257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4109" name="Line 11"/>
          <p:cNvSpPr>
            <a:spLocks noChangeShapeType="1"/>
          </p:cNvSpPr>
          <p:nvPr/>
        </p:nvSpPr>
        <p:spPr bwMode="auto">
          <a:xfrm>
            <a:off x="8001000" y="5562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4110" name="Line 13"/>
          <p:cNvSpPr>
            <a:spLocks noChangeShapeType="1"/>
          </p:cNvSpPr>
          <p:nvPr/>
        </p:nvSpPr>
        <p:spPr bwMode="auto">
          <a:xfrm>
            <a:off x="8001000" y="5867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4111" name="Line 14"/>
          <p:cNvSpPr>
            <a:spLocks noChangeShapeType="1"/>
          </p:cNvSpPr>
          <p:nvPr/>
        </p:nvSpPr>
        <p:spPr bwMode="auto">
          <a:xfrm>
            <a:off x="8001000" y="6172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4112" name="Line 16"/>
          <p:cNvSpPr>
            <a:spLocks noChangeShapeType="1"/>
          </p:cNvSpPr>
          <p:nvPr/>
        </p:nvSpPr>
        <p:spPr bwMode="auto">
          <a:xfrm>
            <a:off x="7620000" y="5638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4113" name="Text Box 17"/>
          <p:cNvSpPr txBox="1">
            <a:spLocks noChangeArrowheads="1"/>
          </p:cNvSpPr>
          <p:nvPr/>
        </p:nvSpPr>
        <p:spPr bwMode="auto">
          <a:xfrm>
            <a:off x="7620000" y="4343400"/>
            <a:ext cx="12112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stack</a:t>
            </a:r>
          </a:p>
        </p:txBody>
      </p:sp>
      <p:sp>
        <p:nvSpPr>
          <p:cNvPr id="4114" name="Text Box 18"/>
          <p:cNvSpPr txBox="1">
            <a:spLocks noChangeArrowheads="1"/>
          </p:cNvSpPr>
          <p:nvPr/>
        </p:nvSpPr>
        <p:spPr bwMode="auto">
          <a:xfrm>
            <a:off x="5410200" y="5334000"/>
            <a:ext cx="21526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automaton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C52DC161-D2B2-409D-AE08-B5DE3700AB02}" type="slidenum">
              <a:rPr lang="en-US" sz="1400">
                <a:solidFill>
                  <a:schemeClr val="tx1"/>
                </a:solidFill>
                <a:latin typeface="Times New Roman" charset="0"/>
              </a:rPr>
              <a:pPr/>
              <a:t>30</a:t>
            </a:fld>
            <a:endParaRPr lang="en-US" sz="14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Derivation Order</a:t>
            </a:r>
          </a:p>
        </p:txBody>
      </p:sp>
      <p:sp>
        <p:nvSpPr>
          <p:cNvPr id="317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 </a:t>
            </a:r>
          </a:p>
        </p:txBody>
      </p:sp>
      <p:sp>
        <p:nvSpPr>
          <p:cNvPr id="31751" name="Text Box 13"/>
          <p:cNvSpPr txBox="1">
            <a:spLocks noChangeArrowheads="1"/>
          </p:cNvSpPr>
          <p:nvPr/>
        </p:nvSpPr>
        <p:spPr bwMode="auto">
          <a:xfrm>
            <a:off x="136525" y="1168400"/>
            <a:ext cx="7953375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Consider the following example grammar </a:t>
            </a:r>
          </a:p>
          <a:p>
            <a:r>
              <a:rPr lang="en-US"/>
              <a:t>with 5 productions:</a:t>
            </a:r>
          </a:p>
        </p:txBody>
      </p:sp>
      <p:grpSp>
        <p:nvGrpSpPr>
          <p:cNvPr id="31752" name="Group 15"/>
          <p:cNvGrpSpPr>
            <a:grpSpLocks/>
          </p:cNvGrpSpPr>
          <p:nvPr/>
        </p:nvGrpSpPr>
        <p:grpSpPr bwMode="auto">
          <a:xfrm>
            <a:off x="381000" y="2819400"/>
            <a:ext cx="8458200" cy="1524000"/>
            <a:chOff x="96" y="1872"/>
            <a:chExt cx="5328" cy="960"/>
          </a:xfrm>
        </p:grpSpPr>
        <p:graphicFrame>
          <p:nvGraphicFramePr>
            <p:cNvPr id="31753" name="Object 4"/>
            <p:cNvGraphicFramePr>
              <a:graphicFrameLocks noChangeAspect="1"/>
            </p:cNvGraphicFramePr>
            <p:nvPr/>
          </p:nvGraphicFramePr>
          <p:xfrm>
            <a:off x="112" y="1968"/>
            <a:ext cx="1424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57" name="Equation" r:id="rId3" imgW="2260600" imgH="533400" progId="Equation.3">
                    <p:embed/>
                  </p:oleObj>
                </mc:Choice>
                <mc:Fallback>
                  <p:oleObj name="Equation" r:id="rId3" imgW="2260600" imgH="53340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2" y="1968"/>
                          <a:ext cx="1424" cy="3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54" name="Object 7"/>
            <p:cNvGraphicFramePr>
              <a:graphicFrameLocks noChangeAspect="1"/>
            </p:cNvGraphicFramePr>
            <p:nvPr/>
          </p:nvGraphicFramePr>
          <p:xfrm>
            <a:off x="1920" y="1968"/>
            <a:ext cx="1560" cy="8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58" name="Equation" r:id="rId5" imgW="2476500" imgH="1295400" progId="Equation.3">
                    <p:embed/>
                  </p:oleObj>
                </mc:Choice>
                <mc:Fallback>
                  <p:oleObj name="Equation" r:id="rId5" imgW="2476500" imgH="12954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0" y="1968"/>
                          <a:ext cx="1560" cy="8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55" name="Object 8"/>
            <p:cNvGraphicFramePr>
              <a:graphicFrameLocks noChangeAspect="1"/>
            </p:cNvGraphicFramePr>
            <p:nvPr/>
          </p:nvGraphicFramePr>
          <p:xfrm>
            <a:off x="3936" y="1968"/>
            <a:ext cx="1424" cy="8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59" name="Equation" r:id="rId7" imgW="2260600" imgH="1295400" progId="Equation.3">
                    <p:embed/>
                  </p:oleObj>
                </mc:Choice>
                <mc:Fallback>
                  <p:oleObj name="Equation" r:id="rId7" imgW="2260600" imgH="12954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6" y="1968"/>
                          <a:ext cx="1424" cy="8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756" name="Rectangle 14"/>
            <p:cNvSpPr>
              <a:spLocks noChangeArrowheads="1"/>
            </p:cNvSpPr>
            <p:nvPr/>
          </p:nvSpPr>
          <p:spPr bwMode="auto">
            <a:xfrm>
              <a:off x="96" y="1872"/>
              <a:ext cx="5328" cy="9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IN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DE3843D4-C02D-41C6-82CF-0C4CF67663BA}" type="slidenum">
              <a:rPr lang="en-US" sz="1400">
                <a:solidFill>
                  <a:schemeClr val="tx1"/>
                </a:solidFill>
                <a:latin typeface="Times New Roman" charset="0"/>
              </a:rPr>
              <a:pPr/>
              <a:t>31</a:t>
            </a:fld>
            <a:endParaRPr lang="en-US" sz="14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27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 </a:t>
            </a:r>
          </a:p>
        </p:txBody>
      </p:sp>
      <p:graphicFrame>
        <p:nvGraphicFramePr>
          <p:cNvPr id="32774" name="Object 8"/>
          <p:cNvGraphicFramePr>
            <a:graphicFrameLocks noChangeAspect="1"/>
          </p:cNvGraphicFramePr>
          <p:nvPr/>
        </p:nvGraphicFramePr>
        <p:xfrm>
          <a:off x="838200" y="3657600"/>
          <a:ext cx="7786688" cy="874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3" name="Equation" r:id="rId3" imgW="7785100" imgH="876300" progId="Equation.3">
                  <p:embed/>
                </p:oleObj>
              </mc:Choice>
              <mc:Fallback>
                <p:oleObj name="Equation" r:id="rId3" imgW="7785100" imgH="8763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657600"/>
                        <a:ext cx="7786688" cy="874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5" name="Text Box 9"/>
          <p:cNvSpPr txBox="1">
            <a:spLocks noChangeArrowheads="1"/>
          </p:cNvSpPr>
          <p:nvPr/>
        </p:nvSpPr>
        <p:spPr bwMode="auto">
          <a:xfrm>
            <a:off x="0" y="2667000"/>
            <a:ext cx="80629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rgbClr val="CC0099"/>
                </a:solidFill>
              </a:rPr>
              <a:t>Leftmost derivation order of string        :</a:t>
            </a:r>
          </a:p>
        </p:txBody>
      </p:sp>
      <p:graphicFrame>
        <p:nvGraphicFramePr>
          <p:cNvPr id="32776" name="Object 14"/>
          <p:cNvGraphicFramePr>
            <a:graphicFrameLocks noChangeAspect="1"/>
          </p:cNvGraphicFramePr>
          <p:nvPr/>
        </p:nvGraphicFramePr>
        <p:xfrm>
          <a:off x="7010400" y="2667000"/>
          <a:ext cx="914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4" name="Equation" r:id="rId5" imgW="304668" imgH="190417" progId="Equation.3">
                  <p:embed/>
                </p:oleObj>
              </mc:Choice>
              <mc:Fallback>
                <p:oleObj name="Equation" r:id="rId5" imgW="304668" imgH="190417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2667000"/>
                        <a:ext cx="9144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7" name="Text Box 15"/>
          <p:cNvSpPr txBox="1">
            <a:spLocks noChangeArrowheads="1"/>
          </p:cNvSpPr>
          <p:nvPr/>
        </p:nvSpPr>
        <p:spPr bwMode="auto">
          <a:xfrm>
            <a:off x="1600200" y="5105400"/>
            <a:ext cx="6346825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At each step, we substitute the </a:t>
            </a:r>
          </a:p>
          <a:p>
            <a:r>
              <a:rPr lang="en-US"/>
              <a:t>leftmost variable</a:t>
            </a:r>
          </a:p>
        </p:txBody>
      </p:sp>
      <p:grpSp>
        <p:nvGrpSpPr>
          <p:cNvPr id="32778" name="Group 16"/>
          <p:cNvGrpSpPr>
            <a:grpSpLocks/>
          </p:cNvGrpSpPr>
          <p:nvPr/>
        </p:nvGrpSpPr>
        <p:grpSpPr bwMode="auto">
          <a:xfrm>
            <a:off x="228600" y="228600"/>
            <a:ext cx="8458200" cy="1524000"/>
            <a:chOff x="96" y="1872"/>
            <a:chExt cx="5328" cy="960"/>
          </a:xfrm>
        </p:grpSpPr>
        <p:graphicFrame>
          <p:nvGraphicFramePr>
            <p:cNvPr id="32779" name="Object 17"/>
            <p:cNvGraphicFramePr>
              <a:graphicFrameLocks noChangeAspect="1"/>
            </p:cNvGraphicFramePr>
            <p:nvPr/>
          </p:nvGraphicFramePr>
          <p:xfrm>
            <a:off x="112" y="1968"/>
            <a:ext cx="1424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785" name="Equation" r:id="rId7" imgW="2260600" imgH="533400" progId="Equation.3">
                    <p:embed/>
                  </p:oleObj>
                </mc:Choice>
                <mc:Fallback>
                  <p:oleObj name="Equation" r:id="rId7" imgW="2260600" imgH="53340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2" y="1968"/>
                          <a:ext cx="1424" cy="3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780" name="Object 18"/>
            <p:cNvGraphicFramePr>
              <a:graphicFrameLocks noChangeAspect="1"/>
            </p:cNvGraphicFramePr>
            <p:nvPr/>
          </p:nvGraphicFramePr>
          <p:xfrm>
            <a:off x="1920" y="1968"/>
            <a:ext cx="1560" cy="8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786" name="Equation" r:id="rId9" imgW="2476500" imgH="1295400" progId="Equation.3">
                    <p:embed/>
                  </p:oleObj>
                </mc:Choice>
                <mc:Fallback>
                  <p:oleObj name="Equation" r:id="rId9" imgW="2476500" imgH="1295400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0" y="1968"/>
                          <a:ext cx="1560" cy="8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781" name="Object 19"/>
            <p:cNvGraphicFramePr>
              <a:graphicFrameLocks noChangeAspect="1"/>
            </p:cNvGraphicFramePr>
            <p:nvPr/>
          </p:nvGraphicFramePr>
          <p:xfrm>
            <a:off x="3936" y="1968"/>
            <a:ext cx="1424" cy="8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787" name="Equation" r:id="rId11" imgW="2260600" imgH="1295400" progId="Equation.3">
                    <p:embed/>
                  </p:oleObj>
                </mc:Choice>
                <mc:Fallback>
                  <p:oleObj name="Equation" r:id="rId11" imgW="2260600" imgH="129540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6" y="1968"/>
                          <a:ext cx="1424" cy="8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782" name="Rectangle 20"/>
            <p:cNvSpPr>
              <a:spLocks noChangeArrowheads="1"/>
            </p:cNvSpPr>
            <p:nvPr/>
          </p:nvSpPr>
          <p:spPr bwMode="auto">
            <a:xfrm>
              <a:off x="96" y="1872"/>
              <a:ext cx="5328" cy="9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IN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DB0D55BB-C4DF-44A3-9092-8F42A52E7629}" type="slidenum">
              <a:rPr lang="en-US" sz="1400">
                <a:solidFill>
                  <a:schemeClr val="tx1"/>
                </a:solidFill>
                <a:latin typeface="Times New Roman" charset="0"/>
              </a:rPr>
              <a:pPr/>
              <a:t>32</a:t>
            </a:fld>
            <a:endParaRPr lang="en-US" sz="14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3797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 </a:t>
            </a:r>
          </a:p>
        </p:txBody>
      </p:sp>
      <p:graphicFrame>
        <p:nvGraphicFramePr>
          <p:cNvPr id="33798" name="Object 10"/>
          <p:cNvGraphicFramePr>
            <a:graphicFrameLocks noChangeAspect="1"/>
          </p:cNvGraphicFramePr>
          <p:nvPr/>
        </p:nvGraphicFramePr>
        <p:xfrm>
          <a:off x="1066800" y="3733800"/>
          <a:ext cx="7342188" cy="874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7" name="Equation" r:id="rId3" imgW="7340600" imgH="876300" progId="Equation.3">
                  <p:embed/>
                </p:oleObj>
              </mc:Choice>
              <mc:Fallback>
                <p:oleObj name="Equation" r:id="rId3" imgW="7340600" imgH="8763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733800"/>
                        <a:ext cx="7342188" cy="874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9" name="Text Box 15"/>
          <p:cNvSpPr txBox="1">
            <a:spLocks noChangeArrowheads="1"/>
          </p:cNvSpPr>
          <p:nvPr/>
        </p:nvSpPr>
        <p:spPr bwMode="auto">
          <a:xfrm>
            <a:off x="0" y="2667000"/>
            <a:ext cx="83534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rgbClr val="CC0099"/>
                </a:solidFill>
              </a:rPr>
              <a:t>Rightmost derivation order of string         :</a:t>
            </a:r>
          </a:p>
        </p:txBody>
      </p:sp>
      <p:graphicFrame>
        <p:nvGraphicFramePr>
          <p:cNvPr id="33800" name="Object 16"/>
          <p:cNvGraphicFramePr>
            <a:graphicFrameLocks noChangeAspect="1"/>
          </p:cNvGraphicFramePr>
          <p:nvPr/>
        </p:nvGraphicFramePr>
        <p:xfrm>
          <a:off x="7239000" y="2667000"/>
          <a:ext cx="914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8" name="Equation" r:id="rId5" imgW="304668" imgH="190417" progId="Equation.3">
                  <p:embed/>
                </p:oleObj>
              </mc:Choice>
              <mc:Fallback>
                <p:oleObj name="Equation" r:id="rId5" imgW="304668" imgH="190417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2667000"/>
                        <a:ext cx="9144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1" name="Text Box 17"/>
          <p:cNvSpPr txBox="1">
            <a:spLocks noChangeArrowheads="1"/>
          </p:cNvSpPr>
          <p:nvPr/>
        </p:nvSpPr>
        <p:spPr bwMode="auto">
          <a:xfrm>
            <a:off x="1600200" y="5105400"/>
            <a:ext cx="6346825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At each step, we substitute the </a:t>
            </a:r>
          </a:p>
          <a:p>
            <a:r>
              <a:rPr lang="en-US"/>
              <a:t>rightmost variable</a:t>
            </a:r>
          </a:p>
        </p:txBody>
      </p:sp>
      <p:grpSp>
        <p:nvGrpSpPr>
          <p:cNvPr id="33802" name="Group 18"/>
          <p:cNvGrpSpPr>
            <a:grpSpLocks/>
          </p:cNvGrpSpPr>
          <p:nvPr/>
        </p:nvGrpSpPr>
        <p:grpSpPr bwMode="auto">
          <a:xfrm>
            <a:off x="228600" y="228600"/>
            <a:ext cx="8458200" cy="1524000"/>
            <a:chOff x="96" y="1872"/>
            <a:chExt cx="5328" cy="960"/>
          </a:xfrm>
        </p:grpSpPr>
        <p:graphicFrame>
          <p:nvGraphicFramePr>
            <p:cNvPr id="33803" name="Object 19"/>
            <p:cNvGraphicFramePr>
              <a:graphicFrameLocks noChangeAspect="1"/>
            </p:cNvGraphicFramePr>
            <p:nvPr/>
          </p:nvGraphicFramePr>
          <p:xfrm>
            <a:off x="112" y="1968"/>
            <a:ext cx="1424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09" name="Equation" r:id="rId7" imgW="2260600" imgH="533400" progId="Equation.3">
                    <p:embed/>
                  </p:oleObj>
                </mc:Choice>
                <mc:Fallback>
                  <p:oleObj name="Equation" r:id="rId7" imgW="2260600" imgH="53340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2" y="1968"/>
                          <a:ext cx="1424" cy="3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04" name="Object 20"/>
            <p:cNvGraphicFramePr>
              <a:graphicFrameLocks noChangeAspect="1"/>
            </p:cNvGraphicFramePr>
            <p:nvPr/>
          </p:nvGraphicFramePr>
          <p:xfrm>
            <a:off x="1920" y="1968"/>
            <a:ext cx="1560" cy="8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10" name="Equation" r:id="rId9" imgW="2476500" imgH="1295400" progId="Equation.3">
                    <p:embed/>
                  </p:oleObj>
                </mc:Choice>
                <mc:Fallback>
                  <p:oleObj name="Equation" r:id="rId9" imgW="2476500" imgH="1295400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0" y="1968"/>
                          <a:ext cx="1560" cy="8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05" name="Object 21"/>
            <p:cNvGraphicFramePr>
              <a:graphicFrameLocks noChangeAspect="1"/>
            </p:cNvGraphicFramePr>
            <p:nvPr/>
          </p:nvGraphicFramePr>
          <p:xfrm>
            <a:off x="3936" y="1968"/>
            <a:ext cx="1424" cy="8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11" name="Equation" r:id="rId11" imgW="2260600" imgH="1295400" progId="Equation.3">
                    <p:embed/>
                  </p:oleObj>
                </mc:Choice>
                <mc:Fallback>
                  <p:oleObj name="Equation" r:id="rId11" imgW="2260600" imgH="1295400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6" y="1968"/>
                          <a:ext cx="1424" cy="8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806" name="Rectangle 22"/>
            <p:cNvSpPr>
              <a:spLocks noChangeArrowheads="1"/>
            </p:cNvSpPr>
            <p:nvPr/>
          </p:nvSpPr>
          <p:spPr bwMode="auto">
            <a:xfrm>
              <a:off x="96" y="1872"/>
              <a:ext cx="5328" cy="9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IN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1B4707E0-E82E-400F-BF8C-4F697C38F436}" type="slidenum">
              <a:rPr lang="en-US" sz="1400">
                <a:solidFill>
                  <a:schemeClr val="tx1"/>
                </a:solidFill>
                <a:latin typeface="Times New Roman" charset="0"/>
              </a:rPr>
              <a:pPr/>
              <a:t>33</a:t>
            </a:fld>
            <a:endParaRPr lang="en-US" sz="14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4821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 </a:t>
            </a:r>
          </a:p>
        </p:txBody>
      </p:sp>
      <p:graphicFrame>
        <p:nvGraphicFramePr>
          <p:cNvPr id="34822" name="Object 3"/>
          <p:cNvGraphicFramePr>
            <a:graphicFrameLocks noChangeAspect="1"/>
          </p:cNvGraphicFramePr>
          <p:nvPr/>
        </p:nvGraphicFramePr>
        <p:xfrm>
          <a:off x="762000" y="5334000"/>
          <a:ext cx="7342188" cy="874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3" name="Equation" r:id="rId3" imgW="7340600" imgH="876300" progId="Equation.3">
                  <p:embed/>
                </p:oleObj>
              </mc:Choice>
              <mc:Fallback>
                <p:oleObj name="Equation" r:id="rId3" imgW="7340600" imgH="8763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5334000"/>
                        <a:ext cx="7342188" cy="874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3" name="Text Box 7"/>
          <p:cNvSpPr txBox="1">
            <a:spLocks noChangeArrowheads="1"/>
          </p:cNvSpPr>
          <p:nvPr/>
        </p:nvSpPr>
        <p:spPr bwMode="auto">
          <a:xfrm>
            <a:off x="0" y="4648200"/>
            <a:ext cx="59150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rgbClr val="CC0099"/>
                </a:solidFill>
              </a:rPr>
              <a:t>Rightmost derivation of         :</a:t>
            </a:r>
          </a:p>
        </p:txBody>
      </p:sp>
      <p:graphicFrame>
        <p:nvGraphicFramePr>
          <p:cNvPr id="34824" name="Object 8"/>
          <p:cNvGraphicFramePr>
            <a:graphicFrameLocks noChangeAspect="1"/>
          </p:cNvGraphicFramePr>
          <p:nvPr/>
        </p:nvGraphicFramePr>
        <p:xfrm>
          <a:off x="4724400" y="4648200"/>
          <a:ext cx="914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4" name="Equation" r:id="rId5" imgW="304668" imgH="190417" progId="Equation.3">
                  <p:embed/>
                </p:oleObj>
              </mc:Choice>
              <mc:Fallback>
                <p:oleObj name="Equation" r:id="rId5" imgW="304668" imgH="190417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4648200"/>
                        <a:ext cx="9144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5" name="Object 10"/>
          <p:cNvGraphicFramePr>
            <a:graphicFrameLocks noChangeAspect="1"/>
          </p:cNvGraphicFramePr>
          <p:nvPr/>
        </p:nvGraphicFramePr>
        <p:xfrm>
          <a:off x="838200" y="3048000"/>
          <a:ext cx="7786688" cy="874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5" name="Equation" r:id="rId7" imgW="7785100" imgH="876300" progId="Equation.3">
                  <p:embed/>
                </p:oleObj>
              </mc:Choice>
              <mc:Fallback>
                <p:oleObj name="Equation" r:id="rId7" imgW="7785100" imgH="8763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048000"/>
                        <a:ext cx="7786688" cy="874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6" name="Text Box 11"/>
          <p:cNvSpPr txBox="1">
            <a:spLocks noChangeArrowheads="1"/>
          </p:cNvSpPr>
          <p:nvPr/>
        </p:nvSpPr>
        <p:spPr bwMode="auto">
          <a:xfrm>
            <a:off x="0" y="2286000"/>
            <a:ext cx="5746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rgbClr val="CC0099"/>
                </a:solidFill>
              </a:rPr>
              <a:t>Leftmost derivation of         :</a:t>
            </a:r>
          </a:p>
        </p:txBody>
      </p:sp>
      <p:graphicFrame>
        <p:nvGraphicFramePr>
          <p:cNvPr id="34827" name="Object 12"/>
          <p:cNvGraphicFramePr>
            <a:graphicFrameLocks noChangeAspect="1"/>
          </p:cNvGraphicFramePr>
          <p:nvPr/>
        </p:nvGraphicFramePr>
        <p:xfrm>
          <a:off x="4648200" y="2286000"/>
          <a:ext cx="914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6" name="Equation" r:id="rId9" imgW="304668" imgH="190417" progId="Equation.3">
                  <p:embed/>
                </p:oleObj>
              </mc:Choice>
              <mc:Fallback>
                <p:oleObj name="Equation" r:id="rId9" imgW="304668" imgH="190417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2286000"/>
                        <a:ext cx="9144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4828" name="Group 13"/>
          <p:cNvGrpSpPr>
            <a:grpSpLocks/>
          </p:cNvGrpSpPr>
          <p:nvPr/>
        </p:nvGrpSpPr>
        <p:grpSpPr bwMode="auto">
          <a:xfrm>
            <a:off x="228600" y="228600"/>
            <a:ext cx="8458200" cy="1524000"/>
            <a:chOff x="96" y="1872"/>
            <a:chExt cx="5328" cy="960"/>
          </a:xfrm>
        </p:grpSpPr>
        <p:graphicFrame>
          <p:nvGraphicFramePr>
            <p:cNvPr id="34829" name="Object 14"/>
            <p:cNvGraphicFramePr>
              <a:graphicFrameLocks noChangeAspect="1"/>
            </p:cNvGraphicFramePr>
            <p:nvPr/>
          </p:nvGraphicFramePr>
          <p:xfrm>
            <a:off x="112" y="1968"/>
            <a:ext cx="1424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37" name="Equation" r:id="rId10" imgW="2260600" imgH="533400" progId="Equation.3">
                    <p:embed/>
                  </p:oleObj>
                </mc:Choice>
                <mc:Fallback>
                  <p:oleObj name="Equation" r:id="rId10" imgW="2260600" imgH="53340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2" y="1968"/>
                          <a:ext cx="1424" cy="3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30" name="Object 15"/>
            <p:cNvGraphicFramePr>
              <a:graphicFrameLocks noChangeAspect="1"/>
            </p:cNvGraphicFramePr>
            <p:nvPr/>
          </p:nvGraphicFramePr>
          <p:xfrm>
            <a:off x="1920" y="1968"/>
            <a:ext cx="1560" cy="8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38" name="Equation" r:id="rId12" imgW="2476500" imgH="1295400" progId="Equation.3">
                    <p:embed/>
                  </p:oleObj>
                </mc:Choice>
                <mc:Fallback>
                  <p:oleObj name="Equation" r:id="rId12" imgW="2476500" imgH="129540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0" y="1968"/>
                          <a:ext cx="1560" cy="8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31" name="Object 16"/>
            <p:cNvGraphicFramePr>
              <a:graphicFrameLocks noChangeAspect="1"/>
            </p:cNvGraphicFramePr>
            <p:nvPr/>
          </p:nvGraphicFramePr>
          <p:xfrm>
            <a:off x="3936" y="1968"/>
            <a:ext cx="1424" cy="8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39" name="Equation" r:id="rId14" imgW="2260600" imgH="1295400" progId="Equation.3">
                    <p:embed/>
                  </p:oleObj>
                </mc:Choice>
                <mc:Fallback>
                  <p:oleObj name="Equation" r:id="rId14" imgW="2260600" imgH="129540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6" y="1968"/>
                          <a:ext cx="1424" cy="8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32" name="Rectangle 17"/>
            <p:cNvSpPr>
              <a:spLocks noChangeArrowheads="1"/>
            </p:cNvSpPr>
            <p:nvPr/>
          </p:nvSpPr>
          <p:spPr bwMode="auto">
            <a:xfrm>
              <a:off x="96" y="1872"/>
              <a:ext cx="5328" cy="9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IN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2292D2FA-D3D6-4617-9823-7D672D175343}" type="slidenum">
              <a:rPr lang="en-US" sz="1400">
                <a:solidFill>
                  <a:schemeClr val="tx1"/>
                </a:solidFill>
                <a:latin typeface="Times New Roman" charset="0"/>
              </a:rPr>
              <a:pPr/>
              <a:t>34</a:t>
            </a:fld>
            <a:endParaRPr lang="en-US" sz="14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5845" name="Rectangle 36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Derivation Trees</a:t>
            </a:r>
          </a:p>
        </p:txBody>
      </p:sp>
      <p:sp>
        <p:nvSpPr>
          <p:cNvPr id="35846" name="Text Box 37"/>
          <p:cNvSpPr txBox="1">
            <a:spLocks noChangeArrowheads="1"/>
          </p:cNvSpPr>
          <p:nvPr/>
        </p:nvSpPr>
        <p:spPr bwMode="auto">
          <a:xfrm>
            <a:off x="0" y="990600"/>
            <a:ext cx="7219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Consider the same example grammar:</a:t>
            </a:r>
          </a:p>
        </p:txBody>
      </p:sp>
      <p:graphicFrame>
        <p:nvGraphicFramePr>
          <p:cNvPr id="35847" name="Object 39"/>
          <p:cNvGraphicFramePr>
            <a:graphicFrameLocks noChangeAspect="1"/>
          </p:cNvGraphicFramePr>
          <p:nvPr/>
        </p:nvGraphicFramePr>
        <p:xfrm>
          <a:off x="0" y="4699000"/>
          <a:ext cx="8916988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5" name="Equation" r:id="rId3" imgW="8915400" imgH="431640" progId="Equation.3">
                  <p:embed/>
                </p:oleObj>
              </mc:Choice>
              <mc:Fallback>
                <p:oleObj name="Equation" r:id="rId3" imgW="8915400" imgH="43164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699000"/>
                        <a:ext cx="8916988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8" name="Text Box 40"/>
          <p:cNvSpPr txBox="1">
            <a:spLocks noChangeArrowheads="1"/>
          </p:cNvSpPr>
          <p:nvPr/>
        </p:nvSpPr>
        <p:spPr bwMode="auto">
          <a:xfrm>
            <a:off x="136525" y="3657600"/>
            <a:ext cx="50593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And a derivation of         :</a:t>
            </a:r>
          </a:p>
        </p:txBody>
      </p:sp>
      <p:graphicFrame>
        <p:nvGraphicFramePr>
          <p:cNvPr id="35849" name="Object 41"/>
          <p:cNvGraphicFramePr>
            <a:graphicFrameLocks noChangeAspect="1"/>
          </p:cNvGraphicFramePr>
          <p:nvPr/>
        </p:nvGraphicFramePr>
        <p:xfrm>
          <a:off x="4114800" y="3632200"/>
          <a:ext cx="914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6" name="Equation" r:id="rId5" imgW="304668" imgH="190417" progId="Equation.3">
                  <p:embed/>
                </p:oleObj>
              </mc:Choice>
              <mc:Fallback>
                <p:oleObj name="Equation" r:id="rId5" imgW="304668" imgH="190417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632200"/>
                        <a:ext cx="9144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5850" name="Group 44"/>
          <p:cNvGrpSpPr>
            <a:grpSpLocks/>
          </p:cNvGrpSpPr>
          <p:nvPr/>
        </p:nvGrpSpPr>
        <p:grpSpPr bwMode="auto">
          <a:xfrm>
            <a:off x="304800" y="1752600"/>
            <a:ext cx="8534400" cy="762000"/>
            <a:chOff x="96" y="1104"/>
            <a:chExt cx="5376" cy="480"/>
          </a:xfrm>
        </p:grpSpPr>
        <p:graphicFrame>
          <p:nvGraphicFramePr>
            <p:cNvPr id="35851" name="Object 17"/>
            <p:cNvGraphicFramePr>
              <a:graphicFrameLocks noChangeAspect="1"/>
            </p:cNvGraphicFramePr>
            <p:nvPr/>
          </p:nvGraphicFramePr>
          <p:xfrm>
            <a:off x="200" y="1235"/>
            <a:ext cx="1080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857" name="Equation" r:id="rId7" imgW="1714500" imgH="419100" progId="Equation.3">
                    <p:embed/>
                  </p:oleObj>
                </mc:Choice>
                <mc:Fallback>
                  <p:oleObj name="Equation" r:id="rId7" imgW="1714500" imgH="41910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0" y="1235"/>
                          <a:ext cx="1080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52" name="Object 18"/>
            <p:cNvGraphicFramePr>
              <a:graphicFrameLocks noChangeAspect="1"/>
            </p:cNvGraphicFramePr>
            <p:nvPr/>
          </p:nvGraphicFramePr>
          <p:xfrm>
            <a:off x="1872" y="1200"/>
            <a:ext cx="1552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858" name="Equation" r:id="rId9" imgW="2463800" imgH="533400" progId="Equation.3">
                    <p:embed/>
                  </p:oleObj>
                </mc:Choice>
                <mc:Fallback>
                  <p:oleObj name="Equation" r:id="rId9" imgW="2463800" imgH="533400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2" y="1200"/>
                          <a:ext cx="1552" cy="3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53" name="Object 19"/>
            <p:cNvGraphicFramePr>
              <a:graphicFrameLocks noChangeAspect="1"/>
            </p:cNvGraphicFramePr>
            <p:nvPr/>
          </p:nvGraphicFramePr>
          <p:xfrm>
            <a:off x="3936" y="1200"/>
            <a:ext cx="1408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859" name="Equation" r:id="rId11" imgW="2235200" imgH="533400" progId="Equation.3">
                    <p:embed/>
                  </p:oleObj>
                </mc:Choice>
                <mc:Fallback>
                  <p:oleObj name="Equation" r:id="rId11" imgW="2235200" imgH="53340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6" y="1200"/>
                          <a:ext cx="1408" cy="3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854" name="Rectangle 42"/>
            <p:cNvSpPr>
              <a:spLocks noChangeArrowheads="1"/>
            </p:cNvSpPr>
            <p:nvPr/>
          </p:nvSpPr>
          <p:spPr bwMode="auto">
            <a:xfrm>
              <a:off x="96" y="1104"/>
              <a:ext cx="5376" cy="4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IN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C52FD43D-B68E-4F59-A354-66E1E5637A9F}" type="slidenum">
              <a:rPr lang="en-US" sz="1400">
                <a:solidFill>
                  <a:schemeClr val="tx1"/>
                </a:solidFill>
                <a:latin typeface="Times New Roman" charset="0"/>
              </a:rPr>
              <a:pPr/>
              <a:t>35</a:t>
            </a:fld>
            <a:endParaRPr lang="en-US" sz="1400">
              <a:solidFill>
                <a:schemeClr val="tx1"/>
              </a:solidFill>
              <a:latin typeface="Times New Roman" charset="0"/>
            </a:endParaRPr>
          </a:p>
        </p:txBody>
      </p:sp>
      <p:graphicFrame>
        <p:nvGraphicFramePr>
          <p:cNvPr id="36869" name="Object 2"/>
          <p:cNvGraphicFramePr>
            <a:graphicFrameLocks noChangeAspect="1"/>
          </p:cNvGraphicFramePr>
          <p:nvPr/>
        </p:nvGraphicFramePr>
        <p:xfrm>
          <a:off x="3733800" y="1447800"/>
          <a:ext cx="1714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6" name="Equation" r:id="rId3" imgW="1714500" imgH="419100" progId="Equation.3">
                  <p:embed/>
                </p:oleObj>
              </mc:Choice>
              <mc:Fallback>
                <p:oleObj name="Equation" r:id="rId3" imgW="1714500" imgH="4191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1447800"/>
                        <a:ext cx="17145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0" name="Oval 3"/>
          <p:cNvSpPr>
            <a:spLocks noChangeArrowheads="1"/>
          </p:cNvSpPr>
          <p:nvPr/>
        </p:nvSpPr>
        <p:spPr bwMode="auto">
          <a:xfrm>
            <a:off x="4191000" y="2057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6871" name="Line 4"/>
          <p:cNvSpPr>
            <a:spLocks noChangeShapeType="1"/>
          </p:cNvSpPr>
          <p:nvPr/>
        </p:nvSpPr>
        <p:spPr bwMode="auto">
          <a:xfrm flipH="1">
            <a:off x="3048000" y="2590800"/>
            <a:ext cx="1219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6872" name="Line 5"/>
          <p:cNvSpPr>
            <a:spLocks noChangeShapeType="1"/>
          </p:cNvSpPr>
          <p:nvPr/>
        </p:nvSpPr>
        <p:spPr bwMode="auto">
          <a:xfrm>
            <a:off x="4724400" y="2590800"/>
            <a:ext cx="1295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36873" name="Object 6"/>
          <p:cNvGraphicFramePr>
            <a:graphicFrameLocks noChangeAspect="1"/>
          </p:cNvGraphicFramePr>
          <p:nvPr/>
        </p:nvGraphicFramePr>
        <p:xfrm>
          <a:off x="4356100" y="2127250"/>
          <a:ext cx="3032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7" name="Equation" r:id="rId5" imgW="304668" imgH="380835" progId="Equation.3">
                  <p:embed/>
                </p:oleObj>
              </mc:Choice>
              <mc:Fallback>
                <p:oleObj name="Equation" r:id="rId5" imgW="304668" imgH="380835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2127250"/>
                        <a:ext cx="3032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4" name="Oval 7"/>
          <p:cNvSpPr>
            <a:spLocks noChangeArrowheads="1"/>
          </p:cNvSpPr>
          <p:nvPr/>
        </p:nvSpPr>
        <p:spPr bwMode="auto">
          <a:xfrm>
            <a:off x="2667000" y="3200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6875" name="Oval 8"/>
          <p:cNvSpPr>
            <a:spLocks noChangeArrowheads="1"/>
          </p:cNvSpPr>
          <p:nvPr/>
        </p:nvSpPr>
        <p:spPr bwMode="auto">
          <a:xfrm>
            <a:off x="5867400" y="3200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36876" name="Object 9"/>
          <p:cNvGraphicFramePr>
            <a:graphicFrameLocks noChangeAspect="1"/>
          </p:cNvGraphicFramePr>
          <p:nvPr/>
        </p:nvGraphicFramePr>
        <p:xfrm>
          <a:off x="6019800" y="3352800"/>
          <a:ext cx="330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8" name="Equation" r:id="rId7" imgW="330200" imgH="368300" progId="Equation.3">
                  <p:embed/>
                </p:oleObj>
              </mc:Choice>
              <mc:Fallback>
                <p:oleObj name="Equation" r:id="rId7" imgW="330200" imgH="3683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3352800"/>
                        <a:ext cx="330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7" name="Object 10"/>
          <p:cNvGraphicFramePr>
            <a:graphicFrameLocks noChangeAspect="1"/>
          </p:cNvGraphicFramePr>
          <p:nvPr/>
        </p:nvGraphicFramePr>
        <p:xfrm>
          <a:off x="2743200" y="3352800"/>
          <a:ext cx="330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9" name="Equation" r:id="rId9" imgW="330200" imgH="368300" progId="Equation.3">
                  <p:embed/>
                </p:oleObj>
              </mc:Choice>
              <mc:Fallback>
                <p:oleObj name="Equation" r:id="rId9" imgW="330200" imgH="3683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3352800"/>
                        <a:ext cx="330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6878" name="Group 11"/>
          <p:cNvGrpSpPr>
            <a:grpSpLocks/>
          </p:cNvGrpSpPr>
          <p:nvPr/>
        </p:nvGrpSpPr>
        <p:grpSpPr bwMode="auto">
          <a:xfrm>
            <a:off x="381000" y="228600"/>
            <a:ext cx="8534400" cy="762000"/>
            <a:chOff x="96" y="1104"/>
            <a:chExt cx="5376" cy="480"/>
          </a:xfrm>
        </p:grpSpPr>
        <p:graphicFrame>
          <p:nvGraphicFramePr>
            <p:cNvPr id="36882" name="Object 12"/>
            <p:cNvGraphicFramePr>
              <a:graphicFrameLocks noChangeAspect="1"/>
            </p:cNvGraphicFramePr>
            <p:nvPr/>
          </p:nvGraphicFramePr>
          <p:xfrm>
            <a:off x="200" y="1235"/>
            <a:ext cx="1080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890" name="Equation" r:id="rId11" imgW="1714500" imgH="419100" progId="Equation.3">
                    <p:embed/>
                  </p:oleObj>
                </mc:Choice>
                <mc:Fallback>
                  <p:oleObj name="Equation" r:id="rId11" imgW="1714500" imgH="41910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0" y="1235"/>
                          <a:ext cx="1080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83" name="Object 13"/>
            <p:cNvGraphicFramePr>
              <a:graphicFrameLocks noChangeAspect="1"/>
            </p:cNvGraphicFramePr>
            <p:nvPr/>
          </p:nvGraphicFramePr>
          <p:xfrm>
            <a:off x="1872" y="1200"/>
            <a:ext cx="1552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891" name="Equation" r:id="rId13" imgW="2463800" imgH="533400" progId="Equation.3">
                    <p:embed/>
                  </p:oleObj>
                </mc:Choice>
                <mc:Fallback>
                  <p:oleObj name="Equation" r:id="rId13" imgW="2463800" imgH="53340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2" y="1200"/>
                          <a:ext cx="1552" cy="3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84" name="Object 14"/>
            <p:cNvGraphicFramePr>
              <a:graphicFrameLocks noChangeAspect="1"/>
            </p:cNvGraphicFramePr>
            <p:nvPr/>
          </p:nvGraphicFramePr>
          <p:xfrm>
            <a:off x="3936" y="1200"/>
            <a:ext cx="1408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892" name="Equation" r:id="rId15" imgW="2235200" imgH="533400" progId="Equation.3">
                    <p:embed/>
                  </p:oleObj>
                </mc:Choice>
                <mc:Fallback>
                  <p:oleObj name="Equation" r:id="rId15" imgW="2235200" imgH="53340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6" y="1200"/>
                          <a:ext cx="1408" cy="3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885" name="Rectangle 15"/>
            <p:cNvSpPr>
              <a:spLocks noChangeArrowheads="1"/>
            </p:cNvSpPr>
            <p:nvPr/>
          </p:nvSpPr>
          <p:spPr bwMode="auto">
            <a:xfrm>
              <a:off x="96" y="1104"/>
              <a:ext cx="5376" cy="4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IN"/>
            </a:p>
          </p:txBody>
        </p:sp>
      </p:grpSp>
      <p:sp>
        <p:nvSpPr>
          <p:cNvPr id="36879" name="Text Box 18"/>
          <p:cNvSpPr txBox="1">
            <a:spLocks noChangeArrowheads="1"/>
          </p:cNvSpPr>
          <p:nvPr/>
        </p:nvSpPr>
        <p:spPr bwMode="auto">
          <a:xfrm>
            <a:off x="3641725" y="4292600"/>
            <a:ext cx="10810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yield</a:t>
            </a:r>
          </a:p>
        </p:txBody>
      </p:sp>
      <p:graphicFrame>
        <p:nvGraphicFramePr>
          <p:cNvPr id="36880" name="Object 19"/>
          <p:cNvGraphicFramePr>
            <a:graphicFrameLocks noChangeAspect="1"/>
          </p:cNvGraphicFramePr>
          <p:nvPr/>
        </p:nvGraphicFramePr>
        <p:xfrm>
          <a:off x="4800600" y="4343400"/>
          <a:ext cx="74295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93" name="Equation" r:id="rId17" imgW="266353" imgH="177569" progId="Equation.3">
                  <p:embed/>
                </p:oleObj>
              </mc:Choice>
              <mc:Fallback>
                <p:oleObj name="Equation" r:id="rId17" imgW="266353" imgH="177569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4343400"/>
                        <a:ext cx="74295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81" name="Freeform 22"/>
          <p:cNvSpPr>
            <a:spLocks/>
          </p:cNvSpPr>
          <p:nvPr/>
        </p:nvSpPr>
        <p:spPr bwMode="auto">
          <a:xfrm>
            <a:off x="2274888" y="2892425"/>
            <a:ext cx="4494212" cy="1177925"/>
          </a:xfrm>
          <a:custGeom>
            <a:avLst/>
            <a:gdLst>
              <a:gd name="T0" fmla="*/ 120650 w 2831"/>
              <a:gd name="T1" fmla="*/ 277813 h 742"/>
              <a:gd name="T2" fmla="*/ 209550 w 2831"/>
              <a:gd name="T3" fmla="*/ 198438 h 742"/>
              <a:gd name="T4" fmla="*/ 358775 w 2831"/>
              <a:gd name="T5" fmla="*/ 100013 h 742"/>
              <a:gd name="T6" fmla="*/ 706437 w 2831"/>
              <a:gd name="T7" fmla="*/ 0 h 742"/>
              <a:gd name="T8" fmla="*/ 1084262 w 2831"/>
              <a:gd name="T9" fmla="*/ 9525 h 742"/>
              <a:gd name="T10" fmla="*/ 1403350 w 2831"/>
              <a:gd name="T11" fmla="*/ 79375 h 742"/>
              <a:gd name="T12" fmla="*/ 2217737 w 2831"/>
              <a:gd name="T13" fmla="*/ 198438 h 742"/>
              <a:gd name="T14" fmla="*/ 2982912 w 2831"/>
              <a:gd name="T15" fmla="*/ 158750 h 742"/>
              <a:gd name="T16" fmla="*/ 3946525 w 2831"/>
              <a:gd name="T17" fmla="*/ 39688 h 742"/>
              <a:gd name="T18" fmla="*/ 4284662 w 2831"/>
              <a:gd name="T19" fmla="*/ 119063 h 742"/>
              <a:gd name="T20" fmla="*/ 4354512 w 2831"/>
              <a:gd name="T21" fmla="*/ 207963 h 742"/>
              <a:gd name="T22" fmla="*/ 4384675 w 2831"/>
              <a:gd name="T23" fmla="*/ 277813 h 742"/>
              <a:gd name="T24" fmla="*/ 4424362 w 2831"/>
              <a:gd name="T25" fmla="*/ 338138 h 742"/>
              <a:gd name="T26" fmla="*/ 4464050 w 2831"/>
              <a:gd name="T27" fmla="*/ 427038 h 742"/>
              <a:gd name="T28" fmla="*/ 4494212 w 2831"/>
              <a:gd name="T29" fmla="*/ 625475 h 742"/>
              <a:gd name="T30" fmla="*/ 4454525 w 2831"/>
              <a:gd name="T31" fmla="*/ 904875 h 742"/>
              <a:gd name="T32" fmla="*/ 4076700 w 2831"/>
              <a:gd name="T33" fmla="*/ 1133475 h 742"/>
              <a:gd name="T34" fmla="*/ 3757612 w 2831"/>
              <a:gd name="T35" fmla="*/ 1143000 h 742"/>
              <a:gd name="T36" fmla="*/ 3529012 w 2831"/>
              <a:gd name="T37" fmla="*/ 1112838 h 742"/>
              <a:gd name="T38" fmla="*/ 3162300 w 2831"/>
              <a:gd name="T39" fmla="*/ 1014413 h 742"/>
              <a:gd name="T40" fmla="*/ 2943225 w 2831"/>
              <a:gd name="T41" fmla="*/ 973138 h 742"/>
              <a:gd name="T42" fmla="*/ 2306637 w 2831"/>
              <a:gd name="T43" fmla="*/ 1003300 h 742"/>
              <a:gd name="T44" fmla="*/ 1879600 w 2831"/>
              <a:gd name="T45" fmla="*/ 1063625 h 742"/>
              <a:gd name="T46" fmla="*/ 1690687 w 2831"/>
              <a:gd name="T47" fmla="*/ 1093788 h 742"/>
              <a:gd name="T48" fmla="*/ 1233487 w 2831"/>
              <a:gd name="T49" fmla="*/ 1143000 h 742"/>
              <a:gd name="T50" fmla="*/ 587375 w 2831"/>
              <a:gd name="T51" fmla="*/ 1133475 h 742"/>
              <a:gd name="T52" fmla="*/ 288925 w 2831"/>
              <a:gd name="T53" fmla="*/ 1033463 h 742"/>
              <a:gd name="T54" fmla="*/ 160337 w 2831"/>
              <a:gd name="T55" fmla="*/ 923925 h 742"/>
              <a:gd name="T56" fmla="*/ 111125 w 2831"/>
              <a:gd name="T57" fmla="*/ 854075 h 742"/>
              <a:gd name="T58" fmla="*/ 90487 w 2831"/>
              <a:gd name="T59" fmla="*/ 825500 h 742"/>
              <a:gd name="T60" fmla="*/ 41275 w 2831"/>
              <a:gd name="T61" fmla="*/ 704850 h 742"/>
              <a:gd name="T62" fmla="*/ 20637 w 2831"/>
              <a:gd name="T63" fmla="*/ 646113 h 742"/>
              <a:gd name="T64" fmla="*/ 50800 w 2831"/>
              <a:gd name="T65" fmla="*/ 377825 h 742"/>
              <a:gd name="T66" fmla="*/ 120650 w 2831"/>
              <a:gd name="T67" fmla="*/ 277813 h 742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2831" h="742">
                <a:moveTo>
                  <a:pt x="76" y="175"/>
                </a:moveTo>
                <a:cubicBezTo>
                  <a:pt x="118" y="133"/>
                  <a:pt x="99" y="148"/>
                  <a:pt x="132" y="125"/>
                </a:cubicBezTo>
                <a:cubicBezTo>
                  <a:pt x="154" y="93"/>
                  <a:pt x="189" y="75"/>
                  <a:pt x="226" y="63"/>
                </a:cubicBezTo>
                <a:cubicBezTo>
                  <a:pt x="290" y="19"/>
                  <a:pt x="370" y="15"/>
                  <a:pt x="445" y="0"/>
                </a:cubicBezTo>
                <a:cubicBezTo>
                  <a:pt x="524" y="2"/>
                  <a:pt x="604" y="2"/>
                  <a:pt x="683" y="6"/>
                </a:cubicBezTo>
                <a:cubicBezTo>
                  <a:pt x="749" y="9"/>
                  <a:pt x="818" y="40"/>
                  <a:pt x="884" y="50"/>
                </a:cubicBezTo>
                <a:cubicBezTo>
                  <a:pt x="1058" y="108"/>
                  <a:pt x="1210" y="119"/>
                  <a:pt x="1397" y="125"/>
                </a:cubicBezTo>
                <a:cubicBezTo>
                  <a:pt x="1560" y="121"/>
                  <a:pt x="1717" y="110"/>
                  <a:pt x="1879" y="100"/>
                </a:cubicBezTo>
                <a:cubicBezTo>
                  <a:pt x="2079" y="52"/>
                  <a:pt x="2281" y="35"/>
                  <a:pt x="2486" y="25"/>
                </a:cubicBezTo>
                <a:cubicBezTo>
                  <a:pt x="2577" y="30"/>
                  <a:pt x="2627" y="29"/>
                  <a:pt x="2699" y="75"/>
                </a:cubicBezTo>
                <a:cubicBezTo>
                  <a:pt x="2713" y="95"/>
                  <a:pt x="2729" y="111"/>
                  <a:pt x="2743" y="131"/>
                </a:cubicBezTo>
                <a:cubicBezTo>
                  <a:pt x="2750" y="153"/>
                  <a:pt x="2749" y="153"/>
                  <a:pt x="2762" y="175"/>
                </a:cubicBezTo>
                <a:cubicBezTo>
                  <a:pt x="2770" y="188"/>
                  <a:pt x="2787" y="213"/>
                  <a:pt x="2787" y="213"/>
                </a:cubicBezTo>
                <a:cubicBezTo>
                  <a:pt x="2801" y="257"/>
                  <a:pt x="2792" y="239"/>
                  <a:pt x="2812" y="269"/>
                </a:cubicBezTo>
                <a:cubicBezTo>
                  <a:pt x="2825" y="310"/>
                  <a:pt x="2827" y="352"/>
                  <a:pt x="2831" y="394"/>
                </a:cubicBezTo>
                <a:cubicBezTo>
                  <a:pt x="2828" y="437"/>
                  <a:pt x="2831" y="522"/>
                  <a:pt x="2806" y="570"/>
                </a:cubicBezTo>
                <a:cubicBezTo>
                  <a:pt x="2766" y="648"/>
                  <a:pt x="2651" y="704"/>
                  <a:pt x="2568" y="714"/>
                </a:cubicBezTo>
                <a:cubicBezTo>
                  <a:pt x="2478" y="742"/>
                  <a:pt x="2543" y="726"/>
                  <a:pt x="2367" y="720"/>
                </a:cubicBezTo>
                <a:cubicBezTo>
                  <a:pt x="2319" y="715"/>
                  <a:pt x="2270" y="712"/>
                  <a:pt x="2223" y="701"/>
                </a:cubicBezTo>
                <a:cubicBezTo>
                  <a:pt x="2146" y="682"/>
                  <a:pt x="2070" y="656"/>
                  <a:pt x="1992" y="639"/>
                </a:cubicBezTo>
                <a:cubicBezTo>
                  <a:pt x="1946" y="629"/>
                  <a:pt x="1900" y="626"/>
                  <a:pt x="1854" y="613"/>
                </a:cubicBezTo>
                <a:cubicBezTo>
                  <a:pt x="1703" y="616"/>
                  <a:pt x="1590" y="613"/>
                  <a:pt x="1453" y="632"/>
                </a:cubicBezTo>
                <a:cubicBezTo>
                  <a:pt x="1387" y="656"/>
                  <a:pt x="1257" y="660"/>
                  <a:pt x="1184" y="670"/>
                </a:cubicBezTo>
                <a:cubicBezTo>
                  <a:pt x="1146" y="682"/>
                  <a:pt x="1065" y="689"/>
                  <a:pt x="1065" y="689"/>
                </a:cubicBezTo>
                <a:cubicBezTo>
                  <a:pt x="988" y="713"/>
                  <a:pt x="862" y="714"/>
                  <a:pt x="777" y="720"/>
                </a:cubicBezTo>
                <a:cubicBezTo>
                  <a:pt x="641" y="718"/>
                  <a:pt x="506" y="718"/>
                  <a:pt x="370" y="714"/>
                </a:cubicBezTo>
                <a:cubicBezTo>
                  <a:pt x="293" y="712"/>
                  <a:pt x="249" y="672"/>
                  <a:pt x="182" y="651"/>
                </a:cubicBezTo>
                <a:cubicBezTo>
                  <a:pt x="151" y="629"/>
                  <a:pt x="123" y="614"/>
                  <a:pt x="101" y="582"/>
                </a:cubicBezTo>
                <a:cubicBezTo>
                  <a:pt x="91" y="567"/>
                  <a:pt x="80" y="553"/>
                  <a:pt x="70" y="538"/>
                </a:cubicBezTo>
                <a:cubicBezTo>
                  <a:pt x="66" y="532"/>
                  <a:pt x="57" y="520"/>
                  <a:pt x="57" y="520"/>
                </a:cubicBezTo>
                <a:cubicBezTo>
                  <a:pt x="48" y="493"/>
                  <a:pt x="35" y="472"/>
                  <a:pt x="26" y="444"/>
                </a:cubicBezTo>
                <a:cubicBezTo>
                  <a:pt x="22" y="432"/>
                  <a:pt x="13" y="407"/>
                  <a:pt x="13" y="407"/>
                </a:cubicBezTo>
                <a:cubicBezTo>
                  <a:pt x="16" y="350"/>
                  <a:pt x="0" y="285"/>
                  <a:pt x="32" y="238"/>
                </a:cubicBezTo>
                <a:cubicBezTo>
                  <a:pt x="70" y="182"/>
                  <a:pt x="89" y="244"/>
                  <a:pt x="76" y="175"/>
                </a:cubicBezTo>
                <a:close/>
              </a:path>
            </a:pathLst>
          </a:custGeom>
          <a:noFill/>
          <a:ln w="9525" cap="flat" cmpd="sng">
            <a:solidFill>
              <a:srgbClr val="0000FF"/>
            </a:solidFill>
            <a:prstDash val="dash"/>
            <a:round/>
            <a:headEnd type="none" w="med" len="med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DB3D9C35-5EB5-429B-BD13-43102F9E7F16}" type="slidenum">
              <a:rPr lang="en-US" sz="1400">
                <a:solidFill>
                  <a:schemeClr val="tx1"/>
                </a:solidFill>
                <a:latin typeface="Times New Roman" charset="0"/>
              </a:rPr>
              <a:pPr/>
              <a:t>36</a:t>
            </a:fld>
            <a:endParaRPr lang="en-US" sz="1400">
              <a:solidFill>
                <a:schemeClr val="tx1"/>
              </a:solidFill>
              <a:latin typeface="Times New Roman" charset="0"/>
            </a:endParaRPr>
          </a:p>
        </p:txBody>
      </p:sp>
      <p:graphicFrame>
        <p:nvGraphicFramePr>
          <p:cNvPr id="37893" name="Object 5"/>
          <p:cNvGraphicFramePr>
            <a:graphicFrameLocks noChangeAspect="1"/>
          </p:cNvGraphicFramePr>
          <p:nvPr/>
        </p:nvGraphicFramePr>
        <p:xfrm>
          <a:off x="2819400" y="1447800"/>
          <a:ext cx="3556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9" name="Equation" r:id="rId3" imgW="3556000" imgH="419100" progId="Equation.3">
                  <p:embed/>
                </p:oleObj>
              </mc:Choice>
              <mc:Fallback>
                <p:oleObj name="Equation" r:id="rId3" imgW="3556000" imgH="4191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1447800"/>
                        <a:ext cx="35560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4" name="Line 35"/>
          <p:cNvSpPr>
            <a:spLocks noChangeShapeType="1"/>
          </p:cNvSpPr>
          <p:nvPr/>
        </p:nvSpPr>
        <p:spPr bwMode="auto">
          <a:xfrm flipH="1">
            <a:off x="1828800" y="373380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7895" name="Line 36"/>
          <p:cNvSpPr>
            <a:spLocks noChangeShapeType="1"/>
          </p:cNvSpPr>
          <p:nvPr/>
        </p:nvSpPr>
        <p:spPr bwMode="auto">
          <a:xfrm>
            <a:off x="2971800" y="38100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7896" name="Oval 37"/>
          <p:cNvSpPr>
            <a:spLocks noChangeArrowheads="1"/>
          </p:cNvSpPr>
          <p:nvPr/>
        </p:nvSpPr>
        <p:spPr bwMode="auto">
          <a:xfrm>
            <a:off x="1371600" y="4648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7897" name="Oval 38"/>
          <p:cNvSpPr>
            <a:spLocks noChangeArrowheads="1"/>
          </p:cNvSpPr>
          <p:nvPr/>
        </p:nvSpPr>
        <p:spPr bwMode="auto">
          <a:xfrm>
            <a:off x="2667000" y="4648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7898" name="Oval 39"/>
          <p:cNvSpPr>
            <a:spLocks noChangeArrowheads="1"/>
          </p:cNvSpPr>
          <p:nvPr/>
        </p:nvSpPr>
        <p:spPr bwMode="auto">
          <a:xfrm>
            <a:off x="3886200" y="4648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7899" name="Line 40"/>
          <p:cNvSpPr>
            <a:spLocks noChangeShapeType="1"/>
          </p:cNvSpPr>
          <p:nvPr/>
        </p:nvSpPr>
        <p:spPr bwMode="auto">
          <a:xfrm>
            <a:off x="3200400" y="373380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37900" name="Object 41"/>
          <p:cNvGraphicFramePr>
            <a:graphicFrameLocks noChangeAspect="1"/>
          </p:cNvGraphicFramePr>
          <p:nvPr/>
        </p:nvGraphicFramePr>
        <p:xfrm>
          <a:off x="1524000" y="4800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0" name="Equation" r:id="rId5" imgW="266584" imgH="279279" progId="Equation.3">
                  <p:embed/>
                </p:oleObj>
              </mc:Choice>
              <mc:Fallback>
                <p:oleObj name="Equation" r:id="rId5" imgW="266584" imgH="279279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800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1" name="Object 42"/>
          <p:cNvGraphicFramePr>
            <a:graphicFrameLocks noChangeAspect="1"/>
          </p:cNvGraphicFramePr>
          <p:nvPr/>
        </p:nvGraphicFramePr>
        <p:xfrm>
          <a:off x="2819400" y="4800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1" name="Equation" r:id="rId7" imgW="266584" imgH="279279" progId="Equation.3">
                  <p:embed/>
                </p:oleObj>
              </mc:Choice>
              <mc:Fallback>
                <p:oleObj name="Equation" r:id="rId7" imgW="266584" imgH="279279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4800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2" name="Object 43"/>
          <p:cNvGraphicFramePr>
            <a:graphicFrameLocks noChangeAspect="1"/>
          </p:cNvGraphicFramePr>
          <p:nvPr/>
        </p:nvGraphicFramePr>
        <p:xfrm>
          <a:off x="4038600" y="4724400"/>
          <a:ext cx="330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2" name="Equation" r:id="rId8" imgW="330200" imgH="368300" progId="Equation.3">
                  <p:embed/>
                </p:oleObj>
              </mc:Choice>
              <mc:Fallback>
                <p:oleObj name="Equation" r:id="rId8" imgW="330200" imgH="368300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4724400"/>
                        <a:ext cx="330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03" name="Oval 44"/>
          <p:cNvSpPr>
            <a:spLocks noChangeArrowheads="1"/>
          </p:cNvSpPr>
          <p:nvPr/>
        </p:nvSpPr>
        <p:spPr bwMode="auto">
          <a:xfrm>
            <a:off x="4191000" y="2057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7904" name="Line 45"/>
          <p:cNvSpPr>
            <a:spLocks noChangeShapeType="1"/>
          </p:cNvSpPr>
          <p:nvPr/>
        </p:nvSpPr>
        <p:spPr bwMode="auto">
          <a:xfrm flipH="1">
            <a:off x="3048000" y="2590800"/>
            <a:ext cx="1219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7905" name="Line 46"/>
          <p:cNvSpPr>
            <a:spLocks noChangeShapeType="1"/>
          </p:cNvSpPr>
          <p:nvPr/>
        </p:nvSpPr>
        <p:spPr bwMode="auto">
          <a:xfrm>
            <a:off x="4724400" y="2590800"/>
            <a:ext cx="1295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37906" name="Object 47"/>
          <p:cNvGraphicFramePr>
            <a:graphicFrameLocks noChangeAspect="1"/>
          </p:cNvGraphicFramePr>
          <p:nvPr/>
        </p:nvGraphicFramePr>
        <p:xfrm>
          <a:off x="4356100" y="2127250"/>
          <a:ext cx="3032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3" name="Equation" r:id="rId10" imgW="304668" imgH="380835" progId="Equation.3">
                  <p:embed/>
                </p:oleObj>
              </mc:Choice>
              <mc:Fallback>
                <p:oleObj name="Equation" r:id="rId10" imgW="304668" imgH="380835" progId="Equation.3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2127250"/>
                        <a:ext cx="3032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07" name="Oval 48"/>
          <p:cNvSpPr>
            <a:spLocks noChangeArrowheads="1"/>
          </p:cNvSpPr>
          <p:nvPr/>
        </p:nvSpPr>
        <p:spPr bwMode="auto">
          <a:xfrm>
            <a:off x="2667000" y="3200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7908" name="Oval 49"/>
          <p:cNvSpPr>
            <a:spLocks noChangeArrowheads="1"/>
          </p:cNvSpPr>
          <p:nvPr/>
        </p:nvSpPr>
        <p:spPr bwMode="auto">
          <a:xfrm>
            <a:off x="5867400" y="3200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37909" name="Object 50"/>
          <p:cNvGraphicFramePr>
            <a:graphicFrameLocks noChangeAspect="1"/>
          </p:cNvGraphicFramePr>
          <p:nvPr/>
        </p:nvGraphicFramePr>
        <p:xfrm>
          <a:off x="6019800" y="3352800"/>
          <a:ext cx="330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4" name="Equation" r:id="rId12" imgW="330200" imgH="368300" progId="Equation.3">
                  <p:embed/>
                </p:oleObj>
              </mc:Choice>
              <mc:Fallback>
                <p:oleObj name="Equation" r:id="rId12" imgW="330200" imgH="368300" progId="Equation.3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3352800"/>
                        <a:ext cx="330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10" name="Object 51"/>
          <p:cNvGraphicFramePr>
            <a:graphicFrameLocks noChangeAspect="1"/>
          </p:cNvGraphicFramePr>
          <p:nvPr/>
        </p:nvGraphicFramePr>
        <p:xfrm>
          <a:off x="2743200" y="3352800"/>
          <a:ext cx="330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5" name="Equation" r:id="rId14" imgW="330200" imgH="368300" progId="Equation.3">
                  <p:embed/>
                </p:oleObj>
              </mc:Choice>
              <mc:Fallback>
                <p:oleObj name="Equation" r:id="rId14" imgW="330200" imgH="368300" progId="Equation.3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3352800"/>
                        <a:ext cx="330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7911" name="Group 57"/>
          <p:cNvGrpSpPr>
            <a:grpSpLocks/>
          </p:cNvGrpSpPr>
          <p:nvPr/>
        </p:nvGrpSpPr>
        <p:grpSpPr bwMode="auto">
          <a:xfrm>
            <a:off x="381000" y="228600"/>
            <a:ext cx="8534400" cy="762000"/>
            <a:chOff x="96" y="1104"/>
            <a:chExt cx="5376" cy="480"/>
          </a:xfrm>
        </p:grpSpPr>
        <p:graphicFrame>
          <p:nvGraphicFramePr>
            <p:cNvPr id="37915" name="Object 58"/>
            <p:cNvGraphicFramePr>
              <a:graphicFrameLocks noChangeAspect="1"/>
            </p:cNvGraphicFramePr>
            <p:nvPr/>
          </p:nvGraphicFramePr>
          <p:xfrm>
            <a:off x="200" y="1235"/>
            <a:ext cx="1080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26" name="Equation" r:id="rId16" imgW="1714500" imgH="419100" progId="Equation.3">
                    <p:embed/>
                  </p:oleObj>
                </mc:Choice>
                <mc:Fallback>
                  <p:oleObj name="Equation" r:id="rId16" imgW="1714500" imgH="419100" progId="Equation.3">
                    <p:embed/>
                    <p:pic>
                      <p:nvPicPr>
                        <p:cNvPr id="0" name="Object 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0" y="1235"/>
                          <a:ext cx="1080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916" name="Object 59"/>
            <p:cNvGraphicFramePr>
              <a:graphicFrameLocks noChangeAspect="1"/>
            </p:cNvGraphicFramePr>
            <p:nvPr/>
          </p:nvGraphicFramePr>
          <p:xfrm>
            <a:off x="1872" y="1200"/>
            <a:ext cx="1552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27" name="Equation" r:id="rId18" imgW="2463800" imgH="533400" progId="Equation.3">
                    <p:embed/>
                  </p:oleObj>
                </mc:Choice>
                <mc:Fallback>
                  <p:oleObj name="Equation" r:id="rId18" imgW="2463800" imgH="533400" progId="Equation.3">
                    <p:embed/>
                    <p:pic>
                      <p:nvPicPr>
                        <p:cNvPr id="0" name="Object 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2" y="1200"/>
                          <a:ext cx="1552" cy="3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917" name="Object 60"/>
            <p:cNvGraphicFramePr>
              <a:graphicFrameLocks noChangeAspect="1"/>
            </p:cNvGraphicFramePr>
            <p:nvPr/>
          </p:nvGraphicFramePr>
          <p:xfrm>
            <a:off x="3936" y="1200"/>
            <a:ext cx="1408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28" name="Equation" r:id="rId20" imgW="2235200" imgH="533400" progId="Equation.3">
                    <p:embed/>
                  </p:oleObj>
                </mc:Choice>
                <mc:Fallback>
                  <p:oleObj name="Equation" r:id="rId20" imgW="2235200" imgH="533400" progId="Equation.3">
                    <p:embed/>
                    <p:pic>
                      <p:nvPicPr>
                        <p:cNvPr id="0" name="Object 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6" y="1200"/>
                          <a:ext cx="1408" cy="3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918" name="Rectangle 61"/>
            <p:cNvSpPr>
              <a:spLocks noChangeArrowheads="1"/>
            </p:cNvSpPr>
            <p:nvPr/>
          </p:nvSpPr>
          <p:spPr bwMode="auto">
            <a:xfrm>
              <a:off x="96" y="1104"/>
              <a:ext cx="5376" cy="4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IN"/>
            </a:p>
          </p:txBody>
        </p:sp>
      </p:grpSp>
      <p:sp>
        <p:nvSpPr>
          <p:cNvPr id="37912" name="Freeform 62"/>
          <p:cNvSpPr>
            <a:spLocks/>
          </p:cNvSpPr>
          <p:nvPr/>
        </p:nvSpPr>
        <p:spPr bwMode="auto">
          <a:xfrm>
            <a:off x="1158875" y="2882900"/>
            <a:ext cx="5699125" cy="2697163"/>
          </a:xfrm>
          <a:custGeom>
            <a:avLst/>
            <a:gdLst>
              <a:gd name="T0" fmla="*/ 112713 w 3590"/>
              <a:gd name="T1" fmla="*/ 1668463 h 1699"/>
              <a:gd name="T2" fmla="*/ 392113 w 3590"/>
              <a:gd name="T3" fmla="*/ 1549400 h 1699"/>
              <a:gd name="T4" fmla="*/ 2608263 w 3590"/>
              <a:gd name="T5" fmla="*/ 1500188 h 1699"/>
              <a:gd name="T6" fmla="*/ 3224213 w 3590"/>
              <a:gd name="T7" fmla="*/ 1390650 h 1699"/>
              <a:gd name="T8" fmla="*/ 3482975 w 3590"/>
              <a:gd name="T9" fmla="*/ 1331913 h 1699"/>
              <a:gd name="T10" fmla="*/ 3741738 w 3590"/>
              <a:gd name="T11" fmla="*/ 1252538 h 1699"/>
              <a:gd name="T12" fmla="*/ 3830638 w 3590"/>
              <a:gd name="T13" fmla="*/ 1211263 h 1699"/>
              <a:gd name="T14" fmla="*/ 3890963 w 3590"/>
              <a:gd name="T15" fmla="*/ 1192213 h 1699"/>
              <a:gd name="T16" fmla="*/ 3949700 w 3590"/>
              <a:gd name="T17" fmla="*/ 1152525 h 1699"/>
              <a:gd name="T18" fmla="*/ 4078288 w 3590"/>
              <a:gd name="T19" fmla="*/ 1073150 h 1699"/>
              <a:gd name="T20" fmla="*/ 4187825 w 3590"/>
              <a:gd name="T21" fmla="*/ 982663 h 1699"/>
              <a:gd name="T22" fmla="*/ 4238625 w 3590"/>
              <a:gd name="T23" fmla="*/ 914400 h 1699"/>
              <a:gd name="T24" fmla="*/ 4327525 w 3590"/>
              <a:gd name="T25" fmla="*/ 754063 h 1699"/>
              <a:gd name="T26" fmla="*/ 4416425 w 3590"/>
              <a:gd name="T27" fmla="*/ 576263 h 1699"/>
              <a:gd name="T28" fmla="*/ 4467225 w 3590"/>
              <a:gd name="T29" fmla="*/ 457200 h 1699"/>
              <a:gd name="T30" fmla="*/ 4506913 w 3590"/>
              <a:gd name="T31" fmla="*/ 366713 h 1699"/>
              <a:gd name="T32" fmla="*/ 4645025 w 3590"/>
              <a:gd name="T33" fmla="*/ 128588 h 1699"/>
              <a:gd name="T34" fmla="*/ 4665663 w 3590"/>
              <a:gd name="T35" fmla="*/ 98425 h 1699"/>
              <a:gd name="T36" fmla="*/ 4705350 w 3590"/>
              <a:gd name="T37" fmla="*/ 88900 h 1699"/>
              <a:gd name="T38" fmla="*/ 5022850 w 3590"/>
              <a:gd name="T39" fmla="*/ 0 h 1699"/>
              <a:gd name="T40" fmla="*/ 5570538 w 3590"/>
              <a:gd name="T41" fmla="*/ 149225 h 1699"/>
              <a:gd name="T42" fmla="*/ 5619750 w 3590"/>
              <a:gd name="T43" fmla="*/ 207963 h 1699"/>
              <a:gd name="T44" fmla="*/ 5638800 w 3590"/>
              <a:gd name="T45" fmla="*/ 268288 h 1699"/>
              <a:gd name="T46" fmla="*/ 5659438 w 3590"/>
              <a:gd name="T47" fmla="*/ 296863 h 1699"/>
              <a:gd name="T48" fmla="*/ 5699125 w 3590"/>
              <a:gd name="T49" fmla="*/ 476250 h 1699"/>
              <a:gd name="T50" fmla="*/ 5689600 w 3590"/>
              <a:gd name="T51" fmla="*/ 655638 h 1699"/>
              <a:gd name="T52" fmla="*/ 5659438 w 3590"/>
              <a:gd name="T53" fmla="*/ 725488 h 1699"/>
              <a:gd name="T54" fmla="*/ 5629275 w 3590"/>
              <a:gd name="T55" fmla="*/ 814388 h 1699"/>
              <a:gd name="T56" fmla="*/ 5549900 w 3590"/>
              <a:gd name="T57" fmla="*/ 914400 h 1699"/>
              <a:gd name="T58" fmla="*/ 5480050 w 3590"/>
              <a:gd name="T59" fmla="*/ 993775 h 1699"/>
              <a:gd name="T60" fmla="*/ 5321300 w 3590"/>
              <a:gd name="T61" fmla="*/ 1131888 h 1699"/>
              <a:gd name="T62" fmla="*/ 5122863 w 3590"/>
              <a:gd name="T63" fmla="*/ 1231900 h 1699"/>
              <a:gd name="T64" fmla="*/ 4695825 w 3590"/>
              <a:gd name="T65" fmla="*/ 1360488 h 1699"/>
              <a:gd name="T66" fmla="*/ 4565650 w 3590"/>
              <a:gd name="T67" fmla="*/ 1400175 h 1699"/>
              <a:gd name="T68" fmla="*/ 4456113 w 3590"/>
              <a:gd name="T69" fmla="*/ 1430338 h 1699"/>
              <a:gd name="T70" fmla="*/ 4238625 w 3590"/>
              <a:gd name="T71" fmla="*/ 1539875 h 1699"/>
              <a:gd name="T72" fmla="*/ 4178300 w 3590"/>
              <a:gd name="T73" fmla="*/ 1579563 h 1699"/>
              <a:gd name="T74" fmla="*/ 4029075 w 3590"/>
              <a:gd name="T75" fmla="*/ 1689100 h 1699"/>
              <a:gd name="T76" fmla="*/ 3830638 w 3590"/>
              <a:gd name="T77" fmla="*/ 1908175 h 1699"/>
              <a:gd name="T78" fmla="*/ 3690938 w 3590"/>
              <a:gd name="T79" fmla="*/ 2116138 h 1699"/>
              <a:gd name="T80" fmla="*/ 3602038 w 3590"/>
              <a:gd name="T81" fmla="*/ 2235200 h 1699"/>
              <a:gd name="T82" fmla="*/ 3284538 w 3590"/>
              <a:gd name="T83" fmla="*/ 2493963 h 1699"/>
              <a:gd name="T84" fmla="*/ 3016250 w 3590"/>
              <a:gd name="T85" fmla="*/ 2582863 h 1699"/>
              <a:gd name="T86" fmla="*/ 2767013 w 3590"/>
              <a:gd name="T87" fmla="*/ 2633663 h 1699"/>
              <a:gd name="T88" fmla="*/ 2706688 w 3590"/>
              <a:gd name="T89" fmla="*/ 2643188 h 1699"/>
              <a:gd name="T90" fmla="*/ 758825 w 3590"/>
              <a:gd name="T91" fmla="*/ 2624138 h 1699"/>
              <a:gd name="T92" fmla="*/ 490538 w 3590"/>
              <a:gd name="T93" fmla="*/ 2593975 h 1699"/>
              <a:gd name="T94" fmla="*/ 292100 w 3590"/>
              <a:gd name="T95" fmla="*/ 2514600 h 1699"/>
              <a:gd name="T96" fmla="*/ 182563 w 3590"/>
              <a:gd name="T97" fmla="*/ 2424113 h 1699"/>
              <a:gd name="T98" fmla="*/ 142875 w 3590"/>
              <a:gd name="T99" fmla="*/ 2365375 h 1699"/>
              <a:gd name="T100" fmla="*/ 133350 w 3590"/>
              <a:gd name="T101" fmla="*/ 2335213 h 1699"/>
              <a:gd name="T102" fmla="*/ 103188 w 3590"/>
              <a:gd name="T103" fmla="*/ 2295525 h 1699"/>
              <a:gd name="T104" fmla="*/ 53975 w 3590"/>
              <a:gd name="T105" fmla="*/ 2206625 h 1699"/>
              <a:gd name="T106" fmla="*/ 44450 w 3590"/>
              <a:gd name="T107" fmla="*/ 2176463 h 1699"/>
              <a:gd name="T108" fmla="*/ 33338 w 3590"/>
              <a:gd name="T109" fmla="*/ 2146300 h 1699"/>
              <a:gd name="T110" fmla="*/ 14288 w 3590"/>
              <a:gd name="T111" fmla="*/ 2085975 h 1699"/>
              <a:gd name="T112" fmla="*/ 33338 w 3590"/>
              <a:gd name="T113" fmla="*/ 1789113 h 1699"/>
              <a:gd name="T114" fmla="*/ 73025 w 3590"/>
              <a:gd name="T115" fmla="*/ 1738313 h 1699"/>
              <a:gd name="T116" fmla="*/ 133350 w 3590"/>
              <a:gd name="T117" fmla="*/ 1698625 h 1699"/>
              <a:gd name="T118" fmla="*/ 112713 w 3590"/>
              <a:gd name="T119" fmla="*/ 1668463 h 1699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3590" h="1699">
                <a:moveTo>
                  <a:pt x="71" y="1051"/>
                </a:moveTo>
                <a:cubicBezTo>
                  <a:pt x="132" y="1032"/>
                  <a:pt x="184" y="991"/>
                  <a:pt x="247" y="976"/>
                </a:cubicBezTo>
                <a:cubicBezTo>
                  <a:pt x="681" y="875"/>
                  <a:pt x="1418" y="946"/>
                  <a:pt x="1643" y="945"/>
                </a:cubicBezTo>
                <a:cubicBezTo>
                  <a:pt x="1776" y="932"/>
                  <a:pt x="1900" y="901"/>
                  <a:pt x="2031" y="876"/>
                </a:cubicBezTo>
                <a:cubicBezTo>
                  <a:pt x="2085" y="866"/>
                  <a:pt x="2142" y="858"/>
                  <a:pt x="2194" y="839"/>
                </a:cubicBezTo>
                <a:cubicBezTo>
                  <a:pt x="2247" y="819"/>
                  <a:pt x="2303" y="808"/>
                  <a:pt x="2357" y="789"/>
                </a:cubicBezTo>
                <a:cubicBezTo>
                  <a:pt x="2377" y="782"/>
                  <a:pt x="2393" y="770"/>
                  <a:pt x="2413" y="763"/>
                </a:cubicBezTo>
                <a:cubicBezTo>
                  <a:pt x="2426" y="759"/>
                  <a:pt x="2451" y="751"/>
                  <a:pt x="2451" y="751"/>
                </a:cubicBezTo>
                <a:cubicBezTo>
                  <a:pt x="2494" y="705"/>
                  <a:pt x="2445" y="751"/>
                  <a:pt x="2488" y="726"/>
                </a:cubicBezTo>
                <a:cubicBezTo>
                  <a:pt x="2518" y="708"/>
                  <a:pt x="2537" y="687"/>
                  <a:pt x="2569" y="676"/>
                </a:cubicBezTo>
                <a:cubicBezTo>
                  <a:pt x="2587" y="658"/>
                  <a:pt x="2615" y="628"/>
                  <a:pt x="2638" y="619"/>
                </a:cubicBezTo>
                <a:cubicBezTo>
                  <a:pt x="2654" y="578"/>
                  <a:pt x="2632" y="627"/>
                  <a:pt x="2670" y="576"/>
                </a:cubicBezTo>
                <a:cubicBezTo>
                  <a:pt x="2693" y="545"/>
                  <a:pt x="2705" y="506"/>
                  <a:pt x="2726" y="475"/>
                </a:cubicBezTo>
                <a:cubicBezTo>
                  <a:pt x="2740" y="434"/>
                  <a:pt x="2763" y="401"/>
                  <a:pt x="2782" y="363"/>
                </a:cubicBezTo>
                <a:cubicBezTo>
                  <a:pt x="2795" y="337"/>
                  <a:pt x="2797" y="312"/>
                  <a:pt x="2814" y="288"/>
                </a:cubicBezTo>
                <a:cubicBezTo>
                  <a:pt x="2828" y="243"/>
                  <a:pt x="2818" y="261"/>
                  <a:pt x="2839" y="231"/>
                </a:cubicBezTo>
                <a:cubicBezTo>
                  <a:pt x="2857" y="176"/>
                  <a:pt x="2890" y="125"/>
                  <a:pt x="2926" y="81"/>
                </a:cubicBezTo>
                <a:cubicBezTo>
                  <a:pt x="2931" y="75"/>
                  <a:pt x="2933" y="66"/>
                  <a:pt x="2939" y="62"/>
                </a:cubicBezTo>
                <a:cubicBezTo>
                  <a:pt x="2946" y="57"/>
                  <a:pt x="2956" y="58"/>
                  <a:pt x="2964" y="56"/>
                </a:cubicBezTo>
                <a:cubicBezTo>
                  <a:pt x="3028" y="13"/>
                  <a:pt x="3086" y="6"/>
                  <a:pt x="3164" y="0"/>
                </a:cubicBezTo>
                <a:cubicBezTo>
                  <a:pt x="3296" y="8"/>
                  <a:pt x="3394" y="34"/>
                  <a:pt x="3509" y="94"/>
                </a:cubicBezTo>
                <a:cubicBezTo>
                  <a:pt x="3518" y="107"/>
                  <a:pt x="3532" y="117"/>
                  <a:pt x="3540" y="131"/>
                </a:cubicBezTo>
                <a:cubicBezTo>
                  <a:pt x="3546" y="143"/>
                  <a:pt x="3544" y="158"/>
                  <a:pt x="3552" y="169"/>
                </a:cubicBezTo>
                <a:cubicBezTo>
                  <a:pt x="3556" y="175"/>
                  <a:pt x="3561" y="181"/>
                  <a:pt x="3565" y="187"/>
                </a:cubicBezTo>
                <a:cubicBezTo>
                  <a:pt x="3574" y="224"/>
                  <a:pt x="3579" y="264"/>
                  <a:pt x="3590" y="300"/>
                </a:cubicBezTo>
                <a:cubicBezTo>
                  <a:pt x="3588" y="338"/>
                  <a:pt x="3588" y="375"/>
                  <a:pt x="3584" y="413"/>
                </a:cubicBezTo>
                <a:cubicBezTo>
                  <a:pt x="3581" y="444"/>
                  <a:pt x="3576" y="432"/>
                  <a:pt x="3565" y="457"/>
                </a:cubicBezTo>
                <a:cubicBezTo>
                  <a:pt x="3557" y="475"/>
                  <a:pt x="3557" y="497"/>
                  <a:pt x="3546" y="513"/>
                </a:cubicBezTo>
                <a:cubicBezTo>
                  <a:pt x="3532" y="534"/>
                  <a:pt x="3511" y="556"/>
                  <a:pt x="3496" y="576"/>
                </a:cubicBezTo>
                <a:cubicBezTo>
                  <a:pt x="3488" y="601"/>
                  <a:pt x="3473" y="611"/>
                  <a:pt x="3452" y="626"/>
                </a:cubicBezTo>
                <a:cubicBezTo>
                  <a:pt x="3428" y="664"/>
                  <a:pt x="3396" y="699"/>
                  <a:pt x="3352" y="713"/>
                </a:cubicBezTo>
                <a:cubicBezTo>
                  <a:pt x="3326" y="739"/>
                  <a:pt x="3265" y="764"/>
                  <a:pt x="3227" y="776"/>
                </a:cubicBezTo>
                <a:cubicBezTo>
                  <a:pt x="3160" y="822"/>
                  <a:pt x="3038" y="846"/>
                  <a:pt x="2958" y="857"/>
                </a:cubicBezTo>
                <a:cubicBezTo>
                  <a:pt x="2925" y="869"/>
                  <a:pt x="2915" y="877"/>
                  <a:pt x="2876" y="882"/>
                </a:cubicBezTo>
                <a:cubicBezTo>
                  <a:pt x="2853" y="890"/>
                  <a:pt x="2830" y="894"/>
                  <a:pt x="2807" y="901"/>
                </a:cubicBezTo>
                <a:cubicBezTo>
                  <a:pt x="2766" y="930"/>
                  <a:pt x="2716" y="948"/>
                  <a:pt x="2670" y="970"/>
                </a:cubicBezTo>
                <a:cubicBezTo>
                  <a:pt x="2609" y="1031"/>
                  <a:pt x="2687" y="959"/>
                  <a:pt x="2632" y="995"/>
                </a:cubicBezTo>
                <a:cubicBezTo>
                  <a:pt x="2601" y="1015"/>
                  <a:pt x="2574" y="1053"/>
                  <a:pt x="2538" y="1064"/>
                </a:cubicBezTo>
                <a:cubicBezTo>
                  <a:pt x="2505" y="1116"/>
                  <a:pt x="2451" y="1154"/>
                  <a:pt x="2413" y="1202"/>
                </a:cubicBezTo>
                <a:cubicBezTo>
                  <a:pt x="2381" y="1243"/>
                  <a:pt x="2354" y="1290"/>
                  <a:pt x="2325" y="1333"/>
                </a:cubicBezTo>
                <a:cubicBezTo>
                  <a:pt x="2307" y="1361"/>
                  <a:pt x="2298" y="1390"/>
                  <a:pt x="2269" y="1408"/>
                </a:cubicBezTo>
                <a:cubicBezTo>
                  <a:pt x="2223" y="1478"/>
                  <a:pt x="2150" y="1544"/>
                  <a:pt x="2069" y="1571"/>
                </a:cubicBezTo>
                <a:cubicBezTo>
                  <a:pt x="2018" y="1604"/>
                  <a:pt x="1960" y="1617"/>
                  <a:pt x="1900" y="1627"/>
                </a:cubicBezTo>
                <a:cubicBezTo>
                  <a:pt x="1850" y="1645"/>
                  <a:pt x="1795" y="1651"/>
                  <a:pt x="1743" y="1659"/>
                </a:cubicBezTo>
                <a:cubicBezTo>
                  <a:pt x="1730" y="1661"/>
                  <a:pt x="1705" y="1665"/>
                  <a:pt x="1705" y="1665"/>
                </a:cubicBezTo>
                <a:cubicBezTo>
                  <a:pt x="1603" y="1699"/>
                  <a:pt x="706" y="1657"/>
                  <a:pt x="478" y="1653"/>
                </a:cubicBezTo>
                <a:cubicBezTo>
                  <a:pt x="425" y="1649"/>
                  <a:pt x="362" y="1650"/>
                  <a:pt x="309" y="1634"/>
                </a:cubicBezTo>
                <a:cubicBezTo>
                  <a:pt x="265" y="1621"/>
                  <a:pt x="227" y="1598"/>
                  <a:pt x="184" y="1584"/>
                </a:cubicBezTo>
                <a:cubicBezTo>
                  <a:pt x="155" y="1565"/>
                  <a:pt x="142" y="1545"/>
                  <a:pt x="115" y="1527"/>
                </a:cubicBezTo>
                <a:cubicBezTo>
                  <a:pt x="100" y="1483"/>
                  <a:pt x="122" y="1538"/>
                  <a:pt x="90" y="1490"/>
                </a:cubicBezTo>
                <a:cubicBezTo>
                  <a:pt x="86" y="1484"/>
                  <a:pt x="87" y="1477"/>
                  <a:pt x="84" y="1471"/>
                </a:cubicBezTo>
                <a:cubicBezTo>
                  <a:pt x="79" y="1462"/>
                  <a:pt x="71" y="1454"/>
                  <a:pt x="65" y="1446"/>
                </a:cubicBezTo>
                <a:cubicBezTo>
                  <a:pt x="59" y="1426"/>
                  <a:pt x="34" y="1390"/>
                  <a:pt x="34" y="1390"/>
                </a:cubicBezTo>
                <a:cubicBezTo>
                  <a:pt x="32" y="1384"/>
                  <a:pt x="30" y="1377"/>
                  <a:pt x="28" y="1371"/>
                </a:cubicBezTo>
                <a:cubicBezTo>
                  <a:pt x="26" y="1365"/>
                  <a:pt x="23" y="1358"/>
                  <a:pt x="21" y="1352"/>
                </a:cubicBezTo>
                <a:cubicBezTo>
                  <a:pt x="17" y="1339"/>
                  <a:pt x="9" y="1314"/>
                  <a:pt x="9" y="1314"/>
                </a:cubicBezTo>
                <a:cubicBezTo>
                  <a:pt x="0" y="1250"/>
                  <a:pt x="0" y="1188"/>
                  <a:pt x="21" y="1127"/>
                </a:cubicBezTo>
                <a:cubicBezTo>
                  <a:pt x="29" y="1103"/>
                  <a:pt x="24" y="1110"/>
                  <a:pt x="46" y="1095"/>
                </a:cubicBezTo>
                <a:cubicBezTo>
                  <a:pt x="59" y="1086"/>
                  <a:pt x="84" y="1070"/>
                  <a:pt x="84" y="1070"/>
                </a:cubicBezTo>
                <a:cubicBezTo>
                  <a:pt x="92" y="1045"/>
                  <a:pt x="97" y="1051"/>
                  <a:pt x="71" y="1051"/>
                </a:cubicBezTo>
                <a:close/>
              </a:path>
            </a:pathLst>
          </a:custGeom>
          <a:noFill/>
          <a:ln w="9525" cap="flat" cmpd="sng">
            <a:solidFill>
              <a:srgbClr val="0000FF"/>
            </a:solidFill>
            <a:prstDash val="dash"/>
            <a:round/>
            <a:headEnd type="none" w="med" len="med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IN"/>
          </a:p>
        </p:txBody>
      </p:sp>
      <p:sp>
        <p:nvSpPr>
          <p:cNvPr id="37913" name="Text Box 63"/>
          <p:cNvSpPr txBox="1">
            <a:spLocks noChangeArrowheads="1"/>
          </p:cNvSpPr>
          <p:nvPr/>
        </p:nvSpPr>
        <p:spPr bwMode="auto">
          <a:xfrm>
            <a:off x="5943600" y="4343400"/>
            <a:ext cx="10810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yield</a:t>
            </a:r>
          </a:p>
        </p:txBody>
      </p:sp>
      <p:graphicFrame>
        <p:nvGraphicFramePr>
          <p:cNvPr id="37914" name="Object 64"/>
          <p:cNvGraphicFramePr>
            <a:graphicFrameLocks noChangeAspect="1"/>
          </p:cNvGraphicFramePr>
          <p:nvPr/>
        </p:nvGraphicFramePr>
        <p:xfrm>
          <a:off x="7086600" y="4419600"/>
          <a:ext cx="1201738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9" name="Equation" r:id="rId22" imgW="431425" imgH="177646" progId="Equation.3">
                  <p:embed/>
                </p:oleObj>
              </mc:Choice>
              <mc:Fallback>
                <p:oleObj name="Equation" r:id="rId22" imgW="431425" imgH="177646" progId="Equation.3">
                  <p:embed/>
                  <p:pic>
                    <p:nvPicPr>
                      <p:cNvPr id="0" name="Object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4419600"/>
                        <a:ext cx="1201738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C2712D1B-62C4-4D0B-806F-82AC0116F6FD}" type="slidenum">
              <a:rPr lang="en-US" sz="1400">
                <a:solidFill>
                  <a:schemeClr val="tx1"/>
                </a:solidFill>
                <a:latin typeface="Times New Roman" charset="0"/>
              </a:rPr>
              <a:pPr/>
              <a:t>37</a:t>
            </a:fld>
            <a:endParaRPr lang="en-US" sz="1400">
              <a:solidFill>
                <a:schemeClr val="tx1"/>
              </a:solidFill>
              <a:latin typeface="Times New Roman" charset="0"/>
            </a:endParaRPr>
          </a:p>
        </p:txBody>
      </p:sp>
      <p:graphicFrame>
        <p:nvGraphicFramePr>
          <p:cNvPr id="38917" name="Object 5"/>
          <p:cNvGraphicFramePr>
            <a:graphicFrameLocks noChangeAspect="1"/>
          </p:cNvGraphicFramePr>
          <p:nvPr/>
        </p:nvGraphicFramePr>
        <p:xfrm>
          <a:off x="1828800" y="1447800"/>
          <a:ext cx="56515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49" name="Equation" r:id="rId3" imgW="5651500" imgH="431800" progId="Equation.3">
                  <p:embed/>
                </p:oleObj>
              </mc:Choice>
              <mc:Fallback>
                <p:oleObj name="Equation" r:id="rId3" imgW="5651500" imgH="431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447800"/>
                        <a:ext cx="5651500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8" name="Oval 29"/>
          <p:cNvSpPr>
            <a:spLocks noChangeArrowheads="1"/>
          </p:cNvSpPr>
          <p:nvPr/>
        </p:nvSpPr>
        <p:spPr bwMode="auto">
          <a:xfrm>
            <a:off x="4191000" y="2057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8919" name="Line 30"/>
          <p:cNvSpPr>
            <a:spLocks noChangeShapeType="1"/>
          </p:cNvSpPr>
          <p:nvPr/>
        </p:nvSpPr>
        <p:spPr bwMode="auto">
          <a:xfrm flipH="1">
            <a:off x="3048000" y="2590800"/>
            <a:ext cx="1219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8920" name="Line 31"/>
          <p:cNvSpPr>
            <a:spLocks noChangeShapeType="1"/>
          </p:cNvSpPr>
          <p:nvPr/>
        </p:nvSpPr>
        <p:spPr bwMode="auto">
          <a:xfrm>
            <a:off x="4724400" y="2590800"/>
            <a:ext cx="1295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38921" name="Object 32"/>
          <p:cNvGraphicFramePr>
            <a:graphicFrameLocks noChangeAspect="1"/>
          </p:cNvGraphicFramePr>
          <p:nvPr/>
        </p:nvGraphicFramePr>
        <p:xfrm>
          <a:off x="4356100" y="2127250"/>
          <a:ext cx="3032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50" name="Equation" r:id="rId5" imgW="304668" imgH="380835" progId="Equation.3">
                  <p:embed/>
                </p:oleObj>
              </mc:Choice>
              <mc:Fallback>
                <p:oleObj name="Equation" r:id="rId5" imgW="304668" imgH="380835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2127250"/>
                        <a:ext cx="3032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22" name="Oval 33"/>
          <p:cNvSpPr>
            <a:spLocks noChangeArrowheads="1"/>
          </p:cNvSpPr>
          <p:nvPr/>
        </p:nvSpPr>
        <p:spPr bwMode="auto">
          <a:xfrm>
            <a:off x="2667000" y="3200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8923" name="Oval 34"/>
          <p:cNvSpPr>
            <a:spLocks noChangeArrowheads="1"/>
          </p:cNvSpPr>
          <p:nvPr/>
        </p:nvSpPr>
        <p:spPr bwMode="auto">
          <a:xfrm>
            <a:off x="5867400" y="3200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38924" name="Object 35"/>
          <p:cNvGraphicFramePr>
            <a:graphicFrameLocks noChangeAspect="1"/>
          </p:cNvGraphicFramePr>
          <p:nvPr/>
        </p:nvGraphicFramePr>
        <p:xfrm>
          <a:off x="6019800" y="3352800"/>
          <a:ext cx="330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51" name="Equation" r:id="rId7" imgW="330200" imgH="368300" progId="Equation.3">
                  <p:embed/>
                </p:oleObj>
              </mc:Choice>
              <mc:Fallback>
                <p:oleObj name="Equation" r:id="rId7" imgW="330200" imgH="36830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3352800"/>
                        <a:ext cx="330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5" name="Object 36"/>
          <p:cNvGraphicFramePr>
            <a:graphicFrameLocks noChangeAspect="1"/>
          </p:cNvGraphicFramePr>
          <p:nvPr/>
        </p:nvGraphicFramePr>
        <p:xfrm>
          <a:off x="2743200" y="3352800"/>
          <a:ext cx="330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52" name="Equation" r:id="rId9" imgW="330200" imgH="368300" progId="Equation.3">
                  <p:embed/>
                </p:oleObj>
              </mc:Choice>
              <mc:Fallback>
                <p:oleObj name="Equation" r:id="rId9" imgW="330200" imgH="36830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3352800"/>
                        <a:ext cx="330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26" name="Line 37"/>
          <p:cNvSpPr>
            <a:spLocks noChangeShapeType="1"/>
          </p:cNvSpPr>
          <p:nvPr/>
        </p:nvSpPr>
        <p:spPr bwMode="auto">
          <a:xfrm flipH="1">
            <a:off x="1828800" y="373380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8927" name="Line 38"/>
          <p:cNvSpPr>
            <a:spLocks noChangeShapeType="1"/>
          </p:cNvSpPr>
          <p:nvPr/>
        </p:nvSpPr>
        <p:spPr bwMode="auto">
          <a:xfrm>
            <a:off x="2971800" y="38100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8928" name="Oval 39"/>
          <p:cNvSpPr>
            <a:spLocks noChangeArrowheads="1"/>
          </p:cNvSpPr>
          <p:nvPr/>
        </p:nvSpPr>
        <p:spPr bwMode="auto">
          <a:xfrm>
            <a:off x="1371600" y="4648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8929" name="Oval 40"/>
          <p:cNvSpPr>
            <a:spLocks noChangeArrowheads="1"/>
          </p:cNvSpPr>
          <p:nvPr/>
        </p:nvSpPr>
        <p:spPr bwMode="auto">
          <a:xfrm>
            <a:off x="2667000" y="4648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8930" name="Oval 41"/>
          <p:cNvSpPr>
            <a:spLocks noChangeArrowheads="1"/>
          </p:cNvSpPr>
          <p:nvPr/>
        </p:nvSpPr>
        <p:spPr bwMode="auto">
          <a:xfrm>
            <a:off x="3886200" y="4648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8931" name="Line 42"/>
          <p:cNvSpPr>
            <a:spLocks noChangeShapeType="1"/>
          </p:cNvSpPr>
          <p:nvPr/>
        </p:nvSpPr>
        <p:spPr bwMode="auto">
          <a:xfrm>
            <a:off x="3200400" y="373380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38932" name="Object 43"/>
          <p:cNvGraphicFramePr>
            <a:graphicFrameLocks noChangeAspect="1"/>
          </p:cNvGraphicFramePr>
          <p:nvPr/>
        </p:nvGraphicFramePr>
        <p:xfrm>
          <a:off x="1524000" y="4800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53" name="Equation" r:id="rId11" imgW="266584" imgH="279279" progId="Equation.3">
                  <p:embed/>
                </p:oleObj>
              </mc:Choice>
              <mc:Fallback>
                <p:oleObj name="Equation" r:id="rId11" imgW="266584" imgH="279279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800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33" name="Object 44"/>
          <p:cNvGraphicFramePr>
            <a:graphicFrameLocks noChangeAspect="1"/>
          </p:cNvGraphicFramePr>
          <p:nvPr/>
        </p:nvGraphicFramePr>
        <p:xfrm>
          <a:off x="2819400" y="4800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54" name="Equation" r:id="rId13" imgW="266584" imgH="279279" progId="Equation.3">
                  <p:embed/>
                </p:oleObj>
              </mc:Choice>
              <mc:Fallback>
                <p:oleObj name="Equation" r:id="rId13" imgW="266584" imgH="279279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4800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34" name="Object 45"/>
          <p:cNvGraphicFramePr>
            <a:graphicFrameLocks noChangeAspect="1"/>
          </p:cNvGraphicFramePr>
          <p:nvPr/>
        </p:nvGraphicFramePr>
        <p:xfrm>
          <a:off x="4038600" y="4724400"/>
          <a:ext cx="330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55" name="Equation" r:id="rId14" imgW="330200" imgH="368300" progId="Equation.3">
                  <p:embed/>
                </p:oleObj>
              </mc:Choice>
              <mc:Fallback>
                <p:oleObj name="Equation" r:id="rId14" imgW="330200" imgH="368300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4724400"/>
                        <a:ext cx="330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35" name="Oval 46"/>
          <p:cNvSpPr>
            <a:spLocks noChangeArrowheads="1"/>
          </p:cNvSpPr>
          <p:nvPr/>
        </p:nvSpPr>
        <p:spPr bwMode="auto">
          <a:xfrm>
            <a:off x="5181600" y="4648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38936" name="Object 47"/>
          <p:cNvGraphicFramePr>
            <a:graphicFrameLocks noChangeAspect="1"/>
          </p:cNvGraphicFramePr>
          <p:nvPr/>
        </p:nvGraphicFramePr>
        <p:xfrm>
          <a:off x="5334000" y="4724400"/>
          <a:ext cx="330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56" name="Equation" r:id="rId16" imgW="330200" imgH="368300" progId="Equation.3">
                  <p:embed/>
                </p:oleObj>
              </mc:Choice>
              <mc:Fallback>
                <p:oleObj name="Equation" r:id="rId16" imgW="330200" imgH="368300" progId="Equation.3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4724400"/>
                        <a:ext cx="330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37" name="Oval 48"/>
          <p:cNvSpPr>
            <a:spLocks noChangeArrowheads="1"/>
          </p:cNvSpPr>
          <p:nvPr/>
        </p:nvSpPr>
        <p:spPr bwMode="auto">
          <a:xfrm>
            <a:off x="6553200" y="4648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38938" name="Object 49"/>
          <p:cNvGraphicFramePr>
            <a:graphicFrameLocks noChangeAspect="1"/>
          </p:cNvGraphicFramePr>
          <p:nvPr/>
        </p:nvGraphicFramePr>
        <p:xfrm>
          <a:off x="6743700" y="4713288"/>
          <a:ext cx="252413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57" name="Equation" r:id="rId18" imgW="253890" imgH="393529" progId="Equation.3">
                  <p:embed/>
                </p:oleObj>
              </mc:Choice>
              <mc:Fallback>
                <p:oleObj name="Equation" r:id="rId18" imgW="253890" imgH="393529" progId="Equation.3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3700" y="4713288"/>
                        <a:ext cx="252413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39" name="Line 50"/>
          <p:cNvSpPr>
            <a:spLocks noChangeShapeType="1"/>
          </p:cNvSpPr>
          <p:nvPr/>
        </p:nvSpPr>
        <p:spPr bwMode="auto">
          <a:xfrm flipH="1">
            <a:off x="5562600" y="3810000"/>
            <a:ext cx="457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38940" name="Line 51"/>
          <p:cNvSpPr>
            <a:spLocks noChangeShapeType="1"/>
          </p:cNvSpPr>
          <p:nvPr/>
        </p:nvSpPr>
        <p:spPr bwMode="auto">
          <a:xfrm>
            <a:off x="6400800" y="3733800"/>
            <a:ext cx="4572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pSp>
        <p:nvGrpSpPr>
          <p:cNvPr id="38941" name="Group 52"/>
          <p:cNvGrpSpPr>
            <a:grpSpLocks/>
          </p:cNvGrpSpPr>
          <p:nvPr/>
        </p:nvGrpSpPr>
        <p:grpSpPr bwMode="auto">
          <a:xfrm>
            <a:off x="381000" y="228600"/>
            <a:ext cx="8534400" cy="762000"/>
            <a:chOff x="96" y="1104"/>
            <a:chExt cx="5376" cy="480"/>
          </a:xfrm>
        </p:grpSpPr>
        <p:graphicFrame>
          <p:nvGraphicFramePr>
            <p:cNvPr id="38945" name="Object 53"/>
            <p:cNvGraphicFramePr>
              <a:graphicFrameLocks noChangeAspect="1"/>
            </p:cNvGraphicFramePr>
            <p:nvPr/>
          </p:nvGraphicFramePr>
          <p:xfrm>
            <a:off x="200" y="1235"/>
            <a:ext cx="1080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958" name="Equation" r:id="rId20" imgW="1714500" imgH="419100" progId="Equation.3">
                    <p:embed/>
                  </p:oleObj>
                </mc:Choice>
                <mc:Fallback>
                  <p:oleObj name="Equation" r:id="rId20" imgW="1714500" imgH="419100" progId="Equation.3">
                    <p:embed/>
                    <p:pic>
                      <p:nvPicPr>
                        <p:cNvPr id="0" name="Object 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0" y="1235"/>
                          <a:ext cx="1080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946" name="Object 54"/>
            <p:cNvGraphicFramePr>
              <a:graphicFrameLocks noChangeAspect="1"/>
            </p:cNvGraphicFramePr>
            <p:nvPr/>
          </p:nvGraphicFramePr>
          <p:xfrm>
            <a:off x="1872" y="1200"/>
            <a:ext cx="1552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959" name="Equation" r:id="rId22" imgW="2463800" imgH="533400" progId="Equation.3">
                    <p:embed/>
                  </p:oleObj>
                </mc:Choice>
                <mc:Fallback>
                  <p:oleObj name="Equation" r:id="rId22" imgW="2463800" imgH="533400" progId="Equation.3">
                    <p:embed/>
                    <p:pic>
                      <p:nvPicPr>
                        <p:cNvPr id="0" name="Object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2" y="1200"/>
                          <a:ext cx="1552" cy="3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947" name="Object 55"/>
            <p:cNvGraphicFramePr>
              <a:graphicFrameLocks noChangeAspect="1"/>
            </p:cNvGraphicFramePr>
            <p:nvPr/>
          </p:nvGraphicFramePr>
          <p:xfrm>
            <a:off x="3936" y="1200"/>
            <a:ext cx="1408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960" name="Equation" r:id="rId24" imgW="2235200" imgH="533400" progId="Equation.3">
                    <p:embed/>
                  </p:oleObj>
                </mc:Choice>
                <mc:Fallback>
                  <p:oleObj name="Equation" r:id="rId24" imgW="2235200" imgH="533400" progId="Equation.3">
                    <p:embed/>
                    <p:pic>
                      <p:nvPicPr>
                        <p:cNvPr id="0" name="Object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6" y="1200"/>
                          <a:ext cx="1408" cy="3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948" name="Rectangle 56"/>
            <p:cNvSpPr>
              <a:spLocks noChangeArrowheads="1"/>
            </p:cNvSpPr>
            <p:nvPr/>
          </p:nvSpPr>
          <p:spPr bwMode="auto">
            <a:xfrm>
              <a:off x="96" y="1104"/>
              <a:ext cx="5376" cy="4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IN"/>
            </a:p>
          </p:txBody>
        </p:sp>
      </p:grpSp>
      <p:sp>
        <p:nvSpPr>
          <p:cNvPr id="38942" name="Freeform 57"/>
          <p:cNvSpPr>
            <a:spLocks/>
          </p:cNvSpPr>
          <p:nvPr/>
        </p:nvSpPr>
        <p:spPr bwMode="auto">
          <a:xfrm>
            <a:off x="1143000" y="4333875"/>
            <a:ext cx="6316663" cy="1235075"/>
          </a:xfrm>
          <a:custGeom>
            <a:avLst/>
            <a:gdLst>
              <a:gd name="T0" fmla="*/ 158750 w 3979"/>
              <a:gd name="T1" fmla="*/ 138113 h 778"/>
              <a:gd name="T2" fmla="*/ 207963 w 3979"/>
              <a:gd name="T3" fmla="*/ 98425 h 778"/>
              <a:gd name="T4" fmla="*/ 307975 w 3979"/>
              <a:gd name="T5" fmla="*/ 49213 h 778"/>
              <a:gd name="T6" fmla="*/ 546100 w 3979"/>
              <a:gd name="T7" fmla="*/ 19050 h 778"/>
              <a:gd name="T8" fmla="*/ 4014788 w 3979"/>
              <a:gd name="T9" fmla="*/ 30163 h 778"/>
              <a:gd name="T10" fmla="*/ 4651375 w 3979"/>
              <a:gd name="T11" fmla="*/ 0 h 778"/>
              <a:gd name="T12" fmla="*/ 5815013 w 3979"/>
              <a:gd name="T13" fmla="*/ 19050 h 778"/>
              <a:gd name="T14" fmla="*/ 6003925 w 3979"/>
              <a:gd name="T15" fmla="*/ 98425 h 778"/>
              <a:gd name="T16" fmla="*/ 6092825 w 3979"/>
              <a:gd name="T17" fmla="*/ 149225 h 778"/>
              <a:gd name="T18" fmla="*/ 6202363 w 3979"/>
              <a:gd name="T19" fmla="*/ 247650 h 778"/>
              <a:gd name="T20" fmla="*/ 6272213 w 3979"/>
              <a:gd name="T21" fmla="*/ 396875 h 778"/>
              <a:gd name="T22" fmla="*/ 6221413 w 3979"/>
              <a:gd name="T23" fmla="*/ 863600 h 778"/>
              <a:gd name="T24" fmla="*/ 6083300 w 3979"/>
              <a:gd name="T25" fmla="*/ 984250 h 778"/>
              <a:gd name="T26" fmla="*/ 6022975 w 3979"/>
              <a:gd name="T27" fmla="*/ 1023938 h 778"/>
              <a:gd name="T28" fmla="*/ 5964238 w 3979"/>
              <a:gd name="T29" fmla="*/ 1042988 h 778"/>
              <a:gd name="T30" fmla="*/ 5535613 w 3979"/>
              <a:gd name="T31" fmla="*/ 1162050 h 778"/>
              <a:gd name="T32" fmla="*/ 5297488 w 3979"/>
              <a:gd name="T33" fmla="*/ 1173163 h 778"/>
              <a:gd name="T34" fmla="*/ 5068888 w 3979"/>
              <a:gd name="T35" fmla="*/ 1182688 h 778"/>
              <a:gd name="T36" fmla="*/ 3578225 w 3979"/>
              <a:gd name="T37" fmla="*/ 1162050 h 778"/>
              <a:gd name="T38" fmla="*/ 646113 w 3979"/>
              <a:gd name="T39" fmla="*/ 1131888 h 778"/>
              <a:gd name="T40" fmla="*/ 288925 w 3979"/>
              <a:gd name="T41" fmla="*/ 1063625 h 778"/>
              <a:gd name="T42" fmla="*/ 168275 w 3979"/>
              <a:gd name="T43" fmla="*/ 973138 h 778"/>
              <a:gd name="T44" fmla="*/ 149225 w 3979"/>
              <a:gd name="T45" fmla="*/ 944563 h 778"/>
              <a:gd name="T46" fmla="*/ 119063 w 3979"/>
              <a:gd name="T47" fmla="*/ 923925 h 778"/>
              <a:gd name="T48" fmla="*/ 79375 w 3979"/>
              <a:gd name="T49" fmla="*/ 863600 h 778"/>
              <a:gd name="T50" fmla="*/ 49213 w 3979"/>
              <a:gd name="T51" fmla="*/ 804863 h 778"/>
              <a:gd name="T52" fmla="*/ 0 w 3979"/>
              <a:gd name="T53" fmla="*/ 585788 h 778"/>
              <a:gd name="T54" fmla="*/ 100013 w 3979"/>
              <a:gd name="T55" fmla="*/ 217488 h 778"/>
              <a:gd name="T56" fmla="*/ 168275 w 3979"/>
              <a:gd name="T57" fmla="*/ 149225 h 778"/>
              <a:gd name="T58" fmla="*/ 158750 w 3979"/>
              <a:gd name="T59" fmla="*/ 138113 h 778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3979" h="778">
                <a:moveTo>
                  <a:pt x="100" y="87"/>
                </a:moveTo>
                <a:cubicBezTo>
                  <a:pt x="148" y="72"/>
                  <a:pt x="91" y="94"/>
                  <a:pt x="131" y="62"/>
                </a:cubicBezTo>
                <a:cubicBezTo>
                  <a:pt x="144" y="52"/>
                  <a:pt x="178" y="38"/>
                  <a:pt x="194" y="31"/>
                </a:cubicBezTo>
                <a:cubicBezTo>
                  <a:pt x="237" y="13"/>
                  <a:pt x="307" y="14"/>
                  <a:pt x="344" y="12"/>
                </a:cubicBezTo>
                <a:cubicBezTo>
                  <a:pt x="1080" y="16"/>
                  <a:pt x="1797" y="26"/>
                  <a:pt x="2529" y="19"/>
                </a:cubicBezTo>
                <a:cubicBezTo>
                  <a:pt x="2663" y="11"/>
                  <a:pt x="2796" y="5"/>
                  <a:pt x="2930" y="0"/>
                </a:cubicBezTo>
                <a:cubicBezTo>
                  <a:pt x="3174" y="5"/>
                  <a:pt x="3419" y="5"/>
                  <a:pt x="3663" y="12"/>
                </a:cubicBezTo>
                <a:cubicBezTo>
                  <a:pt x="3705" y="13"/>
                  <a:pt x="3743" y="50"/>
                  <a:pt x="3782" y="62"/>
                </a:cubicBezTo>
                <a:cubicBezTo>
                  <a:pt x="3801" y="75"/>
                  <a:pt x="3817" y="86"/>
                  <a:pt x="3838" y="94"/>
                </a:cubicBezTo>
                <a:cubicBezTo>
                  <a:pt x="3856" y="121"/>
                  <a:pt x="3886" y="131"/>
                  <a:pt x="3907" y="156"/>
                </a:cubicBezTo>
                <a:cubicBezTo>
                  <a:pt x="3924" y="176"/>
                  <a:pt x="3942" y="225"/>
                  <a:pt x="3951" y="250"/>
                </a:cubicBezTo>
                <a:cubicBezTo>
                  <a:pt x="3963" y="352"/>
                  <a:pt x="3979" y="455"/>
                  <a:pt x="3919" y="544"/>
                </a:cubicBezTo>
                <a:cubicBezTo>
                  <a:pt x="3897" y="577"/>
                  <a:pt x="3866" y="601"/>
                  <a:pt x="3832" y="620"/>
                </a:cubicBezTo>
                <a:cubicBezTo>
                  <a:pt x="3819" y="628"/>
                  <a:pt x="3808" y="640"/>
                  <a:pt x="3794" y="645"/>
                </a:cubicBezTo>
                <a:cubicBezTo>
                  <a:pt x="3782" y="649"/>
                  <a:pt x="3757" y="657"/>
                  <a:pt x="3757" y="657"/>
                </a:cubicBezTo>
                <a:cubicBezTo>
                  <a:pt x="3700" y="714"/>
                  <a:pt x="3562" y="727"/>
                  <a:pt x="3487" y="732"/>
                </a:cubicBezTo>
                <a:cubicBezTo>
                  <a:pt x="3437" y="735"/>
                  <a:pt x="3387" y="737"/>
                  <a:pt x="3337" y="739"/>
                </a:cubicBezTo>
                <a:cubicBezTo>
                  <a:pt x="3289" y="741"/>
                  <a:pt x="3241" y="743"/>
                  <a:pt x="3193" y="745"/>
                </a:cubicBezTo>
                <a:cubicBezTo>
                  <a:pt x="2881" y="778"/>
                  <a:pt x="2566" y="745"/>
                  <a:pt x="2254" y="732"/>
                </a:cubicBezTo>
                <a:cubicBezTo>
                  <a:pt x="1697" y="679"/>
                  <a:pt x="807" y="715"/>
                  <a:pt x="407" y="713"/>
                </a:cubicBezTo>
                <a:cubicBezTo>
                  <a:pt x="329" y="706"/>
                  <a:pt x="258" y="688"/>
                  <a:pt x="182" y="670"/>
                </a:cubicBezTo>
                <a:cubicBezTo>
                  <a:pt x="154" y="652"/>
                  <a:pt x="133" y="631"/>
                  <a:pt x="106" y="613"/>
                </a:cubicBezTo>
                <a:cubicBezTo>
                  <a:pt x="102" y="607"/>
                  <a:pt x="99" y="600"/>
                  <a:pt x="94" y="595"/>
                </a:cubicBezTo>
                <a:cubicBezTo>
                  <a:pt x="89" y="590"/>
                  <a:pt x="80" y="588"/>
                  <a:pt x="75" y="582"/>
                </a:cubicBezTo>
                <a:cubicBezTo>
                  <a:pt x="65" y="571"/>
                  <a:pt x="50" y="544"/>
                  <a:pt x="50" y="544"/>
                </a:cubicBezTo>
                <a:cubicBezTo>
                  <a:pt x="34" y="497"/>
                  <a:pt x="56" y="558"/>
                  <a:pt x="31" y="507"/>
                </a:cubicBezTo>
                <a:cubicBezTo>
                  <a:pt x="11" y="468"/>
                  <a:pt x="6" y="411"/>
                  <a:pt x="0" y="369"/>
                </a:cubicBezTo>
                <a:cubicBezTo>
                  <a:pt x="6" y="247"/>
                  <a:pt x="2" y="228"/>
                  <a:pt x="63" y="137"/>
                </a:cubicBezTo>
                <a:cubicBezTo>
                  <a:pt x="78" y="115"/>
                  <a:pt x="81" y="102"/>
                  <a:pt x="106" y="94"/>
                </a:cubicBezTo>
                <a:cubicBezTo>
                  <a:pt x="123" y="69"/>
                  <a:pt x="125" y="71"/>
                  <a:pt x="100" y="87"/>
                </a:cubicBezTo>
                <a:close/>
              </a:path>
            </a:pathLst>
          </a:custGeom>
          <a:noFill/>
          <a:ln w="9525" cap="flat" cmpd="sng">
            <a:solidFill>
              <a:srgbClr val="0000FF"/>
            </a:solidFill>
            <a:prstDash val="dash"/>
            <a:round/>
            <a:headEnd type="none" w="med" len="med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IN"/>
          </a:p>
        </p:txBody>
      </p:sp>
      <p:sp>
        <p:nvSpPr>
          <p:cNvPr id="38943" name="Text Box 58"/>
          <p:cNvSpPr txBox="1">
            <a:spLocks noChangeArrowheads="1"/>
          </p:cNvSpPr>
          <p:nvPr/>
        </p:nvSpPr>
        <p:spPr bwMode="auto">
          <a:xfrm>
            <a:off x="3276600" y="5638800"/>
            <a:ext cx="10810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yield</a:t>
            </a:r>
          </a:p>
        </p:txBody>
      </p:sp>
      <p:graphicFrame>
        <p:nvGraphicFramePr>
          <p:cNvPr id="38944" name="Object 59"/>
          <p:cNvGraphicFramePr>
            <a:graphicFrameLocks noChangeAspect="1"/>
          </p:cNvGraphicFramePr>
          <p:nvPr/>
        </p:nvGraphicFramePr>
        <p:xfrm>
          <a:off x="4419600" y="5638800"/>
          <a:ext cx="1414463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61" name="Equation" r:id="rId26" imgW="508000" imgH="190500" progId="Equation.3">
                  <p:embed/>
                </p:oleObj>
              </mc:Choice>
              <mc:Fallback>
                <p:oleObj name="Equation" r:id="rId26" imgW="508000" imgH="190500" progId="Equation.3">
                  <p:embed/>
                  <p:pic>
                    <p:nvPicPr>
                      <p:cNvPr id="0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5638800"/>
                        <a:ext cx="1414463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DBBCDE7C-44CB-408D-8B30-3F70A6CCCC05}" type="slidenum">
              <a:rPr lang="en-US" sz="1400">
                <a:solidFill>
                  <a:schemeClr val="tx1"/>
                </a:solidFill>
                <a:latin typeface="Times New Roman" charset="0"/>
              </a:rPr>
              <a:pPr/>
              <a:t>38</a:t>
            </a:fld>
            <a:endParaRPr lang="en-US" sz="1400">
              <a:solidFill>
                <a:schemeClr val="tx1"/>
              </a:solidFill>
              <a:latin typeface="Times New Roman" charset="0"/>
            </a:endParaRPr>
          </a:p>
        </p:txBody>
      </p:sp>
      <p:graphicFrame>
        <p:nvGraphicFramePr>
          <p:cNvPr id="39941" name="Object 5"/>
          <p:cNvGraphicFramePr>
            <a:graphicFrameLocks noChangeAspect="1"/>
          </p:cNvGraphicFramePr>
          <p:nvPr/>
        </p:nvGraphicFramePr>
        <p:xfrm>
          <a:off x="685800" y="1371600"/>
          <a:ext cx="7443788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76" name="Equation" r:id="rId3" imgW="7442200" imgH="431800" progId="Equation.3">
                  <p:embed/>
                </p:oleObj>
              </mc:Choice>
              <mc:Fallback>
                <p:oleObj name="Equation" r:id="rId3" imgW="7442200" imgH="431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371600"/>
                        <a:ext cx="7443788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2" name="Oval 6"/>
          <p:cNvSpPr>
            <a:spLocks noChangeArrowheads="1"/>
          </p:cNvSpPr>
          <p:nvPr/>
        </p:nvSpPr>
        <p:spPr bwMode="auto">
          <a:xfrm>
            <a:off x="4191000" y="2057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9943" name="Line 7"/>
          <p:cNvSpPr>
            <a:spLocks noChangeShapeType="1"/>
          </p:cNvSpPr>
          <p:nvPr/>
        </p:nvSpPr>
        <p:spPr bwMode="auto">
          <a:xfrm flipH="1">
            <a:off x="3048000" y="2590800"/>
            <a:ext cx="1219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9944" name="Line 8"/>
          <p:cNvSpPr>
            <a:spLocks noChangeShapeType="1"/>
          </p:cNvSpPr>
          <p:nvPr/>
        </p:nvSpPr>
        <p:spPr bwMode="auto">
          <a:xfrm>
            <a:off x="4724400" y="2590800"/>
            <a:ext cx="1295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39945" name="Object 9"/>
          <p:cNvGraphicFramePr>
            <a:graphicFrameLocks noChangeAspect="1"/>
          </p:cNvGraphicFramePr>
          <p:nvPr/>
        </p:nvGraphicFramePr>
        <p:xfrm>
          <a:off x="4356100" y="2127250"/>
          <a:ext cx="3032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77" name="Equation" r:id="rId5" imgW="304668" imgH="380835" progId="Equation.3">
                  <p:embed/>
                </p:oleObj>
              </mc:Choice>
              <mc:Fallback>
                <p:oleObj name="Equation" r:id="rId5" imgW="304668" imgH="380835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2127250"/>
                        <a:ext cx="3032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6" name="Oval 10"/>
          <p:cNvSpPr>
            <a:spLocks noChangeArrowheads="1"/>
          </p:cNvSpPr>
          <p:nvPr/>
        </p:nvSpPr>
        <p:spPr bwMode="auto">
          <a:xfrm>
            <a:off x="2667000" y="3200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9947" name="Oval 11"/>
          <p:cNvSpPr>
            <a:spLocks noChangeArrowheads="1"/>
          </p:cNvSpPr>
          <p:nvPr/>
        </p:nvSpPr>
        <p:spPr bwMode="auto">
          <a:xfrm>
            <a:off x="5867400" y="3200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39948" name="Object 12"/>
          <p:cNvGraphicFramePr>
            <a:graphicFrameLocks noChangeAspect="1"/>
          </p:cNvGraphicFramePr>
          <p:nvPr/>
        </p:nvGraphicFramePr>
        <p:xfrm>
          <a:off x="6019800" y="3352800"/>
          <a:ext cx="330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78" name="Equation" r:id="rId7" imgW="330200" imgH="368300" progId="Equation.3">
                  <p:embed/>
                </p:oleObj>
              </mc:Choice>
              <mc:Fallback>
                <p:oleObj name="Equation" r:id="rId7" imgW="330200" imgH="3683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3352800"/>
                        <a:ext cx="330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9" name="Object 13"/>
          <p:cNvGraphicFramePr>
            <a:graphicFrameLocks noChangeAspect="1"/>
          </p:cNvGraphicFramePr>
          <p:nvPr/>
        </p:nvGraphicFramePr>
        <p:xfrm>
          <a:off x="2743200" y="3352800"/>
          <a:ext cx="330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79" name="Equation" r:id="rId9" imgW="330200" imgH="368300" progId="Equation.3">
                  <p:embed/>
                </p:oleObj>
              </mc:Choice>
              <mc:Fallback>
                <p:oleObj name="Equation" r:id="rId9" imgW="330200" imgH="3683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3352800"/>
                        <a:ext cx="330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50" name="Line 14"/>
          <p:cNvSpPr>
            <a:spLocks noChangeShapeType="1"/>
          </p:cNvSpPr>
          <p:nvPr/>
        </p:nvSpPr>
        <p:spPr bwMode="auto">
          <a:xfrm flipH="1">
            <a:off x="1828800" y="373380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9951" name="Line 15"/>
          <p:cNvSpPr>
            <a:spLocks noChangeShapeType="1"/>
          </p:cNvSpPr>
          <p:nvPr/>
        </p:nvSpPr>
        <p:spPr bwMode="auto">
          <a:xfrm>
            <a:off x="2971800" y="38100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9952" name="Oval 16"/>
          <p:cNvSpPr>
            <a:spLocks noChangeArrowheads="1"/>
          </p:cNvSpPr>
          <p:nvPr/>
        </p:nvSpPr>
        <p:spPr bwMode="auto">
          <a:xfrm>
            <a:off x="1371600" y="4648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9953" name="Oval 17"/>
          <p:cNvSpPr>
            <a:spLocks noChangeArrowheads="1"/>
          </p:cNvSpPr>
          <p:nvPr/>
        </p:nvSpPr>
        <p:spPr bwMode="auto">
          <a:xfrm>
            <a:off x="2667000" y="4648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9954" name="Oval 18"/>
          <p:cNvSpPr>
            <a:spLocks noChangeArrowheads="1"/>
          </p:cNvSpPr>
          <p:nvPr/>
        </p:nvSpPr>
        <p:spPr bwMode="auto">
          <a:xfrm>
            <a:off x="3886200" y="4648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9955" name="Line 19"/>
          <p:cNvSpPr>
            <a:spLocks noChangeShapeType="1"/>
          </p:cNvSpPr>
          <p:nvPr/>
        </p:nvSpPr>
        <p:spPr bwMode="auto">
          <a:xfrm>
            <a:off x="3200400" y="373380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39956" name="Object 20"/>
          <p:cNvGraphicFramePr>
            <a:graphicFrameLocks noChangeAspect="1"/>
          </p:cNvGraphicFramePr>
          <p:nvPr/>
        </p:nvGraphicFramePr>
        <p:xfrm>
          <a:off x="1524000" y="4800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80" name="Equation" r:id="rId11" imgW="266584" imgH="279279" progId="Equation.3">
                  <p:embed/>
                </p:oleObj>
              </mc:Choice>
              <mc:Fallback>
                <p:oleObj name="Equation" r:id="rId11" imgW="266584" imgH="279279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800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57" name="Object 21"/>
          <p:cNvGraphicFramePr>
            <a:graphicFrameLocks noChangeAspect="1"/>
          </p:cNvGraphicFramePr>
          <p:nvPr/>
        </p:nvGraphicFramePr>
        <p:xfrm>
          <a:off x="2819400" y="4800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81" name="Equation" r:id="rId13" imgW="266584" imgH="279279" progId="Equation.3">
                  <p:embed/>
                </p:oleObj>
              </mc:Choice>
              <mc:Fallback>
                <p:oleObj name="Equation" r:id="rId13" imgW="266584" imgH="279279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4800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58" name="Object 22"/>
          <p:cNvGraphicFramePr>
            <a:graphicFrameLocks noChangeAspect="1"/>
          </p:cNvGraphicFramePr>
          <p:nvPr/>
        </p:nvGraphicFramePr>
        <p:xfrm>
          <a:off x="4038600" y="4724400"/>
          <a:ext cx="330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82" name="Equation" r:id="rId14" imgW="330200" imgH="368300" progId="Equation.3">
                  <p:embed/>
                </p:oleObj>
              </mc:Choice>
              <mc:Fallback>
                <p:oleObj name="Equation" r:id="rId14" imgW="330200" imgH="3683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4724400"/>
                        <a:ext cx="330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59" name="Oval 23"/>
          <p:cNvSpPr>
            <a:spLocks noChangeArrowheads="1"/>
          </p:cNvSpPr>
          <p:nvPr/>
        </p:nvSpPr>
        <p:spPr bwMode="auto">
          <a:xfrm>
            <a:off x="5181600" y="4648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39960" name="Object 24"/>
          <p:cNvGraphicFramePr>
            <a:graphicFrameLocks noChangeAspect="1"/>
          </p:cNvGraphicFramePr>
          <p:nvPr/>
        </p:nvGraphicFramePr>
        <p:xfrm>
          <a:off x="5334000" y="4724400"/>
          <a:ext cx="330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83" name="Equation" r:id="rId16" imgW="330200" imgH="368300" progId="Equation.3">
                  <p:embed/>
                </p:oleObj>
              </mc:Choice>
              <mc:Fallback>
                <p:oleObj name="Equation" r:id="rId16" imgW="330200" imgH="36830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4724400"/>
                        <a:ext cx="330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61" name="Oval 25"/>
          <p:cNvSpPr>
            <a:spLocks noChangeArrowheads="1"/>
          </p:cNvSpPr>
          <p:nvPr/>
        </p:nvSpPr>
        <p:spPr bwMode="auto">
          <a:xfrm>
            <a:off x="6553200" y="4648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39962" name="Object 26"/>
          <p:cNvGraphicFramePr>
            <a:graphicFrameLocks noChangeAspect="1"/>
          </p:cNvGraphicFramePr>
          <p:nvPr/>
        </p:nvGraphicFramePr>
        <p:xfrm>
          <a:off x="6743700" y="4713288"/>
          <a:ext cx="252413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84" name="Equation" r:id="rId18" imgW="253890" imgH="393529" progId="Equation.3">
                  <p:embed/>
                </p:oleObj>
              </mc:Choice>
              <mc:Fallback>
                <p:oleObj name="Equation" r:id="rId18" imgW="253890" imgH="393529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3700" y="4713288"/>
                        <a:ext cx="252413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63" name="Line 27"/>
          <p:cNvSpPr>
            <a:spLocks noChangeShapeType="1"/>
          </p:cNvSpPr>
          <p:nvPr/>
        </p:nvSpPr>
        <p:spPr bwMode="auto">
          <a:xfrm flipH="1">
            <a:off x="5562600" y="3810000"/>
            <a:ext cx="457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39964" name="Line 28"/>
          <p:cNvSpPr>
            <a:spLocks noChangeShapeType="1"/>
          </p:cNvSpPr>
          <p:nvPr/>
        </p:nvSpPr>
        <p:spPr bwMode="auto">
          <a:xfrm>
            <a:off x="6400800" y="3733800"/>
            <a:ext cx="4572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9965" name="Oval 29"/>
          <p:cNvSpPr>
            <a:spLocks noChangeArrowheads="1"/>
          </p:cNvSpPr>
          <p:nvPr/>
        </p:nvSpPr>
        <p:spPr bwMode="auto">
          <a:xfrm>
            <a:off x="38862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9966" name="Line 30"/>
          <p:cNvSpPr>
            <a:spLocks noChangeShapeType="1"/>
          </p:cNvSpPr>
          <p:nvPr/>
        </p:nvSpPr>
        <p:spPr bwMode="auto">
          <a:xfrm>
            <a:off x="4191000" y="52578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39967" name="Object 31"/>
          <p:cNvGraphicFramePr>
            <a:graphicFrameLocks noChangeAspect="1"/>
          </p:cNvGraphicFramePr>
          <p:nvPr/>
        </p:nvGraphicFramePr>
        <p:xfrm>
          <a:off x="4038600" y="6172200"/>
          <a:ext cx="3032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85" name="Equation" r:id="rId20" imgW="304668" imgH="380835" progId="Equation.3">
                  <p:embed/>
                </p:oleObj>
              </mc:Choice>
              <mc:Fallback>
                <p:oleObj name="Equation" r:id="rId20" imgW="304668" imgH="380835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6172200"/>
                        <a:ext cx="3032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9968" name="Group 32"/>
          <p:cNvGrpSpPr>
            <a:grpSpLocks/>
          </p:cNvGrpSpPr>
          <p:nvPr/>
        </p:nvGrpSpPr>
        <p:grpSpPr bwMode="auto">
          <a:xfrm>
            <a:off x="381000" y="228600"/>
            <a:ext cx="8534400" cy="762000"/>
            <a:chOff x="96" y="1104"/>
            <a:chExt cx="5376" cy="480"/>
          </a:xfrm>
        </p:grpSpPr>
        <p:graphicFrame>
          <p:nvGraphicFramePr>
            <p:cNvPr id="39972" name="Object 33"/>
            <p:cNvGraphicFramePr>
              <a:graphicFrameLocks noChangeAspect="1"/>
            </p:cNvGraphicFramePr>
            <p:nvPr/>
          </p:nvGraphicFramePr>
          <p:xfrm>
            <a:off x="200" y="1235"/>
            <a:ext cx="1080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986" name="Equation" r:id="rId22" imgW="1714500" imgH="419100" progId="Equation.3">
                    <p:embed/>
                  </p:oleObj>
                </mc:Choice>
                <mc:Fallback>
                  <p:oleObj name="Equation" r:id="rId22" imgW="1714500" imgH="419100" progId="Equation.3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0" y="1235"/>
                          <a:ext cx="1080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973" name="Object 34"/>
            <p:cNvGraphicFramePr>
              <a:graphicFrameLocks noChangeAspect="1"/>
            </p:cNvGraphicFramePr>
            <p:nvPr/>
          </p:nvGraphicFramePr>
          <p:xfrm>
            <a:off x="1872" y="1200"/>
            <a:ext cx="1552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987" name="Equation" r:id="rId24" imgW="2463800" imgH="533400" progId="Equation.3">
                    <p:embed/>
                  </p:oleObj>
                </mc:Choice>
                <mc:Fallback>
                  <p:oleObj name="Equation" r:id="rId24" imgW="2463800" imgH="533400" progId="Equation.3">
                    <p:embed/>
                    <p:pic>
                      <p:nvPicPr>
                        <p:cNvPr id="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2" y="1200"/>
                          <a:ext cx="1552" cy="3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974" name="Object 35"/>
            <p:cNvGraphicFramePr>
              <a:graphicFrameLocks noChangeAspect="1"/>
            </p:cNvGraphicFramePr>
            <p:nvPr/>
          </p:nvGraphicFramePr>
          <p:xfrm>
            <a:off x="3936" y="1200"/>
            <a:ext cx="1408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988" name="Equation" r:id="rId26" imgW="2235200" imgH="533400" progId="Equation.3">
                    <p:embed/>
                  </p:oleObj>
                </mc:Choice>
                <mc:Fallback>
                  <p:oleObj name="Equation" r:id="rId26" imgW="2235200" imgH="533400" progId="Equation.3">
                    <p:embed/>
                    <p:pic>
                      <p:nvPicPr>
                        <p:cNvPr id="0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6" y="1200"/>
                          <a:ext cx="1408" cy="3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975" name="Rectangle 36"/>
            <p:cNvSpPr>
              <a:spLocks noChangeArrowheads="1"/>
            </p:cNvSpPr>
            <p:nvPr/>
          </p:nvSpPr>
          <p:spPr bwMode="auto">
            <a:xfrm>
              <a:off x="96" y="1104"/>
              <a:ext cx="5376" cy="4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IN"/>
            </a:p>
          </p:txBody>
        </p:sp>
      </p:grpSp>
      <p:sp>
        <p:nvSpPr>
          <p:cNvPr id="39969" name="Freeform 37"/>
          <p:cNvSpPr>
            <a:spLocks/>
          </p:cNvSpPr>
          <p:nvPr/>
        </p:nvSpPr>
        <p:spPr bwMode="auto">
          <a:xfrm>
            <a:off x="923925" y="4303713"/>
            <a:ext cx="6510338" cy="2474912"/>
          </a:xfrm>
          <a:custGeom>
            <a:avLst/>
            <a:gdLst>
              <a:gd name="T0" fmla="*/ 746125 w 4101"/>
              <a:gd name="T1" fmla="*/ 109537 h 1559"/>
              <a:gd name="T2" fmla="*/ 1511300 w 4101"/>
              <a:gd name="T3" fmla="*/ 88900 h 1559"/>
              <a:gd name="T4" fmla="*/ 2495550 w 4101"/>
              <a:gd name="T5" fmla="*/ 128587 h 1559"/>
              <a:gd name="T6" fmla="*/ 2654300 w 4101"/>
              <a:gd name="T7" fmla="*/ 268287 h 1559"/>
              <a:gd name="T8" fmla="*/ 2754313 w 4101"/>
              <a:gd name="T9" fmla="*/ 735012 h 1559"/>
              <a:gd name="T10" fmla="*/ 2901950 w 4101"/>
              <a:gd name="T11" fmla="*/ 1112837 h 1559"/>
              <a:gd name="T12" fmla="*/ 3041650 w 4101"/>
              <a:gd name="T13" fmla="*/ 1222375 h 1559"/>
              <a:gd name="T14" fmla="*/ 3200400 w 4101"/>
              <a:gd name="T15" fmla="*/ 1341437 h 1559"/>
              <a:gd name="T16" fmla="*/ 3398838 w 4101"/>
              <a:gd name="T17" fmla="*/ 1441450 h 1559"/>
              <a:gd name="T18" fmla="*/ 3736975 w 4101"/>
              <a:gd name="T19" fmla="*/ 1381125 h 1559"/>
              <a:gd name="T20" fmla="*/ 3925888 w 4101"/>
              <a:gd name="T21" fmla="*/ 1282700 h 1559"/>
              <a:gd name="T22" fmla="*/ 4084638 w 4101"/>
              <a:gd name="T23" fmla="*/ 1112837 h 1559"/>
              <a:gd name="T24" fmla="*/ 4114800 w 4101"/>
              <a:gd name="T25" fmla="*/ 1054100 h 1559"/>
              <a:gd name="T26" fmla="*/ 4165600 w 4101"/>
              <a:gd name="T27" fmla="*/ 923925 h 1559"/>
              <a:gd name="T28" fmla="*/ 4513263 w 4101"/>
              <a:gd name="T29" fmla="*/ 258762 h 1559"/>
              <a:gd name="T30" fmla="*/ 4760913 w 4101"/>
              <a:gd name="T31" fmla="*/ 179387 h 1559"/>
              <a:gd name="T32" fmla="*/ 5297488 w 4101"/>
              <a:gd name="T33" fmla="*/ 69850 h 1559"/>
              <a:gd name="T34" fmla="*/ 6223000 w 4101"/>
              <a:gd name="T35" fmla="*/ 69850 h 1559"/>
              <a:gd name="T36" fmla="*/ 6451600 w 4101"/>
              <a:gd name="T37" fmla="*/ 238125 h 1559"/>
              <a:gd name="T38" fmla="*/ 6510338 w 4101"/>
              <a:gd name="T39" fmla="*/ 396875 h 1559"/>
              <a:gd name="T40" fmla="*/ 6102350 w 4101"/>
              <a:gd name="T41" fmla="*/ 1133475 h 1559"/>
              <a:gd name="T42" fmla="*/ 4522788 w 4101"/>
              <a:gd name="T43" fmla="*/ 1271587 h 1559"/>
              <a:gd name="T44" fmla="*/ 4224338 w 4101"/>
              <a:gd name="T45" fmla="*/ 1460500 h 1559"/>
              <a:gd name="T46" fmla="*/ 3976688 w 4101"/>
              <a:gd name="T47" fmla="*/ 1789112 h 1559"/>
              <a:gd name="T48" fmla="*/ 3856038 w 4101"/>
              <a:gd name="T49" fmla="*/ 2027237 h 1559"/>
              <a:gd name="T50" fmla="*/ 3748088 w 4101"/>
              <a:gd name="T51" fmla="*/ 2206625 h 1559"/>
              <a:gd name="T52" fmla="*/ 3508375 w 4101"/>
              <a:gd name="T53" fmla="*/ 2395537 h 1559"/>
              <a:gd name="T54" fmla="*/ 3300413 w 4101"/>
              <a:gd name="T55" fmla="*/ 2465387 h 1559"/>
              <a:gd name="T56" fmla="*/ 2873375 w 4101"/>
              <a:gd name="T57" fmla="*/ 2355850 h 1559"/>
              <a:gd name="T58" fmla="*/ 2822575 w 4101"/>
              <a:gd name="T59" fmla="*/ 2305050 h 1559"/>
              <a:gd name="T60" fmla="*/ 2782888 w 4101"/>
              <a:gd name="T61" fmla="*/ 2246312 h 1559"/>
              <a:gd name="T62" fmla="*/ 2574925 w 4101"/>
              <a:gd name="T63" fmla="*/ 1838325 h 1559"/>
              <a:gd name="T64" fmla="*/ 2405063 w 4101"/>
              <a:gd name="T65" fmla="*/ 1500187 h 1559"/>
              <a:gd name="T66" fmla="*/ 2316163 w 4101"/>
              <a:gd name="T67" fmla="*/ 1390650 h 1559"/>
              <a:gd name="T68" fmla="*/ 2087563 w 4101"/>
              <a:gd name="T69" fmla="*/ 1192212 h 1559"/>
              <a:gd name="T70" fmla="*/ 1998663 w 4101"/>
              <a:gd name="T71" fmla="*/ 1143000 h 1559"/>
              <a:gd name="T72" fmla="*/ 1651000 w 4101"/>
              <a:gd name="T73" fmla="*/ 1014412 h 1559"/>
              <a:gd name="T74" fmla="*/ 377825 w 4101"/>
              <a:gd name="T75" fmla="*/ 1073150 h 1559"/>
              <a:gd name="T76" fmla="*/ 198438 w 4101"/>
              <a:gd name="T77" fmla="*/ 984250 h 1559"/>
              <a:gd name="T78" fmla="*/ 30163 w 4101"/>
              <a:gd name="T79" fmla="*/ 746125 h 1559"/>
              <a:gd name="T80" fmla="*/ 11113 w 4101"/>
              <a:gd name="T81" fmla="*/ 427037 h 1559"/>
              <a:gd name="T82" fmla="*/ 239713 w 4101"/>
              <a:gd name="T83" fmla="*/ 149225 h 1559"/>
              <a:gd name="T84" fmla="*/ 368300 w 4101"/>
              <a:gd name="T85" fmla="*/ 88900 h 1559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4101" h="1559">
                <a:moveTo>
                  <a:pt x="219" y="81"/>
                </a:moveTo>
                <a:cubicBezTo>
                  <a:pt x="312" y="51"/>
                  <a:pt x="224" y="78"/>
                  <a:pt x="470" y="69"/>
                </a:cubicBezTo>
                <a:cubicBezTo>
                  <a:pt x="508" y="68"/>
                  <a:pt x="545" y="64"/>
                  <a:pt x="583" y="63"/>
                </a:cubicBezTo>
                <a:cubicBezTo>
                  <a:pt x="706" y="60"/>
                  <a:pt x="829" y="58"/>
                  <a:pt x="952" y="56"/>
                </a:cubicBezTo>
                <a:cubicBezTo>
                  <a:pt x="1106" y="45"/>
                  <a:pt x="1254" y="46"/>
                  <a:pt x="1409" y="50"/>
                </a:cubicBezTo>
                <a:cubicBezTo>
                  <a:pt x="1464" y="56"/>
                  <a:pt x="1519" y="65"/>
                  <a:pt x="1572" y="81"/>
                </a:cubicBezTo>
                <a:cubicBezTo>
                  <a:pt x="1593" y="87"/>
                  <a:pt x="1628" y="113"/>
                  <a:pt x="1628" y="113"/>
                </a:cubicBezTo>
                <a:cubicBezTo>
                  <a:pt x="1642" y="133"/>
                  <a:pt x="1658" y="149"/>
                  <a:pt x="1672" y="169"/>
                </a:cubicBezTo>
                <a:cubicBezTo>
                  <a:pt x="1681" y="196"/>
                  <a:pt x="1688" y="223"/>
                  <a:pt x="1697" y="250"/>
                </a:cubicBezTo>
                <a:cubicBezTo>
                  <a:pt x="1704" y="322"/>
                  <a:pt x="1719" y="393"/>
                  <a:pt x="1735" y="463"/>
                </a:cubicBezTo>
                <a:cubicBezTo>
                  <a:pt x="1748" y="519"/>
                  <a:pt x="1750" y="584"/>
                  <a:pt x="1785" y="632"/>
                </a:cubicBezTo>
                <a:cubicBezTo>
                  <a:pt x="1796" y="667"/>
                  <a:pt x="1797" y="681"/>
                  <a:pt x="1828" y="701"/>
                </a:cubicBezTo>
                <a:cubicBezTo>
                  <a:pt x="1844" y="725"/>
                  <a:pt x="1858" y="721"/>
                  <a:pt x="1879" y="739"/>
                </a:cubicBezTo>
                <a:cubicBezTo>
                  <a:pt x="1921" y="775"/>
                  <a:pt x="1873" y="743"/>
                  <a:pt x="1916" y="770"/>
                </a:cubicBezTo>
                <a:cubicBezTo>
                  <a:pt x="1925" y="798"/>
                  <a:pt x="1938" y="790"/>
                  <a:pt x="1960" y="808"/>
                </a:cubicBezTo>
                <a:cubicBezTo>
                  <a:pt x="1980" y="825"/>
                  <a:pt x="1991" y="837"/>
                  <a:pt x="2016" y="845"/>
                </a:cubicBezTo>
                <a:cubicBezTo>
                  <a:pt x="2028" y="853"/>
                  <a:pt x="2072" y="891"/>
                  <a:pt x="2091" y="895"/>
                </a:cubicBezTo>
                <a:cubicBezTo>
                  <a:pt x="2129" y="903"/>
                  <a:pt x="2113" y="899"/>
                  <a:pt x="2141" y="908"/>
                </a:cubicBezTo>
                <a:cubicBezTo>
                  <a:pt x="2239" y="903"/>
                  <a:pt x="2223" y="912"/>
                  <a:pt x="2279" y="895"/>
                </a:cubicBezTo>
                <a:cubicBezTo>
                  <a:pt x="2327" y="881"/>
                  <a:pt x="2307" y="886"/>
                  <a:pt x="2354" y="870"/>
                </a:cubicBezTo>
                <a:cubicBezTo>
                  <a:pt x="2360" y="868"/>
                  <a:pt x="2373" y="864"/>
                  <a:pt x="2373" y="864"/>
                </a:cubicBezTo>
                <a:cubicBezTo>
                  <a:pt x="2404" y="843"/>
                  <a:pt x="2440" y="827"/>
                  <a:pt x="2473" y="808"/>
                </a:cubicBezTo>
                <a:cubicBezTo>
                  <a:pt x="2495" y="795"/>
                  <a:pt x="2511" y="774"/>
                  <a:pt x="2530" y="758"/>
                </a:cubicBezTo>
                <a:cubicBezTo>
                  <a:pt x="2550" y="742"/>
                  <a:pt x="2559" y="723"/>
                  <a:pt x="2573" y="701"/>
                </a:cubicBezTo>
                <a:cubicBezTo>
                  <a:pt x="2577" y="695"/>
                  <a:pt x="2586" y="682"/>
                  <a:pt x="2586" y="682"/>
                </a:cubicBezTo>
                <a:cubicBezTo>
                  <a:pt x="2588" y="676"/>
                  <a:pt x="2589" y="670"/>
                  <a:pt x="2592" y="664"/>
                </a:cubicBezTo>
                <a:cubicBezTo>
                  <a:pt x="2596" y="657"/>
                  <a:pt x="2602" y="652"/>
                  <a:pt x="2605" y="645"/>
                </a:cubicBezTo>
                <a:cubicBezTo>
                  <a:pt x="2610" y="635"/>
                  <a:pt x="2620" y="596"/>
                  <a:pt x="2624" y="582"/>
                </a:cubicBezTo>
                <a:cubicBezTo>
                  <a:pt x="2631" y="513"/>
                  <a:pt x="2638" y="384"/>
                  <a:pt x="2680" y="326"/>
                </a:cubicBezTo>
                <a:cubicBezTo>
                  <a:pt x="2697" y="253"/>
                  <a:pt x="2773" y="185"/>
                  <a:pt x="2843" y="163"/>
                </a:cubicBezTo>
                <a:cubicBezTo>
                  <a:pt x="2867" y="145"/>
                  <a:pt x="2882" y="145"/>
                  <a:pt x="2912" y="138"/>
                </a:cubicBezTo>
                <a:cubicBezTo>
                  <a:pt x="2941" y="131"/>
                  <a:pt x="2970" y="122"/>
                  <a:pt x="2999" y="113"/>
                </a:cubicBezTo>
                <a:cubicBezTo>
                  <a:pt x="3035" y="101"/>
                  <a:pt x="3075" y="102"/>
                  <a:pt x="3112" y="94"/>
                </a:cubicBezTo>
                <a:cubicBezTo>
                  <a:pt x="3186" y="78"/>
                  <a:pt x="3264" y="67"/>
                  <a:pt x="3337" y="44"/>
                </a:cubicBezTo>
                <a:cubicBezTo>
                  <a:pt x="3406" y="22"/>
                  <a:pt x="3465" y="8"/>
                  <a:pt x="3538" y="0"/>
                </a:cubicBezTo>
                <a:cubicBezTo>
                  <a:pt x="3684" y="4"/>
                  <a:pt x="3789" y="3"/>
                  <a:pt x="3920" y="44"/>
                </a:cubicBezTo>
                <a:cubicBezTo>
                  <a:pt x="3958" y="69"/>
                  <a:pt x="4001" y="87"/>
                  <a:pt x="4039" y="113"/>
                </a:cubicBezTo>
                <a:cubicBezTo>
                  <a:pt x="4047" y="125"/>
                  <a:pt x="4056" y="138"/>
                  <a:pt x="4064" y="150"/>
                </a:cubicBezTo>
                <a:cubicBezTo>
                  <a:pt x="4070" y="158"/>
                  <a:pt x="4082" y="175"/>
                  <a:pt x="4082" y="175"/>
                </a:cubicBezTo>
                <a:cubicBezTo>
                  <a:pt x="4089" y="200"/>
                  <a:pt x="4101" y="250"/>
                  <a:pt x="4101" y="250"/>
                </a:cubicBezTo>
                <a:cubicBezTo>
                  <a:pt x="4097" y="372"/>
                  <a:pt x="4096" y="626"/>
                  <a:pt x="3938" y="676"/>
                </a:cubicBezTo>
                <a:cubicBezTo>
                  <a:pt x="3911" y="705"/>
                  <a:pt x="3881" y="703"/>
                  <a:pt x="3844" y="714"/>
                </a:cubicBezTo>
                <a:cubicBezTo>
                  <a:pt x="3712" y="754"/>
                  <a:pt x="3565" y="747"/>
                  <a:pt x="3431" y="751"/>
                </a:cubicBezTo>
                <a:cubicBezTo>
                  <a:pt x="3244" y="757"/>
                  <a:pt x="3032" y="747"/>
                  <a:pt x="2849" y="801"/>
                </a:cubicBezTo>
                <a:cubicBezTo>
                  <a:pt x="2805" y="814"/>
                  <a:pt x="2773" y="850"/>
                  <a:pt x="2730" y="864"/>
                </a:cubicBezTo>
                <a:cubicBezTo>
                  <a:pt x="2706" y="882"/>
                  <a:pt x="2685" y="902"/>
                  <a:pt x="2661" y="920"/>
                </a:cubicBezTo>
                <a:cubicBezTo>
                  <a:pt x="2641" y="951"/>
                  <a:pt x="2605" y="994"/>
                  <a:pt x="2573" y="1014"/>
                </a:cubicBezTo>
                <a:cubicBezTo>
                  <a:pt x="2548" y="1052"/>
                  <a:pt x="2526" y="1088"/>
                  <a:pt x="2505" y="1127"/>
                </a:cubicBezTo>
                <a:cubicBezTo>
                  <a:pt x="2498" y="1140"/>
                  <a:pt x="2485" y="1150"/>
                  <a:pt x="2480" y="1164"/>
                </a:cubicBezTo>
                <a:cubicBezTo>
                  <a:pt x="2467" y="1199"/>
                  <a:pt x="2450" y="1247"/>
                  <a:pt x="2429" y="1277"/>
                </a:cubicBezTo>
                <a:cubicBezTo>
                  <a:pt x="2415" y="1322"/>
                  <a:pt x="2425" y="1304"/>
                  <a:pt x="2404" y="1334"/>
                </a:cubicBezTo>
                <a:cubicBezTo>
                  <a:pt x="2397" y="1356"/>
                  <a:pt x="2361" y="1390"/>
                  <a:pt x="2361" y="1390"/>
                </a:cubicBezTo>
                <a:cubicBezTo>
                  <a:pt x="2352" y="1414"/>
                  <a:pt x="2329" y="1438"/>
                  <a:pt x="2304" y="1446"/>
                </a:cubicBezTo>
                <a:cubicBezTo>
                  <a:pt x="2279" y="1463"/>
                  <a:pt x="2240" y="1499"/>
                  <a:pt x="2210" y="1509"/>
                </a:cubicBezTo>
                <a:cubicBezTo>
                  <a:pt x="2191" y="1515"/>
                  <a:pt x="2172" y="1519"/>
                  <a:pt x="2154" y="1528"/>
                </a:cubicBezTo>
                <a:cubicBezTo>
                  <a:pt x="2130" y="1540"/>
                  <a:pt x="2079" y="1553"/>
                  <a:pt x="2079" y="1553"/>
                </a:cubicBezTo>
                <a:cubicBezTo>
                  <a:pt x="1854" y="1544"/>
                  <a:pt x="1963" y="1559"/>
                  <a:pt x="1866" y="1528"/>
                </a:cubicBezTo>
                <a:cubicBezTo>
                  <a:pt x="1846" y="1514"/>
                  <a:pt x="1830" y="1497"/>
                  <a:pt x="1810" y="1484"/>
                </a:cubicBezTo>
                <a:cubicBezTo>
                  <a:pt x="1806" y="1478"/>
                  <a:pt x="1802" y="1470"/>
                  <a:pt x="1797" y="1465"/>
                </a:cubicBezTo>
                <a:cubicBezTo>
                  <a:pt x="1792" y="1460"/>
                  <a:pt x="1783" y="1458"/>
                  <a:pt x="1778" y="1452"/>
                </a:cubicBezTo>
                <a:cubicBezTo>
                  <a:pt x="1774" y="1447"/>
                  <a:pt x="1776" y="1439"/>
                  <a:pt x="1772" y="1434"/>
                </a:cubicBezTo>
                <a:cubicBezTo>
                  <a:pt x="1767" y="1427"/>
                  <a:pt x="1759" y="1421"/>
                  <a:pt x="1753" y="1415"/>
                </a:cubicBezTo>
                <a:cubicBezTo>
                  <a:pt x="1741" y="1389"/>
                  <a:pt x="1704" y="1316"/>
                  <a:pt x="1684" y="1296"/>
                </a:cubicBezTo>
                <a:cubicBezTo>
                  <a:pt x="1668" y="1245"/>
                  <a:pt x="1644" y="1205"/>
                  <a:pt x="1622" y="1158"/>
                </a:cubicBezTo>
                <a:cubicBezTo>
                  <a:pt x="1611" y="1135"/>
                  <a:pt x="1605" y="1098"/>
                  <a:pt x="1591" y="1077"/>
                </a:cubicBezTo>
                <a:cubicBezTo>
                  <a:pt x="1563" y="1035"/>
                  <a:pt x="1543" y="986"/>
                  <a:pt x="1515" y="945"/>
                </a:cubicBezTo>
                <a:cubicBezTo>
                  <a:pt x="1506" y="932"/>
                  <a:pt x="1493" y="921"/>
                  <a:pt x="1484" y="908"/>
                </a:cubicBezTo>
                <a:cubicBezTo>
                  <a:pt x="1473" y="872"/>
                  <a:pt x="1487" y="904"/>
                  <a:pt x="1459" y="876"/>
                </a:cubicBezTo>
                <a:cubicBezTo>
                  <a:pt x="1425" y="842"/>
                  <a:pt x="1394" y="804"/>
                  <a:pt x="1353" y="776"/>
                </a:cubicBezTo>
                <a:cubicBezTo>
                  <a:pt x="1340" y="767"/>
                  <a:pt x="1326" y="762"/>
                  <a:pt x="1315" y="751"/>
                </a:cubicBezTo>
                <a:cubicBezTo>
                  <a:pt x="1309" y="745"/>
                  <a:pt x="1304" y="736"/>
                  <a:pt x="1296" y="732"/>
                </a:cubicBezTo>
                <a:cubicBezTo>
                  <a:pt x="1285" y="726"/>
                  <a:pt x="1259" y="720"/>
                  <a:pt x="1259" y="720"/>
                </a:cubicBezTo>
                <a:cubicBezTo>
                  <a:pt x="1234" y="701"/>
                  <a:pt x="1188" y="668"/>
                  <a:pt x="1159" y="657"/>
                </a:cubicBezTo>
                <a:cubicBezTo>
                  <a:pt x="1124" y="644"/>
                  <a:pt x="1076" y="643"/>
                  <a:pt x="1040" y="639"/>
                </a:cubicBezTo>
                <a:cubicBezTo>
                  <a:pt x="865" y="644"/>
                  <a:pt x="695" y="663"/>
                  <a:pt x="520" y="670"/>
                </a:cubicBezTo>
                <a:cubicBezTo>
                  <a:pt x="426" y="688"/>
                  <a:pt x="332" y="681"/>
                  <a:pt x="238" y="676"/>
                </a:cubicBezTo>
                <a:cubicBezTo>
                  <a:pt x="234" y="675"/>
                  <a:pt x="196" y="669"/>
                  <a:pt x="188" y="664"/>
                </a:cubicBezTo>
                <a:cubicBezTo>
                  <a:pt x="164" y="648"/>
                  <a:pt x="152" y="633"/>
                  <a:pt x="125" y="620"/>
                </a:cubicBezTo>
                <a:cubicBezTo>
                  <a:pt x="109" y="594"/>
                  <a:pt x="88" y="567"/>
                  <a:pt x="63" y="551"/>
                </a:cubicBezTo>
                <a:cubicBezTo>
                  <a:pt x="55" y="526"/>
                  <a:pt x="35" y="492"/>
                  <a:pt x="19" y="470"/>
                </a:cubicBezTo>
                <a:cubicBezTo>
                  <a:pt x="14" y="447"/>
                  <a:pt x="6" y="424"/>
                  <a:pt x="0" y="401"/>
                </a:cubicBezTo>
                <a:cubicBezTo>
                  <a:pt x="2" y="357"/>
                  <a:pt x="1" y="313"/>
                  <a:pt x="7" y="269"/>
                </a:cubicBezTo>
                <a:cubicBezTo>
                  <a:pt x="8" y="262"/>
                  <a:pt x="16" y="257"/>
                  <a:pt x="19" y="250"/>
                </a:cubicBezTo>
                <a:cubicBezTo>
                  <a:pt x="50" y="181"/>
                  <a:pt x="71" y="119"/>
                  <a:pt x="151" y="94"/>
                </a:cubicBezTo>
                <a:cubicBezTo>
                  <a:pt x="170" y="80"/>
                  <a:pt x="191" y="73"/>
                  <a:pt x="213" y="63"/>
                </a:cubicBezTo>
                <a:cubicBezTo>
                  <a:pt x="219" y="60"/>
                  <a:pt x="230" y="50"/>
                  <a:pt x="232" y="56"/>
                </a:cubicBezTo>
                <a:cubicBezTo>
                  <a:pt x="235" y="65"/>
                  <a:pt x="223" y="73"/>
                  <a:pt x="219" y="81"/>
                </a:cubicBezTo>
                <a:close/>
              </a:path>
            </a:pathLst>
          </a:custGeom>
          <a:noFill/>
          <a:ln w="9525" cap="flat" cmpd="sng">
            <a:solidFill>
              <a:srgbClr val="0000FF"/>
            </a:solidFill>
            <a:prstDash val="dash"/>
            <a:round/>
            <a:headEnd type="none" w="med" len="med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IN"/>
          </a:p>
        </p:txBody>
      </p:sp>
      <p:sp>
        <p:nvSpPr>
          <p:cNvPr id="39970" name="Text Box 38"/>
          <p:cNvSpPr txBox="1">
            <a:spLocks noChangeArrowheads="1"/>
          </p:cNvSpPr>
          <p:nvPr/>
        </p:nvSpPr>
        <p:spPr bwMode="auto">
          <a:xfrm>
            <a:off x="6248400" y="5562600"/>
            <a:ext cx="10810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yield</a:t>
            </a:r>
          </a:p>
        </p:txBody>
      </p:sp>
      <p:graphicFrame>
        <p:nvGraphicFramePr>
          <p:cNvPr id="39971" name="Object 39"/>
          <p:cNvGraphicFramePr>
            <a:graphicFrameLocks noChangeAspect="1"/>
          </p:cNvGraphicFramePr>
          <p:nvPr/>
        </p:nvGraphicFramePr>
        <p:xfrm>
          <a:off x="5410200" y="6096000"/>
          <a:ext cx="2794000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89" name="Equation" r:id="rId28" imgW="1002865" imgH="190417" progId="Equation.3">
                  <p:embed/>
                </p:oleObj>
              </mc:Choice>
              <mc:Fallback>
                <p:oleObj name="Equation" r:id="rId28" imgW="1002865" imgH="190417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6096000"/>
                        <a:ext cx="2794000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958B34A6-240C-4A37-8757-F819A35428CB}" type="slidenum">
              <a:rPr lang="en-US" sz="1400">
                <a:solidFill>
                  <a:schemeClr val="tx1"/>
                </a:solidFill>
                <a:latin typeface="Times New Roman" charset="0"/>
              </a:rPr>
              <a:pPr/>
              <a:t>39</a:t>
            </a:fld>
            <a:endParaRPr lang="en-US" sz="1400">
              <a:solidFill>
                <a:schemeClr val="tx1"/>
              </a:solidFill>
              <a:latin typeface="Times New Roman" charset="0"/>
            </a:endParaRPr>
          </a:p>
        </p:txBody>
      </p:sp>
      <p:graphicFrame>
        <p:nvGraphicFramePr>
          <p:cNvPr id="40965" name="Object 33"/>
          <p:cNvGraphicFramePr>
            <a:graphicFrameLocks noChangeAspect="1"/>
          </p:cNvGraphicFramePr>
          <p:nvPr/>
        </p:nvGraphicFramePr>
        <p:xfrm>
          <a:off x="152400" y="1371600"/>
          <a:ext cx="8916988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5" name="Equation" r:id="rId3" imgW="8915400" imgH="431640" progId="Equation.3">
                  <p:embed/>
                </p:oleObj>
              </mc:Choice>
              <mc:Fallback>
                <p:oleObj name="Equation" r:id="rId3" imgW="8915400" imgH="43164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1371600"/>
                        <a:ext cx="8916988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6" name="Text Box 34"/>
          <p:cNvSpPr txBox="1">
            <a:spLocks noChangeArrowheads="1"/>
          </p:cNvSpPr>
          <p:nvPr/>
        </p:nvSpPr>
        <p:spPr bwMode="auto">
          <a:xfrm>
            <a:off x="7315200" y="5410200"/>
            <a:ext cx="10810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yield</a:t>
            </a:r>
          </a:p>
        </p:txBody>
      </p:sp>
      <p:graphicFrame>
        <p:nvGraphicFramePr>
          <p:cNvPr id="40967" name="Object 35"/>
          <p:cNvGraphicFramePr>
            <a:graphicFrameLocks noChangeAspect="1"/>
          </p:cNvGraphicFramePr>
          <p:nvPr/>
        </p:nvGraphicFramePr>
        <p:xfrm>
          <a:off x="6629400" y="6019800"/>
          <a:ext cx="2438400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6" name="Equation" r:id="rId5" imgW="901309" imgH="190417" progId="Equation.3">
                  <p:embed/>
                </p:oleObj>
              </mc:Choice>
              <mc:Fallback>
                <p:oleObj name="Equation" r:id="rId5" imgW="901309" imgH="190417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6019800"/>
                        <a:ext cx="2438400" cy="515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8" name="Oval 39"/>
          <p:cNvSpPr>
            <a:spLocks noChangeArrowheads="1"/>
          </p:cNvSpPr>
          <p:nvPr/>
        </p:nvSpPr>
        <p:spPr bwMode="auto">
          <a:xfrm>
            <a:off x="4191000" y="2057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40969" name="Line 40"/>
          <p:cNvSpPr>
            <a:spLocks noChangeShapeType="1"/>
          </p:cNvSpPr>
          <p:nvPr/>
        </p:nvSpPr>
        <p:spPr bwMode="auto">
          <a:xfrm flipH="1">
            <a:off x="3048000" y="2590800"/>
            <a:ext cx="1219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40970" name="Line 41"/>
          <p:cNvSpPr>
            <a:spLocks noChangeShapeType="1"/>
          </p:cNvSpPr>
          <p:nvPr/>
        </p:nvSpPr>
        <p:spPr bwMode="auto">
          <a:xfrm>
            <a:off x="4724400" y="2590800"/>
            <a:ext cx="1295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40971" name="Object 42"/>
          <p:cNvGraphicFramePr>
            <a:graphicFrameLocks noChangeAspect="1"/>
          </p:cNvGraphicFramePr>
          <p:nvPr/>
        </p:nvGraphicFramePr>
        <p:xfrm>
          <a:off x="4356100" y="2127250"/>
          <a:ext cx="3032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7" name="Equation" r:id="rId7" imgW="304668" imgH="380835" progId="Equation.3">
                  <p:embed/>
                </p:oleObj>
              </mc:Choice>
              <mc:Fallback>
                <p:oleObj name="Equation" r:id="rId7" imgW="304668" imgH="380835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2127250"/>
                        <a:ext cx="3032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72" name="Oval 43"/>
          <p:cNvSpPr>
            <a:spLocks noChangeArrowheads="1"/>
          </p:cNvSpPr>
          <p:nvPr/>
        </p:nvSpPr>
        <p:spPr bwMode="auto">
          <a:xfrm>
            <a:off x="2667000" y="3200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40973" name="Oval 44"/>
          <p:cNvSpPr>
            <a:spLocks noChangeArrowheads="1"/>
          </p:cNvSpPr>
          <p:nvPr/>
        </p:nvSpPr>
        <p:spPr bwMode="auto">
          <a:xfrm>
            <a:off x="5867400" y="3200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40974" name="Object 45"/>
          <p:cNvGraphicFramePr>
            <a:graphicFrameLocks noChangeAspect="1"/>
          </p:cNvGraphicFramePr>
          <p:nvPr/>
        </p:nvGraphicFramePr>
        <p:xfrm>
          <a:off x="6019800" y="3352800"/>
          <a:ext cx="330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8" name="Equation" r:id="rId9" imgW="330200" imgH="368300" progId="Equation.3">
                  <p:embed/>
                </p:oleObj>
              </mc:Choice>
              <mc:Fallback>
                <p:oleObj name="Equation" r:id="rId9" imgW="330200" imgH="368300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3352800"/>
                        <a:ext cx="330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5" name="Object 46"/>
          <p:cNvGraphicFramePr>
            <a:graphicFrameLocks noChangeAspect="1"/>
          </p:cNvGraphicFramePr>
          <p:nvPr/>
        </p:nvGraphicFramePr>
        <p:xfrm>
          <a:off x="2743200" y="3352800"/>
          <a:ext cx="330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9" name="Equation" r:id="rId11" imgW="330200" imgH="368300" progId="Equation.3">
                  <p:embed/>
                </p:oleObj>
              </mc:Choice>
              <mc:Fallback>
                <p:oleObj name="Equation" r:id="rId11" imgW="330200" imgH="368300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3352800"/>
                        <a:ext cx="330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76" name="Line 47"/>
          <p:cNvSpPr>
            <a:spLocks noChangeShapeType="1"/>
          </p:cNvSpPr>
          <p:nvPr/>
        </p:nvSpPr>
        <p:spPr bwMode="auto">
          <a:xfrm flipH="1">
            <a:off x="1828800" y="373380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40977" name="Line 48"/>
          <p:cNvSpPr>
            <a:spLocks noChangeShapeType="1"/>
          </p:cNvSpPr>
          <p:nvPr/>
        </p:nvSpPr>
        <p:spPr bwMode="auto">
          <a:xfrm>
            <a:off x="2971800" y="38100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40978" name="Oval 49"/>
          <p:cNvSpPr>
            <a:spLocks noChangeArrowheads="1"/>
          </p:cNvSpPr>
          <p:nvPr/>
        </p:nvSpPr>
        <p:spPr bwMode="auto">
          <a:xfrm>
            <a:off x="1371600" y="4648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40979" name="Oval 50"/>
          <p:cNvSpPr>
            <a:spLocks noChangeArrowheads="1"/>
          </p:cNvSpPr>
          <p:nvPr/>
        </p:nvSpPr>
        <p:spPr bwMode="auto">
          <a:xfrm>
            <a:off x="2667000" y="4648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40980" name="Oval 51"/>
          <p:cNvSpPr>
            <a:spLocks noChangeArrowheads="1"/>
          </p:cNvSpPr>
          <p:nvPr/>
        </p:nvSpPr>
        <p:spPr bwMode="auto">
          <a:xfrm>
            <a:off x="3886200" y="4648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40981" name="Line 52"/>
          <p:cNvSpPr>
            <a:spLocks noChangeShapeType="1"/>
          </p:cNvSpPr>
          <p:nvPr/>
        </p:nvSpPr>
        <p:spPr bwMode="auto">
          <a:xfrm>
            <a:off x="3200400" y="373380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40982" name="Object 53"/>
          <p:cNvGraphicFramePr>
            <a:graphicFrameLocks noChangeAspect="1"/>
          </p:cNvGraphicFramePr>
          <p:nvPr/>
        </p:nvGraphicFramePr>
        <p:xfrm>
          <a:off x="1524000" y="4800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0" name="Equation" r:id="rId13" imgW="266584" imgH="279279" progId="Equation.3">
                  <p:embed/>
                </p:oleObj>
              </mc:Choice>
              <mc:Fallback>
                <p:oleObj name="Equation" r:id="rId13" imgW="266584" imgH="279279" progId="Equation.3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800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83" name="Object 54"/>
          <p:cNvGraphicFramePr>
            <a:graphicFrameLocks noChangeAspect="1"/>
          </p:cNvGraphicFramePr>
          <p:nvPr/>
        </p:nvGraphicFramePr>
        <p:xfrm>
          <a:off x="2819400" y="4800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1" name="Equation" r:id="rId15" imgW="266584" imgH="279279" progId="Equation.3">
                  <p:embed/>
                </p:oleObj>
              </mc:Choice>
              <mc:Fallback>
                <p:oleObj name="Equation" r:id="rId15" imgW="266584" imgH="279279" progId="Equation.3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4800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84" name="Object 55"/>
          <p:cNvGraphicFramePr>
            <a:graphicFrameLocks noChangeAspect="1"/>
          </p:cNvGraphicFramePr>
          <p:nvPr/>
        </p:nvGraphicFramePr>
        <p:xfrm>
          <a:off x="4038600" y="4724400"/>
          <a:ext cx="330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2" name="Equation" r:id="rId16" imgW="330200" imgH="368300" progId="Equation.3">
                  <p:embed/>
                </p:oleObj>
              </mc:Choice>
              <mc:Fallback>
                <p:oleObj name="Equation" r:id="rId16" imgW="330200" imgH="368300" progId="Equation.3">
                  <p:embed/>
                  <p:pic>
                    <p:nvPicPr>
                      <p:cNvPr id="0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4724400"/>
                        <a:ext cx="330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85" name="Oval 56"/>
          <p:cNvSpPr>
            <a:spLocks noChangeArrowheads="1"/>
          </p:cNvSpPr>
          <p:nvPr/>
        </p:nvSpPr>
        <p:spPr bwMode="auto">
          <a:xfrm>
            <a:off x="5181600" y="4648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40986" name="Object 57"/>
          <p:cNvGraphicFramePr>
            <a:graphicFrameLocks noChangeAspect="1"/>
          </p:cNvGraphicFramePr>
          <p:nvPr/>
        </p:nvGraphicFramePr>
        <p:xfrm>
          <a:off x="5334000" y="4724400"/>
          <a:ext cx="330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3" name="Equation" r:id="rId18" imgW="330200" imgH="368300" progId="Equation.3">
                  <p:embed/>
                </p:oleObj>
              </mc:Choice>
              <mc:Fallback>
                <p:oleObj name="Equation" r:id="rId18" imgW="330200" imgH="368300" progId="Equation.3">
                  <p:embed/>
                  <p:pic>
                    <p:nvPicPr>
                      <p:cNvPr id="0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4724400"/>
                        <a:ext cx="330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87" name="Oval 58"/>
          <p:cNvSpPr>
            <a:spLocks noChangeArrowheads="1"/>
          </p:cNvSpPr>
          <p:nvPr/>
        </p:nvSpPr>
        <p:spPr bwMode="auto">
          <a:xfrm>
            <a:off x="6553200" y="4648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40988" name="Object 59"/>
          <p:cNvGraphicFramePr>
            <a:graphicFrameLocks noChangeAspect="1"/>
          </p:cNvGraphicFramePr>
          <p:nvPr/>
        </p:nvGraphicFramePr>
        <p:xfrm>
          <a:off x="6743700" y="4713288"/>
          <a:ext cx="252413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4" name="Equation" r:id="rId20" imgW="253890" imgH="393529" progId="Equation.3">
                  <p:embed/>
                </p:oleObj>
              </mc:Choice>
              <mc:Fallback>
                <p:oleObj name="Equation" r:id="rId20" imgW="253890" imgH="393529" progId="Equation.3">
                  <p:embed/>
                  <p:pic>
                    <p:nvPicPr>
                      <p:cNvPr id="0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3700" y="4713288"/>
                        <a:ext cx="252413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89" name="Line 60"/>
          <p:cNvSpPr>
            <a:spLocks noChangeShapeType="1"/>
          </p:cNvSpPr>
          <p:nvPr/>
        </p:nvSpPr>
        <p:spPr bwMode="auto">
          <a:xfrm flipH="1">
            <a:off x="5562600" y="3810000"/>
            <a:ext cx="457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40990" name="Line 61"/>
          <p:cNvSpPr>
            <a:spLocks noChangeShapeType="1"/>
          </p:cNvSpPr>
          <p:nvPr/>
        </p:nvSpPr>
        <p:spPr bwMode="auto">
          <a:xfrm>
            <a:off x="6400800" y="3733800"/>
            <a:ext cx="4572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40991" name="Oval 62"/>
          <p:cNvSpPr>
            <a:spLocks noChangeArrowheads="1"/>
          </p:cNvSpPr>
          <p:nvPr/>
        </p:nvSpPr>
        <p:spPr bwMode="auto">
          <a:xfrm>
            <a:off x="38862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40992" name="Line 63"/>
          <p:cNvSpPr>
            <a:spLocks noChangeShapeType="1"/>
          </p:cNvSpPr>
          <p:nvPr/>
        </p:nvSpPr>
        <p:spPr bwMode="auto">
          <a:xfrm>
            <a:off x="4191000" y="52578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40993" name="Object 64"/>
          <p:cNvGraphicFramePr>
            <a:graphicFrameLocks noChangeAspect="1"/>
          </p:cNvGraphicFramePr>
          <p:nvPr/>
        </p:nvGraphicFramePr>
        <p:xfrm>
          <a:off x="4038600" y="6172200"/>
          <a:ext cx="3032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5" name="Equation" r:id="rId22" imgW="304668" imgH="380835" progId="Equation.3">
                  <p:embed/>
                </p:oleObj>
              </mc:Choice>
              <mc:Fallback>
                <p:oleObj name="Equation" r:id="rId22" imgW="304668" imgH="380835" progId="Equation.3">
                  <p:embed/>
                  <p:pic>
                    <p:nvPicPr>
                      <p:cNvPr id="0" name="Object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6172200"/>
                        <a:ext cx="3032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94" name="Oval 65"/>
          <p:cNvSpPr>
            <a:spLocks noChangeArrowheads="1"/>
          </p:cNvSpPr>
          <p:nvPr/>
        </p:nvSpPr>
        <p:spPr bwMode="auto">
          <a:xfrm>
            <a:off x="51816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40995" name="Line 66"/>
          <p:cNvSpPr>
            <a:spLocks noChangeShapeType="1"/>
          </p:cNvSpPr>
          <p:nvPr/>
        </p:nvSpPr>
        <p:spPr bwMode="auto">
          <a:xfrm>
            <a:off x="5486400" y="52578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40996" name="Object 67"/>
          <p:cNvGraphicFramePr>
            <a:graphicFrameLocks noChangeAspect="1"/>
          </p:cNvGraphicFramePr>
          <p:nvPr/>
        </p:nvGraphicFramePr>
        <p:xfrm>
          <a:off x="5334000" y="6172200"/>
          <a:ext cx="3032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6" name="Equation" r:id="rId24" imgW="304668" imgH="380835" progId="Equation.3">
                  <p:embed/>
                </p:oleObj>
              </mc:Choice>
              <mc:Fallback>
                <p:oleObj name="Equation" r:id="rId24" imgW="304668" imgH="380835" progId="Equation.3">
                  <p:embed/>
                  <p:pic>
                    <p:nvPicPr>
                      <p:cNvPr id="0" name="Object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6172200"/>
                        <a:ext cx="3032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97" name="Text Box 68"/>
          <p:cNvSpPr txBox="1">
            <a:spLocks noChangeArrowheads="1"/>
          </p:cNvSpPr>
          <p:nvPr/>
        </p:nvSpPr>
        <p:spPr bwMode="auto">
          <a:xfrm>
            <a:off x="76200" y="2133600"/>
            <a:ext cx="35607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sz="3600">
                <a:solidFill>
                  <a:srgbClr val="FF0000"/>
                </a:solidFill>
              </a:rPr>
              <a:t>Derivation Tree</a:t>
            </a:r>
          </a:p>
        </p:txBody>
      </p:sp>
      <p:grpSp>
        <p:nvGrpSpPr>
          <p:cNvPr id="40998" name="Group 72"/>
          <p:cNvGrpSpPr>
            <a:grpSpLocks/>
          </p:cNvGrpSpPr>
          <p:nvPr/>
        </p:nvGrpSpPr>
        <p:grpSpPr bwMode="auto">
          <a:xfrm>
            <a:off x="381000" y="228600"/>
            <a:ext cx="8534400" cy="762000"/>
            <a:chOff x="96" y="1104"/>
            <a:chExt cx="5376" cy="480"/>
          </a:xfrm>
        </p:grpSpPr>
        <p:graphicFrame>
          <p:nvGraphicFramePr>
            <p:cNvPr id="41001" name="Object 73"/>
            <p:cNvGraphicFramePr>
              <a:graphicFrameLocks noChangeAspect="1"/>
            </p:cNvGraphicFramePr>
            <p:nvPr/>
          </p:nvGraphicFramePr>
          <p:xfrm>
            <a:off x="200" y="1235"/>
            <a:ext cx="1080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17" name="Equation" r:id="rId25" imgW="1714500" imgH="419100" progId="Equation.3">
                    <p:embed/>
                  </p:oleObj>
                </mc:Choice>
                <mc:Fallback>
                  <p:oleObj name="Equation" r:id="rId25" imgW="1714500" imgH="419100" progId="Equation.3">
                    <p:embed/>
                    <p:pic>
                      <p:nvPicPr>
                        <p:cNvPr id="0" name="Object 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0" y="1235"/>
                          <a:ext cx="1080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02" name="Object 74"/>
            <p:cNvGraphicFramePr>
              <a:graphicFrameLocks noChangeAspect="1"/>
            </p:cNvGraphicFramePr>
            <p:nvPr/>
          </p:nvGraphicFramePr>
          <p:xfrm>
            <a:off x="1872" y="1200"/>
            <a:ext cx="1552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18" name="Equation" r:id="rId27" imgW="2463800" imgH="533400" progId="Equation.3">
                    <p:embed/>
                  </p:oleObj>
                </mc:Choice>
                <mc:Fallback>
                  <p:oleObj name="Equation" r:id="rId27" imgW="2463800" imgH="533400" progId="Equation.3">
                    <p:embed/>
                    <p:pic>
                      <p:nvPicPr>
                        <p:cNvPr id="0" name="Object 7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2" y="1200"/>
                          <a:ext cx="1552" cy="3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03" name="Object 75"/>
            <p:cNvGraphicFramePr>
              <a:graphicFrameLocks noChangeAspect="1"/>
            </p:cNvGraphicFramePr>
            <p:nvPr/>
          </p:nvGraphicFramePr>
          <p:xfrm>
            <a:off x="3936" y="1200"/>
            <a:ext cx="1408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19" name="Equation" r:id="rId29" imgW="2235200" imgH="533400" progId="Equation.3">
                    <p:embed/>
                  </p:oleObj>
                </mc:Choice>
                <mc:Fallback>
                  <p:oleObj name="Equation" r:id="rId29" imgW="2235200" imgH="533400" progId="Equation.3">
                    <p:embed/>
                    <p:pic>
                      <p:nvPicPr>
                        <p:cNvPr id="0" name="Object 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6" y="1200"/>
                          <a:ext cx="1408" cy="3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004" name="Rectangle 76"/>
            <p:cNvSpPr>
              <a:spLocks noChangeArrowheads="1"/>
            </p:cNvSpPr>
            <p:nvPr/>
          </p:nvSpPr>
          <p:spPr bwMode="auto">
            <a:xfrm>
              <a:off x="96" y="1104"/>
              <a:ext cx="5376" cy="4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IN"/>
            </a:p>
          </p:txBody>
        </p:sp>
      </p:grpSp>
      <p:sp>
        <p:nvSpPr>
          <p:cNvPr id="40999" name="Freeform 77"/>
          <p:cNvSpPr>
            <a:spLocks/>
          </p:cNvSpPr>
          <p:nvPr/>
        </p:nvSpPr>
        <p:spPr bwMode="auto">
          <a:xfrm>
            <a:off x="1114425" y="4298950"/>
            <a:ext cx="6397625" cy="2470150"/>
          </a:xfrm>
          <a:custGeom>
            <a:avLst/>
            <a:gdLst>
              <a:gd name="T0" fmla="*/ 336550 w 4030"/>
              <a:gd name="T1" fmla="*/ 104775 h 1556"/>
              <a:gd name="T2" fmla="*/ 107950 w 4030"/>
              <a:gd name="T3" fmla="*/ 223838 h 1556"/>
              <a:gd name="T4" fmla="*/ 7938 w 4030"/>
              <a:gd name="T5" fmla="*/ 522288 h 1556"/>
              <a:gd name="T6" fmla="*/ 376238 w 4030"/>
              <a:gd name="T7" fmla="*/ 1138238 h 1556"/>
              <a:gd name="T8" fmla="*/ 644525 w 4030"/>
              <a:gd name="T9" fmla="*/ 1217613 h 1556"/>
              <a:gd name="T10" fmla="*/ 1181100 w 4030"/>
              <a:gd name="T11" fmla="*/ 1196975 h 1556"/>
              <a:gd name="T12" fmla="*/ 1936750 w 4030"/>
              <a:gd name="T13" fmla="*/ 1138238 h 1556"/>
              <a:gd name="T14" fmla="*/ 2374900 w 4030"/>
              <a:gd name="T15" fmla="*/ 1187450 h 1556"/>
              <a:gd name="T16" fmla="*/ 2503488 w 4030"/>
              <a:gd name="T17" fmla="*/ 1355725 h 1556"/>
              <a:gd name="T18" fmla="*/ 2613025 w 4030"/>
              <a:gd name="T19" fmla="*/ 1674813 h 1556"/>
              <a:gd name="T20" fmla="*/ 2662238 w 4030"/>
              <a:gd name="T21" fmla="*/ 2260600 h 1556"/>
              <a:gd name="T22" fmla="*/ 2751138 w 4030"/>
              <a:gd name="T23" fmla="*/ 2339975 h 1556"/>
              <a:gd name="T24" fmla="*/ 3021013 w 4030"/>
              <a:gd name="T25" fmla="*/ 2470150 h 1556"/>
              <a:gd name="T26" fmla="*/ 4670425 w 4030"/>
              <a:gd name="T27" fmla="*/ 2390775 h 1556"/>
              <a:gd name="T28" fmla="*/ 4859338 w 4030"/>
              <a:gd name="T29" fmla="*/ 2251075 h 1556"/>
              <a:gd name="T30" fmla="*/ 4908550 w 4030"/>
              <a:gd name="T31" fmla="*/ 2092325 h 1556"/>
              <a:gd name="T32" fmla="*/ 5018088 w 4030"/>
              <a:gd name="T33" fmla="*/ 1187450 h 1556"/>
              <a:gd name="T34" fmla="*/ 5792788 w 4030"/>
              <a:gd name="T35" fmla="*/ 1087438 h 1556"/>
              <a:gd name="T36" fmla="*/ 5922963 w 4030"/>
              <a:gd name="T37" fmla="*/ 1058863 h 1556"/>
              <a:gd name="T38" fmla="*/ 6200775 w 4030"/>
              <a:gd name="T39" fmla="*/ 928688 h 1556"/>
              <a:gd name="T40" fmla="*/ 6289675 w 4030"/>
              <a:gd name="T41" fmla="*/ 361950 h 1556"/>
              <a:gd name="T42" fmla="*/ 5972175 w 4030"/>
              <a:gd name="T43" fmla="*/ 44450 h 1556"/>
              <a:gd name="T44" fmla="*/ 5505450 w 4030"/>
              <a:gd name="T45" fmla="*/ 23813 h 1556"/>
              <a:gd name="T46" fmla="*/ 5216525 w 4030"/>
              <a:gd name="T47" fmla="*/ 153988 h 1556"/>
              <a:gd name="T48" fmla="*/ 4957763 w 4030"/>
              <a:gd name="T49" fmla="*/ 441325 h 1556"/>
              <a:gd name="T50" fmla="*/ 4868863 w 4030"/>
              <a:gd name="T51" fmla="*/ 650875 h 1556"/>
              <a:gd name="T52" fmla="*/ 4729163 w 4030"/>
              <a:gd name="T53" fmla="*/ 909638 h 1556"/>
              <a:gd name="T54" fmla="*/ 4610100 w 4030"/>
              <a:gd name="T55" fmla="*/ 1087438 h 1556"/>
              <a:gd name="T56" fmla="*/ 3963988 w 4030"/>
              <a:gd name="T57" fmla="*/ 1485900 h 1556"/>
              <a:gd name="T58" fmla="*/ 3179763 w 4030"/>
              <a:gd name="T59" fmla="*/ 1346200 h 1556"/>
              <a:gd name="T60" fmla="*/ 3049588 w 4030"/>
              <a:gd name="T61" fmla="*/ 1276350 h 1556"/>
              <a:gd name="T62" fmla="*/ 2900363 w 4030"/>
              <a:gd name="T63" fmla="*/ 1208088 h 1556"/>
              <a:gd name="T64" fmla="*/ 2781300 w 4030"/>
              <a:gd name="T65" fmla="*/ 1127125 h 1556"/>
              <a:gd name="T66" fmla="*/ 2682875 w 4030"/>
              <a:gd name="T67" fmla="*/ 1047750 h 1556"/>
              <a:gd name="T68" fmla="*/ 2592388 w 4030"/>
              <a:gd name="T69" fmla="*/ 919163 h 1556"/>
              <a:gd name="T70" fmla="*/ 2454275 w 4030"/>
              <a:gd name="T71" fmla="*/ 352425 h 1556"/>
              <a:gd name="T72" fmla="*/ 2314575 w 4030"/>
              <a:gd name="T73" fmla="*/ 93663 h 155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4030" h="1556">
                <a:moveTo>
                  <a:pt x="1458" y="59"/>
                </a:moveTo>
                <a:cubicBezTo>
                  <a:pt x="1043" y="61"/>
                  <a:pt x="627" y="60"/>
                  <a:pt x="212" y="66"/>
                </a:cubicBezTo>
                <a:cubicBezTo>
                  <a:pt x="186" y="66"/>
                  <a:pt x="127" y="84"/>
                  <a:pt x="106" y="103"/>
                </a:cubicBezTo>
                <a:cubicBezTo>
                  <a:pt x="93" y="115"/>
                  <a:pt x="68" y="141"/>
                  <a:pt x="68" y="141"/>
                </a:cubicBezTo>
                <a:cubicBezTo>
                  <a:pt x="57" y="173"/>
                  <a:pt x="65" y="154"/>
                  <a:pt x="37" y="197"/>
                </a:cubicBezTo>
                <a:cubicBezTo>
                  <a:pt x="18" y="225"/>
                  <a:pt x="12" y="293"/>
                  <a:pt x="5" y="329"/>
                </a:cubicBezTo>
                <a:cubicBezTo>
                  <a:pt x="9" y="426"/>
                  <a:pt x="0" y="632"/>
                  <a:pt x="131" y="673"/>
                </a:cubicBezTo>
                <a:cubicBezTo>
                  <a:pt x="162" y="694"/>
                  <a:pt x="201" y="707"/>
                  <a:pt x="237" y="717"/>
                </a:cubicBezTo>
                <a:cubicBezTo>
                  <a:pt x="268" y="737"/>
                  <a:pt x="313" y="745"/>
                  <a:pt x="350" y="754"/>
                </a:cubicBezTo>
                <a:cubicBezTo>
                  <a:pt x="369" y="758"/>
                  <a:pt x="406" y="767"/>
                  <a:pt x="406" y="767"/>
                </a:cubicBezTo>
                <a:cubicBezTo>
                  <a:pt x="504" y="765"/>
                  <a:pt x="602" y="765"/>
                  <a:pt x="700" y="761"/>
                </a:cubicBezTo>
                <a:cubicBezTo>
                  <a:pt x="715" y="760"/>
                  <a:pt x="729" y="755"/>
                  <a:pt x="744" y="754"/>
                </a:cubicBezTo>
                <a:cubicBezTo>
                  <a:pt x="834" y="749"/>
                  <a:pt x="1013" y="742"/>
                  <a:pt x="1013" y="742"/>
                </a:cubicBezTo>
                <a:cubicBezTo>
                  <a:pt x="1085" y="733"/>
                  <a:pt x="1149" y="722"/>
                  <a:pt x="1220" y="717"/>
                </a:cubicBezTo>
                <a:cubicBezTo>
                  <a:pt x="1301" y="719"/>
                  <a:pt x="1383" y="719"/>
                  <a:pt x="1464" y="723"/>
                </a:cubicBezTo>
                <a:cubicBezTo>
                  <a:pt x="1489" y="724"/>
                  <a:pt x="1480" y="732"/>
                  <a:pt x="1496" y="748"/>
                </a:cubicBezTo>
                <a:cubicBezTo>
                  <a:pt x="1512" y="765"/>
                  <a:pt x="1531" y="779"/>
                  <a:pt x="1546" y="798"/>
                </a:cubicBezTo>
                <a:cubicBezTo>
                  <a:pt x="1560" y="815"/>
                  <a:pt x="1564" y="836"/>
                  <a:pt x="1577" y="854"/>
                </a:cubicBezTo>
                <a:cubicBezTo>
                  <a:pt x="1587" y="886"/>
                  <a:pt x="1595" y="920"/>
                  <a:pt x="1615" y="948"/>
                </a:cubicBezTo>
                <a:cubicBezTo>
                  <a:pt x="1626" y="982"/>
                  <a:pt x="1640" y="1019"/>
                  <a:pt x="1646" y="1055"/>
                </a:cubicBezTo>
                <a:cubicBezTo>
                  <a:pt x="1656" y="1118"/>
                  <a:pt x="1654" y="1181"/>
                  <a:pt x="1665" y="1243"/>
                </a:cubicBezTo>
                <a:cubicBezTo>
                  <a:pt x="1667" y="1301"/>
                  <a:pt x="1664" y="1365"/>
                  <a:pt x="1677" y="1424"/>
                </a:cubicBezTo>
                <a:cubicBezTo>
                  <a:pt x="1679" y="1434"/>
                  <a:pt x="1686" y="1456"/>
                  <a:pt x="1696" y="1462"/>
                </a:cubicBezTo>
                <a:cubicBezTo>
                  <a:pt x="1707" y="1469"/>
                  <a:pt x="1733" y="1474"/>
                  <a:pt x="1733" y="1474"/>
                </a:cubicBezTo>
                <a:cubicBezTo>
                  <a:pt x="1756" y="1489"/>
                  <a:pt x="1783" y="1504"/>
                  <a:pt x="1809" y="1512"/>
                </a:cubicBezTo>
                <a:cubicBezTo>
                  <a:pt x="1837" y="1530"/>
                  <a:pt x="1872" y="1545"/>
                  <a:pt x="1903" y="1556"/>
                </a:cubicBezTo>
                <a:cubicBezTo>
                  <a:pt x="2172" y="1551"/>
                  <a:pt x="2441" y="1542"/>
                  <a:pt x="2710" y="1537"/>
                </a:cubicBezTo>
                <a:cubicBezTo>
                  <a:pt x="2794" y="1533"/>
                  <a:pt x="2862" y="1525"/>
                  <a:pt x="2942" y="1506"/>
                </a:cubicBezTo>
                <a:cubicBezTo>
                  <a:pt x="2963" y="1501"/>
                  <a:pt x="2978" y="1487"/>
                  <a:pt x="2998" y="1481"/>
                </a:cubicBezTo>
                <a:cubicBezTo>
                  <a:pt x="3023" y="1462"/>
                  <a:pt x="3043" y="1444"/>
                  <a:pt x="3061" y="1418"/>
                </a:cubicBezTo>
                <a:cubicBezTo>
                  <a:pt x="3070" y="1406"/>
                  <a:pt x="3086" y="1380"/>
                  <a:pt x="3086" y="1380"/>
                </a:cubicBezTo>
                <a:cubicBezTo>
                  <a:pt x="3088" y="1359"/>
                  <a:pt x="3091" y="1339"/>
                  <a:pt x="3092" y="1318"/>
                </a:cubicBezTo>
                <a:cubicBezTo>
                  <a:pt x="3098" y="1163"/>
                  <a:pt x="3056" y="1001"/>
                  <a:pt x="3105" y="854"/>
                </a:cubicBezTo>
                <a:cubicBezTo>
                  <a:pt x="3118" y="816"/>
                  <a:pt x="3118" y="761"/>
                  <a:pt x="3161" y="748"/>
                </a:cubicBezTo>
                <a:cubicBezTo>
                  <a:pt x="3253" y="685"/>
                  <a:pt x="3415" y="712"/>
                  <a:pt x="3499" y="710"/>
                </a:cubicBezTo>
                <a:cubicBezTo>
                  <a:pt x="3555" y="705"/>
                  <a:pt x="3596" y="696"/>
                  <a:pt x="3649" y="685"/>
                </a:cubicBezTo>
                <a:cubicBezTo>
                  <a:pt x="3660" y="683"/>
                  <a:pt x="3670" y="681"/>
                  <a:pt x="3681" y="679"/>
                </a:cubicBezTo>
                <a:cubicBezTo>
                  <a:pt x="3698" y="675"/>
                  <a:pt x="3731" y="667"/>
                  <a:pt x="3731" y="667"/>
                </a:cubicBezTo>
                <a:cubicBezTo>
                  <a:pt x="3762" y="651"/>
                  <a:pt x="3792" y="644"/>
                  <a:pt x="3825" y="635"/>
                </a:cubicBezTo>
                <a:cubicBezTo>
                  <a:pt x="3849" y="619"/>
                  <a:pt x="3880" y="593"/>
                  <a:pt x="3906" y="585"/>
                </a:cubicBezTo>
                <a:cubicBezTo>
                  <a:pt x="3955" y="548"/>
                  <a:pt x="3997" y="527"/>
                  <a:pt x="4019" y="466"/>
                </a:cubicBezTo>
                <a:cubicBezTo>
                  <a:pt x="4030" y="401"/>
                  <a:pt x="4001" y="286"/>
                  <a:pt x="3962" y="228"/>
                </a:cubicBezTo>
                <a:cubicBezTo>
                  <a:pt x="3953" y="202"/>
                  <a:pt x="3941" y="193"/>
                  <a:pt x="3925" y="172"/>
                </a:cubicBezTo>
                <a:cubicBezTo>
                  <a:pt x="3879" y="112"/>
                  <a:pt x="3838" y="52"/>
                  <a:pt x="3762" y="28"/>
                </a:cubicBezTo>
                <a:cubicBezTo>
                  <a:pt x="3736" y="10"/>
                  <a:pt x="3720" y="8"/>
                  <a:pt x="3687" y="3"/>
                </a:cubicBezTo>
                <a:cubicBezTo>
                  <a:pt x="3658" y="4"/>
                  <a:pt x="3531" y="0"/>
                  <a:pt x="3468" y="15"/>
                </a:cubicBezTo>
                <a:cubicBezTo>
                  <a:pt x="3439" y="22"/>
                  <a:pt x="3402" y="34"/>
                  <a:pt x="3374" y="47"/>
                </a:cubicBezTo>
                <a:cubicBezTo>
                  <a:pt x="3342" y="62"/>
                  <a:pt x="3320" y="89"/>
                  <a:pt x="3286" y="97"/>
                </a:cubicBezTo>
                <a:cubicBezTo>
                  <a:pt x="3230" y="133"/>
                  <a:pt x="3186" y="167"/>
                  <a:pt x="3148" y="222"/>
                </a:cubicBezTo>
                <a:cubicBezTo>
                  <a:pt x="3134" y="267"/>
                  <a:pt x="3144" y="249"/>
                  <a:pt x="3123" y="278"/>
                </a:cubicBezTo>
                <a:cubicBezTo>
                  <a:pt x="3113" y="308"/>
                  <a:pt x="3109" y="329"/>
                  <a:pt x="3092" y="354"/>
                </a:cubicBezTo>
                <a:cubicBezTo>
                  <a:pt x="3078" y="398"/>
                  <a:pt x="3087" y="380"/>
                  <a:pt x="3067" y="410"/>
                </a:cubicBezTo>
                <a:cubicBezTo>
                  <a:pt x="3058" y="438"/>
                  <a:pt x="3043" y="465"/>
                  <a:pt x="3023" y="485"/>
                </a:cubicBezTo>
                <a:cubicBezTo>
                  <a:pt x="3015" y="517"/>
                  <a:pt x="2996" y="545"/>
                  <a:pt x="2979" y="573"/>
                </a:cubicBezTo>
                <a:cubicBezTo>
                  <a:pt x="2971" y="586"/>
                  <a:pt x="2954" y="610"/>
                  <a:pt x="2954" y="610"/>
                </a:cubicBezTo>
                <a:cubicBezTo>
                  <a:pt x="2945" y="638"/>
                  <a:pt x="2921" y="660"/>
                  <a:pt x="2904" y="685"/>
                </a:cubicBezTo>
                <a:cubicBezTo>
                  <a:pt x="2852" y="761"/>
                  <a:pt x="2816" y="848"/>
                  <a:pt x="2723" y="879"/>
                </a:cubicBezTo>
                <a:cubicBezTo>
                  <a:pt x="2662" y="921"/>
                  <a:pt x="2569" y="928"/>
                  <a:pt x="2497" y="936"/>
                </a:cubicBezTo>
                <a:cubicBezTo>
                  <a:pt x="2240" y="930"/>
                  <a:pt x="2258" y="941"/>
                  <a:pt x="2084" y="886"/>
                </a:cubicBezTo>
                <a:cubicBezTo>
                  <a:pt x="2058" y="868"/>
                  <a:pt x="2033" y="858"/>
                  <a:pt x="2003" y="848"/>
                </a:cubicBezTo>
                <a:cubicBezTo>
                  <a:pt x="1997" y="846"/>
                  <a:pt x="1984" y="842"/>
                  <a:pt x="1984" y="842"/>
                </a:cubicBezTo>
                <a:cubicBezTo>
                  <a:pt x="1965" y="828"/>
                  <a:pt x="1943" y="814"/>
                  <a:pt x="1921" y="804"/>
                </a:cubicBezTo>
                <a:cubicBezTo>
                  <a:pt x="1909" y="799"/>
                  <a:pt x="1884" y="792"/>
                  <a:pt x="1884" y="792"/>
                </a:cubicBezTo>
                <a:cubicBezTo>
                  <a:pt x="1840" y="763"/>
                  <a:pt x="1860" y="772"/>
                  <a:pt x="1827" y="761"/>
                </a:cubicBezTo>
                <a:cubicBezTo>
                  <a:pt x="1785" y="731"/>
                  <a:pt x="1804" y="740"/>
                  <a:pt x="1771" y="729"/>
                </a:cubicBezTo>
                <a:cubicBezTo>
                  <a:pt x="1765" y="723"/>
                  <a:pt x="1759" y="715"/>
                  <a:pt x="1752" y="710"/>
                </a:cubicBezTo>
                <a:cubicBezTo>
                  <a:pt x="1744" y="705"/>
                  <a:pt x="1734" y="704"/>
                  <a:pt x="1727" y="698"/>
                </a:cubicBezTo>
                <a:cubicBezTo>
                  <a:pt x="1713" y="687"/>
                  <a:pt x="1690" y="660"/>
                  <a:pt x="1690" y="660"/>
                </a:cubicBezTo>
                <a:cubicBezTo>
                  <a:pt x="1677" y="627"/>
                  <a:pt x="1691" y="656"/>
                  <a:pt x="1665" y="623"/>
                </a:cubicBezTo>
                <a:cubicBezTo>
                  <a:pt x="1654" y="609"/>
                  <a:pt x="1633" y="579"/>
                  <a:pt x="1633" y="579"/>
                </a:cubicBezTo>
                <a:cubicBezTo>
                  <a:pt x="1616" y="526"/>
                  <a:pt x="1593" y="471"/>
                  <a:pt x="1583" y="416"/>
                </a:cubicBezTo>
                <a:cubicBezTo>
                  <a:pt x="1571" y="351"/>
                  <a:pt x="1566" y="286"/>
                  <a:pt x="1546" y="222"/>
                </a:cubicBezTo>
                <a:cubicBezTo>
                  <a:pt x="1532" y="178"/>
                  <a:pt x="1537" y="118"/>
                  <a:pt x="1496" y="91"/>
                </a:cubicBezTo>
                <a:cubicBezTo>
                  <a:pt x="1476" y="62"/>
                  <a:pt x="1475" y="79"/>
                  <a:pt x="1458" y="59"/>
                </a:cubicBezTo>
                <a:close/>
              </a:path>
            </a:pathLst>
          </a:custGeom>
          <a:noFill/>
          <a:ln w="9525" cap="flat" cmpd="sng">
            <a:solidFill>
              <a:srgbClr val="0000FF"/>
            </a:solidFill>
            <a:prstDash val="dash"/>
            <a:round/>
            <a:headEnd type="none" w="med" len="med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IN"/>
          </a:p>
        </p:txBody>
      </p:sp>
      <p:sp>
        <p:nvSpPr>
          <p:cNvPr id="41000" name="Text Box 78"/>
          <p:cNvSpPr txBox="1">
            <a:spLocks noChangeArrowheads="1"/>
          </p:cNvSpPr>
          <p:nvPr/>
        </p:nvSpPr>
        <p:spPr bwMode="auto">
          <a:xfrm>
            <a:off x="76200" y="2743200"/>
            <a:ext cx="24780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rgbClr val="FF0000"/>
                </a:solidFill>
              </a:rPr>
              <a:t>(parse tree)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75E2C2CC-4FC3-43EC-8CEA-E3FAD56002F5}" type="slidenum">
              <a:rPr lang="en-US" sz="1400">
                <a:solidFill>
                  <a:schemeClr val="tx1"/>
                </a:solidFill>
                <a:latin typeface="Times New Roman" charset="0"/>
              </a:rPr>
              <a:pPr/>
              <a:t>4</a:t>
            </a:fld>
            <a:endParaRPr lang="en-US" sz="14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 sz="4400" smtClean="0"/>
              <a:t>Context-Free Grammars</a:t>
            </a:r>
          </a:p>
        </p:txBody>
      </p:sp>
      <p:sp>
        <p:nvSpPr>
          <p:cNvPr id="5126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E528251B-25EF-4FFD-895A-AEF67BB3FD7B}" type="slidenum">
              <a:rPr lang="en-US" sz="1400">
                <a:solidFill>
                  <a:schemeClr val="tx1"/>
                </a:solidFill>
                <a:latin typeface="Times New Roman" charset="0"/>
              </a:rPr>
              <a:pPr/>
              <a:t>40</a:t>
            </a:fld>
            <a:endParaRPr lang="en-US" sz="14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198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 </a:t>
            </a:r>
          </a:p>
        </p:txBody>
      </p:sp>
      <p:graphicFrame>
        <p:nvGraphicFramePr>
          <p:cNvPr id="41990" name="Object 4"/>
          <p:cNvGraphicFramePr>
            <a:graphicFrameLocks noChangeAspect="1"/>
          </p:cNvGraphicFramePr>
          <p:nvPr/>
        </p:nvGraphicFramePr>
        <p:xfrm>
          <a:off x="457200" y="1295400"/>
          <a:ext cx="7924800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26" name="Equation" r:id="rId3" imgW="8356600" imgH="431800" progId="Equation.3">
                  <p:embed/>
                </p:oleObj>
              </mc:Choice>
              <mc:Fallback>
                <p:oleObj name="Equation" r:id="rId3" imgW="8356600" imgH="431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295400"/>
                        <a:ext cx="7924800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1" name="Object 5"/>
          <p:cNvGraphicFramePr>
            <a:graphicFrameLocks noChangeAspect="1"/>
          </p:cNvGraphicFramePr>
          <p:nvPr/>
        </p:nvGraphicFramePr>
        <p:xfrm>
          <a:off x="457200" y="2590800"/>
          <a:ext cx="7543800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27" name="Equation" r:id="rId5" imgW="7912100" imgH="431800" progId="Equation.3">
                  <p:embed/>
                </p:oleObj>
              </mc:Choice>
              <mc:Fallback>
                <p:oleObj name="Equation" r:id="rId5" imgW="7912100" imgH="431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590800"/>
                        <a:ext cx="7543800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1992" name="Group 38"/>
          <p:cNvGrpSpPr>
            <a:grpSpLocks/>
          </p:cNvGrpSpPr>
          <p:nvPr/>
        </p:nvGrpSpPr>
        <p:grpSpPr bwMode="auto">
          <a:xfrm>
            <a:off x="3505200" y="3200400"/>
            <a:ext cx="4495800" cy="3505200"/>
            <a:chOff x="1632" y="1392"/>
            <a:chExt cx="3648" cy="2880"/>
          </a:xfrm>
        </p:grpSpPr>
        <p:sp>
          <p:nvSpPr>
            <p:cNvPr id="41997" name="Oval 6"/>
            <p:cNvSpPr>
              <a:spLocks noChangeArrowheads="1"/>
            </p:cNvSpPr>
            <p:nvPr/>
          </p:nvSpPr>
          <p:spPr bwMode="auto">
            <a:xfrm>
              <a:off x="3408" y="1392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IN"/>
            </a:p>
          </p:txBody>
        </p:sp>
        <p:sp>
          <p:nvSpPr>
            <p:cNvPr id="41998" name="Line 7"/>
            <p:cNvSpPr>
              <a:spLocks noChangeShapeType="1"/>
            </p:cNvSpPr>
            <p:nvPr/>
          </p:nvSpPr>
          <p:spPr bwMode="auto">
            <a:xfrm flipH="1">
              <a:off x="2688" y="1728"/>
              <a:ext cx="76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IN"/>
            </a:p>
          </p:txBody>
        </p:sp>
        <p:sp>
          <p:nvSpPr>
            <p:cNvPr id="41999" name="Line 8"/>
            <p:cNvSpPr>
              <a:spLocks noChangeShapeType="1"/>
            </p:cNvSpPr>
            <p:nvPr/>
          </p:nvSpPr>
          <p:spPr bwMode="auto">
            <a:xfrm>
              <a:off x="3744" y="1728"/>
              <a:ext cx="816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IN"/>
            </a:p>
          </p:txBody>
        </p:sp>
        <p:graphicFrame>
          <p:nvGraphicFramePr>
            <p:cNvPr id="42000" name="Object 9"/>
            <p:cNvGraphicFramePr>
              <a:graphicFrameLocks noChangeAspect="1"/>
            </p:cNvGraphicFramePr>
            <p:nvPr/>
          </p:nvGraphicFramePr>
          <p:xfrm>
            <a:off x="3512" y="1436"/>
            <a:ext cx="191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028" name="Equation" r:id="rId7" imgW="304668" imgH="380835" progId="Equation.3">
                    <p:embed/>
                  </p:oleObj>
                </mc:Choice>
                <mc:Fallback>
                  <p:oleObj name="Equation" r:id="rId7" imgW="304668" imgH="380835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12" y="1436"/>
                          <a:ext cx="191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001" name="Oval 10"/>
            <p:cNvSpPr>
              <a:spLocks noChangeArrowheads="1"/>
            </p:cNvSpPr>
            <p:nvPr/>
          </p:nvSpPr>
          <p:spPr bwMode="auto">
            <a:xfrm>
              <a:off x="2448" y="2112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IN"/>
            </a:p>
          </p:txBody>
        </p:sp>
        <p:sp>
          <p:nvSpPr>
            <p:cNvPr id="42002" name="Oval 11"/>
            <p:cNvSpPr>
              <a:spLocks noChangeArrowheads="1"/>
            </p:cNvSpPr>
            <p:nvPr/>
          </p:nvSpPr>
          <p:spPr bwMode="auto">
            <a:xfrm>
              <a:off x="4464" y="2112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IN"/>
            </a:p>
          </p:txBody>
        </p:sp>
        <p:graphicFrame>
          <p:nvGraphicFramePr>
            <p:cNvPr id="42003" name="Object 12"/>
            <p:cNvGraphicFramePr>
              <a:graphicFrameLocks noChangeAspect="1"/>
            </p:cNvGraphicFramePr>
            <p:nvPr/>
          </p:nvGraphicFramePr>
          <p:xfrm>
            <a:off x="4560" y="2208"/>
            <a:ext cx="208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029" name="Equation" r:id="rId9" imgW="330200" imgH="368300" progId="Equation.3">
                    <p:embed/>
                  </p:oleObj>
                </mc:Choice>
                <mc:Fallback>
                  <p:oleObj name="Equation" r:id="rId9" imgW="330200" imgH="36830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0" y="2208"/>
                          <a:ext cx="208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004" name="Object 13"/>
            <p:cNvGraphicFramePr>
              <a:graphicFrameLocks noChangeAspect="1"/>
            </p:cNvGraphicFramePr>
            <p:nvPr/>
          </p:nvGraphicFramePr>
          <p:xfrm>
            <a:off x="2496" y="2208"/>
            <a:ext cx="208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030" name="Equation" r:id="rId11" imgW="330200" imgH="368300" progId="Equation.3">
                    <p:embed/>
                  </p:oleObj>
                </mc:Choice>
                <mc:Fallback>
                  <p:oleObj name="Equation" r:id="rId11" imgW="330200" imgH="36830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6" y="2208"/>
                          <a:ext cx="208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005" name="Line 14"/>
            <p:cNvSpPr>
              <a:spLocks noChangeShapeType="1"/>
            </p:cNvSpPr>
            <p:nvPr/>
          </p:nvSpPr>
          <p:spPr bwMode="auto">
            <a:xfrm flipH="1">
              <a:off x="1920" y="2448"/>
              <a:ext cx="576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IN"/>
            </a:p>
          </p:txBody>
        </p:sp>
        <p:sp>
          <p:nvSpPr>
            <p:cNvPr id="42006" name="Line 15"/>
            <p:cNvSpPr>
              <a:spLocks noChangeShapeType="1"/>
            </p:cNvSpPr>
            <p:nvPr/>
          </p:nvSpPr>
          <p:spPr bwMode="auto">
            <a:xfrm>
              <a:off x="2640" y="2496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IN"/>
            </a:p>
          </p:txBody>
        </p:sp>
        <p:sp>
          <p:nvSpPr>
            <p:cNvPr id="42007" name="Oval 16"/>
            <p:cNvSpPr>
              <a:spLocks noChangeArrowheads="1"/>
            </p:cNvSpPr>
            <p:nvPr/>
          </p:nvSpPr>
          <p:spPr bwMode="auto">
            <a:xfrm>
              <a:off x="1632" y="3024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IN"/>
            </a:p>
          </p:txBody>
        </p:sp>
        <p:sp>
          <p:nvSpPr>
            <p:cNvPr id="42008" name="Oval 17"/>
            <p:cNvSpPr>
              <a:spLocks noChangeArrowheads="1"/>
            </p:cNvSpPr>
            <p:nvPr/>
          </p:nvSpPr>
          <p:spPr bwMode="auto">
            <a:xfrm>
              <a:off x="2448" y="3024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IN"/>
            </a:p>
          </p:txBody>
        </p:sp>
        <p:sp>
          <p:nvSpPr>
            <p:cNvPr id="42009" name="Oval 18"/>
            <p:cNvSpPr>
              <a:spLocks noChangeArrowheads="1"/>
            </p:cNvSpPr>
            <p:nvPr/>
          </p:nvSpPr>
          <p:spPr bwMode="auto">
            <a:xfrm>
              <a:off x="3216" y="3024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IN"/>
            </a:p>
          </p:txBody>
        </p:sp>
        <p:sp>
          <p:nvSpPr>
            <p:cNvPr id="42010" name="Line 19"/>
            <p:cNvSpPr>
              <a:spLocks noChangeShapeType="1"/>
            </p:cNvSpPr>
            <p:nvPr/>
          </p:nvSpPr>
          <p:spPr bwMode="auto">
            <a:xfrm>
              <a:off x="2784" y="2448"/>
              <a:ext cx="576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IN"/>
            </a:p>
          </p:txBody>
        </p:sp>
        <p:graphicFrame>
          <p:nvGraphicFramePr>
            <p:cNvPr id="42011" name="Object 20"/>
            <p:cNvGraphicFramePr>
              <a:graphicFrameLocks noChangeAspect="1"/>
            </p:cNvGraphicFramePr>
            <p:nvPr/>
          </p:nvGraphicFramePr>
          <p:xfrm>
            <a:off x="1728" y="3120"/>
            <a:ext cx="167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031" name="Equation" r:id="rId13" imgW="266584" imgH="279279" progId="Equation.3">
                    <p:embed/>
                  </p:oleObj>
                </mc:Choice>
                <mc:Fallback>
                  <p:oleObj name="Equation" r:id="rId13" imgW="266584" imgH="279279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8" y="3120"/>
                          <a:ext cx="167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012" name="Object 21"/>
            <p:cNvGraphicFramePr>
              <a:graphicFrameLocks noChangeAspect="1"/>
            </p:cNvGraphicFramePr>
            <p:nvPr/>
          </p:nvGraphicFramePr>
          <p:xfrm>
            <a:off x="2544" y="3120"/>
            <a:ext cx="167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032" name="Equation" r:id="rId15" imgW="266584" imgH="279279" progId="Equation.3">
                    <p:embed/>
                  </p:oleObj>
                </mc:Choice>
                <mc:Fallback>
                  <p:oleObj name="Equation" r:id="rId15" imgW="266584" imgH="279279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4" y="3120"/>
                          <a:ext cx="167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013" name="Object 22"/>
            <p:cNvGraphicFramePr>
              <a:graphicFrameLocks noChangeAspect="1"/>
            </p:cNvGraphicFramePr>
            <p:nvPr/>
          </p:nvGraphicFramePr>
          <p:xfrm>
            <a:off x="3312" y="3072"/>
            <a:ext cx="208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033" name="Equation" r:id="rId16" imgW="330200" imgH="368300" progId="Equation.3">
                    <p:embed/>
                  </p:oleObj>
                </mc:Choice>
                <mc:Fallback>
                  <p:oleObj name="Equation" r:id="rId16" imgW="330200" imgH="368300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2" y="3072"/>
                          <a:ext cx="208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014" name="Oval 23"/>
            <p:cNvSpPr>
              <a:spLocks noChangeArrowheads="1"/>
            </p:cNvSpPr>
            <p:nvPr/>
          </p:nvSpPr>
          <p:spPr bwMode="auto">
            <a:xfrm>
              <a:off x="4032" y="3024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IN"/>
            </a:p>
          </p:txBody>
        </p:sp>
        <p:graphicFrame>
          <p:nvGraphicFramePr>
            <p:cNvPr id="42015" name="Object 24"/>
            <p:cNvGraphicFramePr>
              <a:graphicFrameLocks noChangeAspect="1"/>
            </p:cNvGraphicFramePr>
            <p:nvPr/>
          </p:nvGraphicFramePr>
          <p:xfrm>
            <a:off x="4128" y="3072"/>
            <a:ext cx="208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034" name="Equation" r:id="rId18" imgW="330200" imgH="368300" progId="Equation.3">
                    <p:embed/>
                  </p:oleObj>
                </mc:Choice>
                <mc:Fallback>
                  <p:oleObj name="Equation" r:id="rId18" imgW="330200" imgH="368300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8" y="3072"/>
                          <a:ext cx="208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016" name="Oval 25"/>
            <p:cNvSpPr>
              <a:spLocks noChangeArrowheads="1"/>
            </p:cNvSpPr>
            <p:nvPr/>
          </p:nvSpPr>
          <p:spPr bwMode="auto">
            <a:xfrm>
              <a:off x="4896" y="3024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IN"/>
            </a:p>
          </p:txBody>
        </p:sp>
        <p:graphicFrame>
          <p:nvGraphicFramePr>
            <p:cNvPr id="42017" name="Object 26"/>
            <p:cNvGraphicFramePr>
              <a:graphicFrameLocks noChangeAspect="1"/>
            </p:cNvGraphicFramePr>
            <p:nvPr/>
          </p:nvGraphicFramePr>
          <p:xfrm>
            <a:off x="5016" y="3065"/>
            <a:ext cx="159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035" name="Equation" r:id="rId20" imgW="253890" imgH="393529" progId="Equation.3">
                    <p:embed/>
                  </p:oleObj>
                </mc:Choice>
                <mc:Fallback>
                  <p:oleObj name="Equation" r:id="rId20" imgW="253890" imgH="393529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16" y="3065"/>
                          <a:ext cx="159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018" name="Line 27"/>
            <p:cNvSpPr>
              <a:spLocks noChangeShapeType="1"/>
            </p:cNvSpPr>
            <p:nvPr/>
          </p:nvSpPr>
          <p:spPr bwMode="auto">
            <a:xfrm flipH="1">
              <a:off x="4272" y="2496"/>
              <a:ext cx="288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IN"/>
            </a:p>
          </p:txBody>
        </p:sp>
        <p:sp>
          <p:nvSpPr>
            <p:cNvPr id="42019" name="Line 28"/>
            <p:cNvSpPr>
              <a:spLocks noChangeShapeType="1"/>
            </p:cNvSpPr>
            <p:nvPr/>
          </p:nvSpPr>
          <p:spPr bwMode="auto">
            <a:xfrm>
              <a:off x="4800" y="2448"/>
              <a:ext cx="288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IN"/>
            </a:p>
          </p:txBody>
        </p:sp>
        <p:sp>
          <p:nvSpPr>
            <p:cNvPr id="42020" name="Oval 29"/>
            <p:cNvSpPr>
              <a:spLocks noChangeArrowheads="1"/>
            </p:cNvSpPr>
            <p:nvPr/>
          </p:nvSpPr>
          <p:spPr bwMode="auto">
            <a:xfrm>
              <a:off x="3216" y="3888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IN"/>
            </a:p>
          </p:txBody>
        </p:sp>
        <p:sp>
          <p:nvSpPr>
            <p:cNvPr id="42021" name="Line 30"/>
            <p:cNvSpPr>
              <a:spLocks noChangeShapeType="1"/>
            </p:cNvSpPr>
            <p:nvPr/>
          </p:nvSpPr>
          <p:spPr bwMode="auto">
            <a:xfrm>
              <a:off x="3408" y="3408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IN"/>
            </a:p>
          </p:txBody>
        </p:sp>
        <p:graphicFrame>
          <p:nvGraphicFramePr>
            <p:cNvPr id="42022" name="Object 31"/>
            <p:cNvGraphicFramePr>
              <a:graphicFrameLocks noChangeAspect="1"/>
            </p:cNvGraphicFramePr>
            <p:nvPr/>
          </p:nvGraphicFramePr>
          <p:xfrm>
            <a:off x="3312" y="3984"/>
            <a:ext cx="191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036" name="Equation" r:id="rId22" imgW="304668" imgH="380835" progId="Equation.3">
                    <p:embed/>
                  </p:oleObj>
                </mc:Choice>
                <mc:Fallback>
                  <p:oleObj name="Equation" r:id="rId22" imgW="304668" imgH="380835" progId="Equation.3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2" y="3984"/>
                          <a:ext cx="191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023" name="Oval 32"/>
            <p:cNvSpPr>
              <a:spLocks noChangeArrowheads="1"/>
            </p:cNvSpPr>
            <p:nvPr/>
          </p:nvSpPr>
          <p:spPr bwMode="auto">
            <a:xfrm>
              <a:off x="4032" y="3888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IN"/>
            </a:p>
          </p:txBody>
        </p:sp>
        <p:sp>
          <p:nvSpPr>
            <p:cNvPr id="42024" name="Line 33"/>
            <p:cNvSpPr>
              <a:spLocks noChangeShapeType="1"/>
            </p:cNvSpPr>
            <p:nvPr/>
          </p:nvSpPr>
          <p:spPr bwMode="auto">
            <a:xfrm>
              <a:off x="4224" y="3408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IN"/>
            </a:p>
          </p:txBody>
        </p:sp>
        <p:graphicFrame>
          <p:nvGraphicFramePr>
            <p:cNvPr id="42025" name="Object 34"/>
            <p:cNvGraphicFramePr>
              <a:graphicFrameLocks noChangeAspect="1"/>
            </p:cNvGraphicFramePr>
            <p:nvPr/>
          </p:nvGraphicFramePr>
          <p:xfrm>
            <a:off x="4128" y="3984"/>
            <a:ext cx="191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037" name="Equation" r:id="rId24" imgW="304668" imgH="380835" progId="Equation.3">
                    <p:embed/>
                  </p:oleObj>
                </mc:Choice>
                <mc:Fallback>
                  <p:oleObj name="Equation" r:id="rId24" imgW="304668" imgH="380835" progId="Equation.3">
                    <p:embed/>
                    <p:pic>
                      <p:nvPicPr>
                        <p:cNvPr id="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8" y="3984"/>
                          <a:ext cx="191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1993" name="Text Box 35"/>
          <p:cNvSpPr txBox="1">
            <a:spLocks noChangeArrowheads="1"/>
          </p:cNvSpPr>
          <p:nvPr/>
        </p:nvSpPr>
        <p:spPr bwMode="auto">
          <a:xfrm>
            <a:off x="381000" y="3810000"/>
            <a:ext cx="3048000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rgbClr val="FF0000"/>
                </a:solidFill>
              </a:rPr>
              <a:t>Give same </a:t>
            </a:r>
          </a:p>
          <a:p>
            <a:r>
              <a:rPr lang="en-US">
                <a:solidFill>
                  <a:srgbClr val="FF0000"/>
                </a:solidFill>
              </a:rPr>
              <a:t>derivation tree</a:t>
            </a:r>
          </a:p>
        </p:txBody>
      </p:sp>
      <p:sp>
        <p:nvSpPr>
          <p:cNvPr id="41994" name="Text Box 37"/>
          <p:cNvSpPr txBox="1">
            <a:spLocks noChangeArrowheads="1"/>
          </p:cNvSpPr>
          <p:nvPr/>
        </p:nvSpPr>
        <p:spPr bwMode="auto">
          <a:xfrm>
            <a:off x="0" y="76200"/>
            <a:ext cx="8515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Sometimes, derivation order doesn’t matter</a:t>
            </a:r>
          </a:p>
        </p:txBody>
      </p:sp>
      <p:sp>
        <p:nvSpPr>
          <p:cNvPr id="41995" name="Text Box 39"/>
          <p:cNvSpPr txBox="1">
            <a:spLocks noChangeArrowheads="1"/>
          </p:cNvSpPr>
          <p:nvPr/>
        </p:nvSpPr>
        <p:spPr bwMode="auto">
          <a:xfrm>
            <a:off x="76200" y="762000"/>
            <a:ext cx="41036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rgbClr val="CC0099"/>
                </a:solidFill>
              </a:rPr>
              <a:t>Leftmost derivation:</a:t>
            </a:r>
          </a:p>
        </p:txBody>
      </p:sp>
      <p:sp>
        <p:nvSpPr>
          <p:cNvPr id="41996" name="Text Box 40"/>
          <p:cNvSpPr txBox="1">
            <a:spLocks noChangeArrowheads="1"/>
          </p:cNvSpPr>
          <p:nvPr/>
        </p:nvSpPr>
        <p:spPr bwMode="auto">
          <a:xfrm>
            <a:off x="0" y="1981200"/>
            <a:ext cx="42719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rgbClr val="CC0099"/>
                </a:solidFill>
              </a:rPr>
              <a:t>Rightmost derivation: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A5BC87C2-FEF1-432A-B012-9149A757036B}" type="slidenum">
              <a:rPr lang="en-US" sz="1400">
                <a:solidFill>
                  <a:schemeClr val="tx1"/>
                </a:solidFill>
                <a:latin typeface="Times New Roman" charset="0"/>
              </a:rPr>
              <a:pPr/>
              <a:t>41</a:t>
            </a:fld>
            <a:endParaRPr lang="en-US" sz="14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301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 sz="4400" smtClean="0"/>
              <a:t>Ambiguity</a:t>
            </a:r>
          </a:p>
        </p:txBody>
      </p:sp>
      <p:sp>
        <p:nvSpPr>
          <p:cNvPr id="43014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9153541F-35DB-4639-A2DB-A5C94141B5D0}" type="slidenum">
              <a:rPr lang="en-US" sz="1400">
                <a:solidFill>
                  <a:schemeClr val="tx1"/>
                </a:solidFill>
                <a:latin typeface="Times New Roman" charset="0"/>
              </a:rPr>
              <a:pPr/>
              <a:t>42</a:t>
            </a:fld>
            <a:endParaRPr lang="en-US" sz="14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4037" name="Text Box 68"/>
          <p:cNvSpPr txBox="1">
            <a:spLocks noChangeArrowheads="1"/>
          </p:cNvSpPr>
          <p:nvPr/>
        </p:nvSpPr>
        <p:spPr bwMode="auto">
          <a:xfrm>
            <a:off x="381000" y="533400"/>
            <a:ext cx="76469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Grammar for mathematical expressions</a:t>
            </a:r>
          </a:p>
        </p:txBody>
      </p:sp>
      <p:graphicFrame>
        <p:nvGraphicFramePr>
          <p:cNvPr id="44038" name="Object 70"/>
          <p:cNvGraphicFramePr>
            <a:graphicFrameLocks noChangeAspect="1"/>
          </p:cNvGraphicFramePr>
          <p:nvPr/>
        </p:nvGraphicFramePr>
        <p:xfrm>
          <a:off x="2133600" y="4114800"/>
          <a:ext cx="487680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5" name="Equation" r:id="rId3" imgW="1904174" imgH="215806" progId="Equation.3">
                  <p:embed/>
                </p:oleObj>
              </mc:Choice>
              <mc:Fallback>
                <p:oleObj name="Equation" r:id="rId3" imgW="1904174" imgH="215806" progId="Equation.3">
                  <p:embed/>
                  <p:pic>
                    <p:nvPicPr>
                      <p:cNvPr id="0" name="Object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114800"/>
                        <a:ext cx="4876800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9" name="Text Box 71"/>
          <p:cNvSpPr txBox="1">
            <a:spLocks noChangeArrowheads="1"/>
          </p:cNvSpPr>
          <p:nvPr/>
        </p:nvSpPr>
        <p:spPr bwMode="auto">
          <a:xfrm>
            <a:off x="533400" y="3276600"/>
            <a:ext cx="33242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Example strings:</a:t>
            </a:r>
          </a:p>
        </p:txBody>
      </p:sp>
      <p:sp>
        <p:nvSpPr>
          <p:cNvPr id="44040" name="Line 73"/>
          <p:cNvSpPr>
            <a:spLocks noChangeShapeType="1"/>
          </p:cNvSpPr>
          <p:nvPr/>
        </p:nvSpPr>
        <p:spPr bwMode="auto">
          <a:xfrm flipV="1">
            <a:off x="2057400" y="4648200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IN"/>
          </a:p>
        </p:txBody>
      </p:sp>
      <p:sp>
        <p:nvSpPr>
          <p:cNvPr id="44041" name="Text Box 74"/>
          <p:cNvSpPr txBox="1">
            <a:spLocks noChangeArrowheads="1"/>
          </p:cNvSpPr>
          <p:nvPr/>
        </p:nvSpPr>
        <p:spPr bwMode="auto">
          <a:xfrm>
            <a:off x="533400" y="5334000"/>
            <a:ext cx="40147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Denotes any number</a:t>
            </a:r>
          </a:p>
        </p:txBody>
      </p:sp>
      <p:grpSp>
        <p:nvGrpSpPr>
          <p:cNvPr id="44042" name="Group 76"/>
          <p:cNvGrpSpPr>
            <a:grpSpLocks/>
          </p:cNvGrpSpPr>
          <p:nvPr/>
        </p:nvGrpSpPr>
        <p:grpSpPr bwMode="auto">
          <a:xfrm>
            <a:off x="990600" y="1447800"/>
            <a:ext cx="6400800" cy="762000"/>
            <a:chOff x="624" y="912"/>
            <a:chExt cx="4032" cy="480"/>
          </a:xfrm>
        </p:grpSpPr>
        <p:graphicFrame>
          <p:nvGraphicFramePr>
            <p:cNvPr id="44043" name="Object 2"/>
            <p:cNvGraphicFramePr>
              <a:graphicFrameLocks noChangeAspect="1"/>
            </p:cNvGraphicFramePr>
            <p:nvPr/>
          </p:nvGraphicFramePr>
          <p:xfrm>
            <a:off x="720" y="1008"/>
            <a:ext cx="3849" cy="3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046" name="Equation" r:id="rId5" imgW="6108700" imgH="546100" progId="Equation.3">
                    <p:embed/>
                  </p:oleObj>
                </mc:Choice>
                <mc:Fallback>
                  <p:oleObj name="Equation" r:id="rId5" imgW="6108700" imgH="546100" progId="Equation.3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" y="1008"/>
                          <a:ext cx="3849" cy="3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044" name="Rectangle 75"/>
            <p:cNvSpPr>
              <a:spLocks noChangeArrowheads="1"/>
            </p:cNvSpPr>
            <p:nvPr/>
          </p:nvSpPr>
          <p:spPr bwMode="auto">
            <a:xfrm>
              <a:off x="624" y="912"/>
              <a:ext cx="4032" cy="4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IN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2D906EFE-10C7-4A78-829A-661BDF4A89B7}" type="slidenum">
              <a:rPr lang="en-US" sz="1400">
                <a:solidFill>
                  <a:schemeClr val="tx1"/>
                </a:solidFill>
                <a:latin typeface="Times New Roman" charset="0"/>
              </a:rPr>
              <a:pPr/>
              <a:t>43</a:t>
            </a:fld>
            <a:endParaRPr lang="en-US" sz="14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5061" name="Text Box 34"/>
          <p:cNvSpPr txBox="1">
            <a:spLocks noChangeArrowheads="1"/>
          </p:cNvSpPr>
          <p:nvPr/>
        </p:nvSpPr>
        <p:spPr bwMode="auto">
          <a:xfrm>
            <a:off x="4724400" y="3733800"/>
            <a:ext cx="4287838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rgbClr val="CC0099"/>
                </a:solidFill>
              </a:rPr>
              <a:t>A leftmost derivation</a:t>
            </a:r>
          </a:p>
          <a:p>
            <a:r>
              <a:rPr lang="en-US">
                <a:solidFill>
                  <a:srgbClr val="CC0099"/>
                </a:solidFill>
              </a:rPr>
              <a:t>for</a:t>
            </a:r>
          </a:p>
        </p:txBody>
      </p:sp>
      <p:graphicFrame>
        <p:nvGraphicFramePr>
          <p:cNvPr id="45062" name="Object 3"/>
          <p:cNvGraphicFramePr>
            <a:graphicFrameLocks noChangeAspect="1"/>
          </p:cNvGraphicFramePr>
          <p:nvPr/>
        </p:nvGraphicFramePr>
        <p:xfrm>
          <a:off x="5562600" y="4495800"/>
          <a:ext cx="1676400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96" name="Equation" r:id="rId3" imgW="1676400" imgH="342900" progId="Equation.3">
                  <p:embed/>
                </p:oleObj>
              </mc:Choice>
              <mc:Fallback>
                <p:oleObj name="Equation" r:id="rId3" imgW="1676400" imgH="3429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4495800"/>
                        <a:ext cx="1676400" cy="341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3" name="Oval 4"/>
          <p:cNvSpPr>
            <a:spLocks noChangeArrowheads="1"/>
          </p:cNvSpPr>
          <p:nvPr/>
        </p:nvSpPr>
        <p:spPr bwMode="auto">
          <a:xfrm>
            <a:off x="1295400" y="220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45064" name="Object 5"/>
          <p:cNvGraphicFramePr>
            <a:graphicFrameLocks noChangeAspect="1"/>
          </p:cNvGraphicFramePr>
          <p:nvPr/>
        </p:nvGraphicFramePr>
        <p:xfrm>
          <a:off x="1360488" y="23622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97" name="Equation" r:id="rId5" imgW="355446" imgH="368140" progId="Equation.3">
                  <p:embed/>
                </p:oleObj>
              </mc:Choice>
              <mc:Fallback>
                <p:oleObj name="Equation" r:id="rId5" imgW="355446" imgH="3681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0488" y="2362200"/>
                        <a:ext cx="354012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5" name="Oval 6"/>
          <p:cNvSpPr>
            <a:spLocks noChangeArrowheads="1"/>
          </p:cNvSpPr>
          <p:nvPr/>
        </p:nvSpPr>
        <p:spPr bwMode="auto">
          <a:xfrm>
            <a:off x="2438400" y="3429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45066" name="Object 7"/>
          <p:cNvGraphicFramePr>
            <a:graphicFrameLocks noChangeAspect="1"/>
          </p:cNvGraphicFramePr>
          <p:nvPr/>
        </p:nvGraphicFramePr>
        <p:xfrm>
          <a:off x="2514600" y="3581400"/>
          <a:ext cx="3540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98" name="Equation" r:id="rId7" imgW="355446" imgH="368140" progId="Equation.3">
                  <p:embed/>
                </p:oleObj>
              </mc:Choice>
              <mc:Fallback>
                <p:oleObj name="Equation" r:id="rId7" imgW="355446" imgH="3681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3581400"/>
                        <a:ext cx="3540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7" name="Oval 8"/>
          <p:cNvSpPr>
            <a:spLocks noChangeArrowheads="1"/>
          </p:cNvSpPr>
          <p:nvPr/>
        </p:nvSpPr>
        <p:spPr bwMode="auto">
          <a:xfrm>
            <a:off x="152400" y="3429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45068" name="Object 9"/>
          <p:cNvGraphicFramePr>
            <a:graphicFrameLocks noChangeAspect="1"/>
          </p:cNvGraphicFramePr>
          <p:nvPr/>
        </p:nvGraphicFramePr>
        <p:xfrm>
          <a:off x="217488" y="35814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99" name="Equation" r:id="rId8" imgW="355446" imgH="368140" progId="Equation.3">
                  <p:embed/>
                </p:oleObj>
              </mc:Choice>
              <mc:Fallback>
                <p:oleObj name="Equation" r:id="rId8" imgW="355446" imgH="3681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488" y="3581400"/>
                        <a:ext cx="354012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9" name="Oval 10"/>
          <p:cNvSpPr>
            <a:spLocks noChangeArrowheads="1"/>
          </p:cNvSpPr>
          <p:nvPr/>
        </p:nvSpPr>
        <p:spPr bwMode="auto">
          <a:xfrm>
            <a:off x="1295400" y="3429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45070" name="Oval 11"/>
          <p:cNvSpPr>
            <a:spLocks noChangeArrowheads="1"/>
          </p:cNvSpPr>
          <p:nvPr/>
        </p:nvSpPr>
        <p:spPr bwMode="auto">
          <a:xfrm>
            <a:off x="3733800" y="4800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45071" name="Object 12"/>
          <p:cNvGraphicFramePr>
            <a:graphicFrameLocks noChangeAspect="1"/>
          </p:cNvGraphicFramePr>
          <p:nvPr/>
        </p:nvGraphicFramePr>
        <p:xfrm>
          <a:off x="3798888" y="49530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00" name="Equation" r:id="rId9" imgW="355446" imgH="368140" progId="Equation.3">
                  <p:embed/>
                </p:oleObj>
              </mc:Choice>
              <mc:Fallback>
                <p:oleObj name="Equation" r:id="rId9" imgW="355446" imgH="36814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8888" y="4953000"/>
                        <a:ext cx="354012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72" name="Oval 13"/>
          <p:cNvSpPr>
            <a:spLocks noChangeArrowheads="1"/>
          </p:cNvSpPr>
          <p:nvPr/>
        </p:nvSpPr>
        <p:spPr bwMode="auto">
          <a:xfrm>
            <a:off x="1295400" y="4800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45073" name="Object 14"/>
          <p:cNvGraphicFramePr>
            <a:graphicFrameLocks noChangeAspect="1"/>
          </p:cNvGraphicFramePr>
          <p:nvPr/>
        </p:nvGraphicFramePr>
        <p:xfrm>
          <a:off x="1360488" y="49530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01" name="Equation" r:id="rId10" imgW="355446" imgH="368140" progId="Equation.3">
                  <p:embed/>
                </p:oleObj>
              </mc:Choice>
              <mc:Fallback>
                <p:oleObj name="Equation" r:id="rId10" imgW="355446" imgH="36814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0488" y="4953000"/>
                        <a:ext cx="354012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74" name="Oval 15"/>
          <p:cNvSpPr>
            <a:spLocks noChangeArrowheads="1"/>
          </p:cNvSpPr>
          <p:nvPr/>
        </p:nvSpPr>
        <p:spPr bwMode="auto">
          <a:xfrm>
            <a:off x="2514600" y="4800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45075" name="Oval 16"/>
          <p:cNvSpPr>
            <a:spLocks noChangeArrowheads="1"/>
          </p:cNvSpPr>
          <p:nvPr/>
        </p:nvSpPr>
        <p:spPr bwMode="auto">
          <a:xfrm>
            <a:off x="152400" y="4800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45076" name="Oval 17"/>
          <p:cNvSpPr>
            <a:spLocks noChangeArrowheads="1"/>
          </p:cNvSpPr>
          <p:nvPr/>
        </p:nvSpPr>
        <p:spPr bwMode="auto">
          <a:xfrm>
            <a:off x="12954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45077" name="Oval 18"/>
          <p:cNvSpPr>
            <a:spLocks noChangeArrowheads="1"/>
          </p:cNvSpPr>
          <p:nvPr/>
        </p:nvSpPr>
        <p:spPr bwMode="auto">
          <a:xfrm>
            <a:off x="37338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45078" name="Object 19"/>
          <p:cNvGraphicFramePr>
            <a:graphicFrameLocks noChangeAspect="1"/>
          </p:cNvGraphicFramePr>
          <p:nvPr/>
        </p:nvGraphicFramePr>
        <p:xfrm>
          <a:off x="1524000" y="3581400"/>
          <a:ext cx="290513" cy="29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02" name="Equation" r:id="rId11" imgW="291973" imgH="291973" progId="Equation.3">
                  <p:embed/>
                </p:oleObj>
              </mc:Choice>
              <mc:Fallback>
                <p:oleObj name="Equation" r:id="rId11" imgW="291973" imgH="291973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581400"/>
                        <a:ext cx="290513" cy="290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79" name="Object 20"/>
          <p:cNvGraphicFramePr>
            <a:graphicFrameLocks noChangeAspect="1"/>
          </p:cNvGraphicFramePr>
          <p:nvPr/>
        </p:nvGraphicFramePr>
        <p:xfrm>
          <a:off x="304800" y="5029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03" name="Equation" r:id="rId13" imgW="266584" imgH="279279" progId="Equation.3">
                  <p:embed/>
                </p:oleObj>
              </mc:Choice>
              <mc:Fallback>
                <p:oleObj name="Equation" r:id="rId13" imgW="266584" imgH="279279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5029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80" name="Object 21"/>
          <p:cNvGraphicFramePr>
            <a:graphicFrameLocks noChangeAspect="1"/>
          </p:cNvGraphicFramePr>
          <p:nvPr/>
        </p:nvGraphicFramePr>
        <p:xfrm>
          <a:off x="1447800" y="6248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04" name="Equation" r:id="rId15" imgW="266584" imgH="279279" progId="Equation.3">
                  <p:embed/>
                </p:oleObj>
              </mc:Choice>
              <mc:Fallback>
                <p:oleObj name="Equation" r:id="rId15" imgW="266584" imgH="279279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62484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81" name="Object 22"/>
          <p:cNvGraphicFramePr>
            <a:graphicFrameLocks noChangeAspect="1"/>
          </p:cNvGraphicFramePr>
          <p:nvPr/>
        </p:nvGraphicFramePr>
        <p:xfrm>
          <a:off x="3886200" y="6172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05" name="Equation" r:id="rId16" imgW="266584" imgH="279279" progId="Equation.3">
                  <p:embed/>
                </p:oleObj>
              </mc:Choice>
              <mc:Fallback>
                <p:oleObj name="Equation" r:id="rId16" imgW="266584" imgH="279279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6172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82" name="Object 23"/>
          <p:cNvGraphicFramePr>
            <a:graphicFrameLocks noChangeAspect="1"/>
          </p:cNvGraphicFramePr>
          <p:nvPr/>
        </p:nvGraphicFramePr>
        <p:xfrm>
          <a:off x="2667000" y="5029200"/>
          <a:ext cx="214313" cy="23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06" name="Equation" r:id="rId17" imgW="215713" imgH="241091" progId="Equation.3">
                  <p:embed/>
                </p:oleObj>
              </mc:Choice>
              <mc:Fallback>
                <p:oleObj name="Equation" r:id="rId17" imgW="215713" imgH="241091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5029200"/>
                        <a:ext cx="214313" cy="239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83" name="Line 24"/>
          <p:cNvSpPr>
            <a:spLocks noChangeShapeType="1"/>
          </p:cNvSpPr>
          <p:nvPr/>
        </p:nvSpPr>
        <p:spPr bwMode="auto">
          <a:xfrm flipH="1">
            <a:off x="685800" y="2667000"/>
            <a:ext cx="685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45084" name="Line 25"/>
          <p:cNvSpPr>
            <a:spLocks noChangeShapeType="1"/>
          </p:cNvSpPr>
          <p:nvPr/>
        </p:nvSpPr>
        <p:spPr bwMode="auto">
          <a:xfrm>
            <a:off x="1828800" y="2667000"/>
            <a:ext cx="762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45085" name="Line 26"/>
          <p:cNvSpPr>
            <a:spLocks noChangeShapeType="1"/>
          </p:cNvSpPr>
          <p:nvPr/>
        </p:nvSpPr>
        <p:spPr bwMode="auto">
          <a:xfrm>
            <a:off x="1600200" y="2819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45086" name="Line 27"/>
          <p:cNvSpPr>
            <a:spLocks noChangeShapeType="1"/>
          </p:cNvSpPr>
          <p:nvPr/>
        </p:nvSpPr>
        <p:spPr bwMode="auto">
          <a:xfrm>
            <a:off x="457200" y="4038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45087" name="Line 28"/>
          <p:cNvSpPr>
            <a:spLocks noChangeShapeType="1"/>
          </p:cNvSpPr>
          <p:nvPr/>
        </p:nvSpPr>
        <p:spPr bwMode="auto">
          <a:xfrm flipH="1">
            <a:off x="1752600" y="3962400"/>
            <a:ext cx="838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45088" name="Line 29"/>
          <p:cNvSpPr>
            <a:spLocks noChangeShapeType="1"/>
          </p:cNvSpPr>
          <p:nvPr/>
        </p:nvSpPr>
        <p:spPr bwMode="auto">
          <a:xfrm>
            <a:off x="2819400" y="4038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45089" name="Line 30"/>
          <p:cNvSpPr>
            <a:spLocks noChangeShapeType="1"/>
          </p:cNvSpPr>
          <p:nvPr/>
        </p:nvSpPr>
        <p:spPr bwMode="auto">
          <a:xfrm>
            <a:off x="2971800" y="396240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45090" name="Line 31"/>
          <p:cNvSpPr>
            <a:spLocks noChangeShapeType="1"/>
          </p:cNvSpPr>
          <p:nvPr/>
        </p:nvSpPr>
        <p:spPr bwMode="auto">
          <a:xfrm>
            <a:off x="1600200" y="5410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45091" name="Line 32"/>
          <p:cNvSpPr>
            <a:spLocks noChangeShapeType="1"/>
          </p:cNvSpPr>
          <p:nvPr/>
        </p:nvSpPr>
        <p:spPr bwMode="auto">
          <a:xfrm>
            <a:off x="4038600" y="5410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45092" name="Object 33"/>
          <p:cNvGraphicFramePr>
            <a:graphicFrameLocks noChangeAspect="1"/>
          </p:cNvGraphicFramePr>
          <p:nvPr/>
        </p:nvGraphicFramePr>
        <p:xfrm>
          <a:off x="2209800" y="1905000"/>
          <a:ext cx="6324600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07" name="Equation" r:id="rId19" imgW="6578600" imgH="1295400" progId="Equation.3">
                  <p:embed/>
                </p:oleObj>
              </mc:Choice>
              <mc:Fallback>
                <p:oleObj name="Equation" r:id="rId19" imgW="6578600" imgH="129540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905000"/>
                        <a:ext cx="6324600" cy="124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5093" name="Group 35"/>
          <p:cNvGrpSpPr>
            <a:grpSpLocks/>
          </p:cNvGrpSpPr>
          <p:nvPr/>
        </p:nvGrpSpPr>
        <p:grpSpPr bwMode="auto">
          <a:xfrm>
            <a:off x="1295400" y="152400"/>
            <a:ext cx="6400800" cy="762000"/>
            <a:chOff x="624" y="912"/>
            <a:chExt cx="4032" cy="480"/>
          </a:xfrm>
        </p:grpSpPr>
        <p:graphicFrame>
          <p:nvGraphicFramePr>
            <p:cNvPr id="45094" name="Object 36"/>
            <p:cNvGraphicFramePr>
              <a:graphicFrameLocks noChangeAspect="1"/>
            </p:cNvGraphicFramePr>
            <p:nvPr/>
          </p:nvGraphicFramePr>
          <p:xfrm>
            <a:off x="720" y="1008"/>
            <a:ext cx="3849" cy="3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108" name="Equation" r:id="rId21" imgW="6108700" imgH="546100" progId="Equation.3">
                    <p:embed/>
                  </p:oleObj>
                </mc:Choice>
                <mc:Fallback>
                  <p:oleObj name="Equation" r:id="rId21" imgW="6108700" imgH="546100" progId="Equation.3">
                    <p:embed/>
                    <p:pic>
                      <p:nvPicPr>
                        <p:cNvPr id="0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" y="1008"/>
                          <a:ext cx="3849" cy="3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095" name="Rectangle 37"/>
            <p:cNvSpPr>
              <a:spLocks noChangeArrowheads="1"/>
            </p:cNvSpPr>
            <p:nvPr/>
          </p:nvSpPr>
          <p:spPr bwMode="auto">
            <a:xfrm>
              <a:off x="624" y="912"/>
              <a:ext cx="4032" cy="4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IN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7230C842-F5B2-4725-9A31-7A373CD57DED}" type="slidenum">
              <a:rPr lang="en-US" sz="1400">
                <a:solidFill>
                  <a:schemeClr val="tx1"/>
                </a:solidFill>
                <a:latin typeface="Times New Roman" charset="0"/>
              </a:rPr>
              <a:pPr/>
              <a:t>44</a:t>
            </a:fld>
            <a:endParaRPr lang="en-US" sz="14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6085" name="Oval 4"/>
          <p:cNvSpPr>
            <a:spLocks noChangeArrowheads="1"/>
          </p:cNvSpPr>
          <p:nvPr/>
        </p:nvSpPr>
        <p:spPr bwMode="auto">
          <a:xfrm>
            <a:off x="7391400" y="220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46086" name="Object 5"/>
          <p:cNvGraphicFramePr>
            <a:graphicFrameLocks noChangeAspect="1"/>
          </p:cNvGraphicFramePr>
          <p:nvPr/>
        </p:nvGraphicFramePr>
        <p:xfrm>
          <a:off x="7456488" y="23622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20" name="Equation" r:id="rId3" imgW="355446" imgH="368140" progId="Equation.3">
                  <p:embed/>
                </p:oleObj>
              </mc:Choice>
              <mc:Fallback>
                <p:oleObj name="Equation" r:id="rId3" imgW="355446" imgH="3681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6488" y="2362200"/>
                        <a:ext cx="354012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7" name="Oval 6"/>
          <p:cNvSpPr>
            <a:spLocks noChangeArrowheads="1"/>
          </p:cNvSpPr>
          <p:nvPr/>
        </p:nvSpPr>
        <p:spPr bwMode="auto">
          <a:xfrm>
            <a:off x="8534400" y="3429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46088" name="Object 7"/>
          <p:cNvGraphicFramePr>
            <a:graphicFrameLocks noChangeAspect="1"/>
          </p:cNvGraphicFramePr>
          <p:nvPr/>
        </p:nvGraphicFramePr>
        <p:xfrm>
          <a:off x="8610600" y="3581400"/>
          <a:ext cx="3540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21" name="Equation" r:id="rId5" imgW="355446" imgH="368140" progId="Equation.3">
                  <p:embed/>
                </p:oleObj>
              </mc:Choice>
              <mc:Fallback>
                <p:oleObj name="Equation" r:id="rId5" imgW="355446" imgH="3681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10600" y="3581400"/>
                        <a:ext cx="3540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9" name="Oval 8"/>
          <p:cNvSpPr>
            <a:spLocks noChangeArrowheads="1"/>
          </p:cNvSpPr>
          <p:nvPr/>
        </p:nvSpPr>
        <p:spPr bwMode="auto">
          <a:xfrm>
            <a:off x="6248400" y="3429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46090" name="Object 9"/>
          <p:cNvGraphicFramePr>
            <a:graphicFrameLocks noChangeAspect="1"/>
          </p:cNvGraphicFramePr>
          <p:nvPr/>
        </p:nvGraphicFramePr>
        <p:xfrm>
          <a:off x="6313488" y="35814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22" name="Equation" r:id="rId6" imgW="355446" imgH="368140" progId="Equation.3">
                  <p:embed/>
                </p:oleObj>
              </mc:Choice>
              <mc:Fallback>
                <p:oleObj name="Equation" r:id="rId6" imgW="355446" imgH="3681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3488" y="3581400"/>
                        <a:ext cx="354012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91" name="Oval 10"/>
          <p:cNvSpPr>
            <a:spLocks noChangeArrowheads="1"/>
          </p:cNvSpPr>
          <p:nvPr/>
        </p:nvSpPr>
        <p:spPr bwMode="auto">
          <a:xfrm>
            <a:off x="7391400" y="3429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46092" name="Oval 11"/>
          <p:cNvSpPr>
            <a:spLocks noChangeArrowheads="1"/>
          </p:cNvSpPr>
          <p:nvPr/>
        </p:nvSpPr>
        <p:spPr bwMode="auto">
          <a:xfrm>
            <a:off x="50292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46093" name="Oval 12"/>
          <p:cNvSpPr>
            <a:spLocks noChangeArrowheads="1"/>
          </p:cNvSpPr>
          <p:nvPr/>
        </p:nvSpPr>
        <p:spPr bwMode="auto">
          <a:xfrm>
            <a:off x="74676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46094" name="Object 13"/>
          <p:cNvGraphicFramePr>
            <a:graphicFrameLocks noChangeAspect="1"/>
          </p:cNvGraphicFramePr>
          <p:nvPr/>
        </p:nvGraphicFramePr>
        <p:xfrm>
          <a:off x="6400800" y="4953000"/>
          <a:ext cx="290513" cy="29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23" name="Equation" r:id="rId7" imgW="291973" imgH="291973" progId="Equation.3">
                  <p:embed/>
                </p:oleObj>
              </mc:Choice>
              <mc:Fallback>
                <p:oleObj name="Equation" r:id="rId7" imgW="291973" imgH="291973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4953000"/>
                        <a:ext cx="290513" cy="290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95" name="Object 14"/>
          <p:cNvGraphicFramePr>
            <a:graphicFrameLocks noChangeAspect="1"/>
          </p:cNvGraphicFramePr>
          <p:nvPr/>
        </p:nvGraphicFramePr>
        <p:xfrm>
          <a:off x="5181600" y="6248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24" name="Equation" r:id="rId9" imgW="266584" imgH="279279" progId="Equation.3">
                  <p:embed/>
                </p:oleObj>
              </mc:Choice>
              <mc:Fallback>
                <p:oleObj name="Equation" r:id="rId9" imgW="266584" imgH="279279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62484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96" name="Object 15"/>
          <p:cNvGraphicFramePr>
            <a:graphicFrameLocks noChangeAspect="1"/>
          </p:cNvGraphicFramePr>
          <p:nvPr/>
        </p:nvGraphicFramePr>
        <p:xfrm>
          <a:off x="7620000" y="6172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25" name="Equation" r:id="rId11" imgW="266584" imgH="279279" progId="Equation.3">
                  <p:embed/>
                </p:oleObj>
              </mc:Choice>
              <mc:Fallback>
                <p:oleObj name="Equation" r:id="rId11" imgW="266584" imgH="279279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6172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97" name="Object 16"/>
          <p:cNvGraphicFramePr>
            <a:graphicFrameLocks noChangeAspect="1"/>
          </p:cNvGraphicFramePr>
          <p:nvPr/>
        </p:nvGraphicFramePr>
        <p:xfrm>
          <a:off x="7620000" y="3581400"/>
          <a:ext cx="214313" cy="23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26" name="Equation" r:id="rId12" imgW="215713" imgH="241091" progId="Equation.3">
                  <p:embed/>
                </p:oleObj>
              </mc:Choice>
              <mc:Fallback>
                <p:oleObj name="Equation" r:id="rId12" imgW="215713" imgH="241091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3581400"/>
                        <a:ext cx="214313" cy="239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98" name="Line 17"/>
          <p:cNvSpPr>
            <a:spLocks noChangeShapeType="1"/>
          </p:cNvSpPr>
          <p:nvPr/>
        </p:nvSpPr>
        <p:spPr bwMode="auto">
          <a:xfrm flipH="1">
            <a:off x="6781800" y="2667000"/>
            <a:ext cx="685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46099" name="Line 18"/>
          <p:cNvSpPr>
            <a:spLocks noChangeShapeType="1"/>
          </p:cNvSpPr>
          <p:nvPr/>
        </p:nvSpPr>
        <p:spPr bwMode="auto">
          <a:xfrm>
            <a:off x="7924800" y="2667000"/>
            <a:ext cx="762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46100" name="Line 19"/>
          <p:cNvSpPr>
            <a:spLocks noChangeShapeType="1"/>
          </p:cNvSpPr>
          <p:nvPr/>
        </p:nvSpPr>
        <p:spPr bwMode="auto">
          <a:xfrm>
            <a:off x="7696200" y="2819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46101" name="Line 20"/>
          <p:cNvSpPr>
            <a:spLocks noChangeShapeType="1"/>
          </p:cNvSpPr>
          <p:nvPr/>
        </p:nvSpPr>
        <p:spPr bwMode="auto">
          <a:xfrm>
            <a:off x="8839200" y="4038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46102" name="Line 21"/>
          <p:cNvSpPr>
            <a:spLocks noChangeShapeType="1"/>
          </p:cNvSpPr>
          <p:nvPr/>
        </p:nvSpPr>
        <p:spPr bwMode="auto">
          <a:xfrm flipH="1">
            <a:off x="5486400" y="3962400"/>
            <a:ext cx="838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46103" name="Line 22"/>
          <p:cNvSpPr>
            <a:spLocks noChangeShapeType="1"/>
          </p:cNvSpPr>
          <p:nvPr/>
        </p:nvSpPr>
        <p:spPr bwMode="auto">
          <a:xfrm>
            <a:off x="6553200" y="4038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46104" name="Line 23"/>
          <p:cNvSpPr>
            <a:spLocks noChangeShapeType="1"/>
          </p:cNvSpPr>
          <p:nvPr/>
        </p:nvSpPr>
        <p:spPr bwMode="auto">
          <a:xfrm>
            <a:off x="6705600" y="396240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46105" name="Line 24"/>
          <p:cNvSpPr>
            <a:spLocks noChangeShapeType="1"/>
          </p:cNvSpPr>
          <p:nvPr/>
        </p:nvSpPr>
        <p:spPr bwMode="auto">
          <a:xfrm>
            <a:off x="5334000" y="5410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46106" name="Line 25"/>
          <p:cNvSpPr>
            <a:spLocks noChangeShapeType="1"/>
          </p:cNvSpPr>
          <p:nvPr/>
        </p:nvSpPr>
        <p:spPr bwMode="auto">
          <a:xfrm>
            <a:off x="7772400" y="5410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46107" name="Oval 26"/>
          <p:cNvSpPr>
            <a:spLocks noChangeArrowheads="1"/>
          </p:cNvSpPr>
          <p:nvPr/>
        </p:nvSpPr>
        <p:spPr bwMode="auto">
          <a:xfrm>
            <a:off x="7467600" y="4800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46108" name="Object 27"/>
          <p:cNvGraphicFramePr>
            <a:graphicFrameLocks noChangeAspect="1"/>
          </p:cNvGraphicFramePr>
          <p:nvPr/>
        </p:nvGraphicFramePr>
        <p:xfrm>
          <a:off x="7532688" y="49530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27" name="Equation" r:id="rId14" imgW="355446" imgH="368140" progId="Equation.3">
                  <p:embed/>
                </p:oleObj>
              </mc:Choice>
              <mc:Fallback>
                <p:oleObj name="Equation" r:id="rId14" imgW="355446" imgH="36814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32688" y="4953000"/>
                        <a:ext cx="354012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109" name="Oval 28"/>
          <p:cNvSpPr>
            <a:spLocks noChangeArrowheads="1"/>
          </p:cNvSpPr>
          <p:nvPr/>
        </p:nvSpPr>
        <p:spPr bwMode="auto">
          <a:xfrm>
            <a:off x="5029200" y="4800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46110" name="Object 29"/>
          <p:cNvGraphicFramePr>
            <a:graphicFrameLocks noChangeAspect="1"/>
          </p:cNvGraphicFramePr>
          <p:nvPr/>
        </p:nvGraphicFramePr>
        <p:xfrm>
          <a:off x="5094288" y="49530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28" name="Equation" r:id="rId15" imgW="355446" imgH="368140" progId="Equation.3">
                  <p:embed/>
                </p:oleObj>
              </mc:Choice>
              <mc:Fallback>
                <p:oleObj name="Equation" r:id="rId15" imgW="355446" imgH="36814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4288" y="4953000"/>
                        <a:ext cx="354012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111" name="Oval 30"/>
          <p:cNvSpPr>
            <a:spLocks noChangeArrowheads="1"/>
          </p:cNvSpPr>
          <p:nvPr/>
        </p:nvSpPr>
        <p:spPr bwMode="auto">
          <a:xfrm>
            <a:off x="6248400" y="4800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46112" name="Oval 31"/>
          <p:cNvSpPr>
            <a:spLocks noChangeArrowheads="1"/>
          </p:cNvSpPr>
          <p:nvPr/>
        </p:nvSpPr>
        <p:spPr bwMode="auto">
          <a:xfrm>
            <a:off x="8534400" y="4800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46113" name="Object 32"/>
          <p:cNvGraphicFramePr>
            <a:graphicFrameLocks noChangeAspect="1"/>
          </p:cNvGraphicFramePr>
          <p:nvPr/>
        </p:nvGraphicFramePr>
        <p:xfrm>
          <a:off x="8686800" y="4953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29" name="Equation" r:id="rId16" imgW="266584" imgH="279279" progId="Equation.3">
                  <p:embed/>
                </p:oleObj>
              </mc:Choice>
              <mc:Fallback>
                <p:oleObj name="Equation" r:id="rId16" imgW="266584" imgH="279279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6800" y="4953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14" name="Object 33"/>
          <p:cNvGraphicFramePr>
            <a:graphicFrameLocks noChangeAspect="1"/>
          </p:cNvGraphicFramePr>
          <p:nvPr/>
        </p:nvGraphicFramePr>
        <p:xfrm>
          <a:off x="152400" y="1905000"/>
          <a:ext cx="7162800" cy="1265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30" name="Equation" r:id="rId17" imgW="7327900" imgH="1295400" progId="Equation.3">
                  <p:embed/>
                </p:oleObj>
              </mc:Choice>
              <mc:Fallback>
                <p:oleObj name="Equation" r:id="rId17" imgW="7327900" imgH="129540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1905000"/>
                        <a:ext cx="7162800" cy="1265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115" name="Text Box 34"/>
          <p:cNvSpPr txBox="1">
            <a:spLocks noChangeArrowheads="1"/>
          </p:cNvSpPr>
          <p:nvPr/>
        </p:nvSpPr>
        <p:spPr bwMode="auto">
          <a:xfrm>
            <a:off x="152400" y="3733800"/>
            <a:ext cx="3868738" cy="174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rgbClr val="CC0099"/>
                </a:solidFill>
              </a:rPr>
              <a:t>Another </a:t>
            </a:r>
          </a:p>
          <a:p>
            <a:r>
              <a:rPr lang="en-US">
                <a:solidFill>
                  <a:srgbClr val="CC0099"/>
                </a:solidFill>
              </a:rPr>
              <a:t>leftmost derivation</a:t>
            </a:r>
          </a:p>
          <a:p>
            <a:r>
              <a:rPr lang="en-US">
                <a:solidFill>
                  <a:srgbClr val="CC0099"/>
                </a:solidFill>
              </a:rPr>
              <a:t>for</a:t>
            </a:r>
          </a:p>
        </p:txBody>
      </p:sp>
      <p:grpSp>
        <p:nvGrpSpPr>
          <p:cNvPr id="46116" name="Group 35"/>
          <p:cNvGrpSpPr>
            <a:grpSpLocks/>
          </p:cNvGrpSpPr>
          <p:nvPr/>
        </p:nvGrpSpPr>
        <p:grpSpPr bwMode="auto">
          <a:xfrm>
            <a:off x="1295400" y="152400"/>
            <a:ext cx="6400800" cy="762000"/>
            <a:chOff x="624" y="912"/>
            <a:chExt cx="4032" cy="480"/>
          </a:xfrm>
        </p:grpSpPr>
        <p:graphicFrame>
          <p:nvGraphicFramePr>
            <p:cNvPr id="46118" name="Object 36"/>
            <p:cNvGraphicFramePr>
              <a:graphicFrameLocks noChangeAspect="1"/>
            </p:cNvGraphicFramePr>
            <p:nvPr/>
          </p:nvGraphicFramePr>
          <p:xfrm>
            <a:off x="720" y="1008"/>
            <a:ext cx="3849" cy="3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131" name="Equation" r:id="rId19" imgW="6108700" imgH="546100" progId="Equation.3">
                    <p:embed/>
                  </p:oleObj>
                </mc:Choice>
                <mc:Fallback>
                  <p:oleObj name="Equation" r:id="rId19" imgW="6108700" imgH="546100" progId="Equation.3">
                    <p:embed/>
                    <p:pic>
                      <p:nvPicPr>
                        <p:cNvPr id="0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" y="1008"/>
                          <a:ext cx="3849" cy="3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119" name="Rectangle 37"/>
            <p:cNvSpPr>
              <a:spLocks noChangeArrowheads="1"/>
            </p:cNvSpPr>
            <p:nvPr/>
          </p:nvSpPr>
          <p:spPr bwMode="auto">
            <a:xfrm>
              <a:off x="624" y="912"/>
              <a:ext cx="4032" cy="4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IN"/>
            </a:p>
          </p:txBody>
        </p:sp>
      </p:grpSp>
      <p:graphicFrame>
        <p:nvGraphicFramePr>
          <p:cNvPr id="46117" name="Object 38"/>
          <p:cNvGraphicFramePr>
            <a:graphicFrameLocks noChangeAspect="1"/>
          </p:cNvGraphicFramePr>
          <p:nvPr/>
        </p:nvGraphicFramePr>
        <p:xfrm>
          <a:off x="1066800" y="5029200"/>
          <a:ext cx="1676400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32" name="Equation" r:id="rId21" imgW="1676400" imgH="342900" progId="Equation.3">
                  <p:embed/>
                </p:oleObj>
              </mc:Choice>
              <mc:Fallback>
                <p:oleObj name="Equation" r:id="rId21" imgW="1676400" imgH="34290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5029200"/>
                        <a:ext cx="1676400" cy="341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9B2708E2-78E7-410C-A9A3-75E0E489C3BD}" type="slidenum">
              <a:rPr lang="en-US" sz="1400">
                <a:solidFill>
                  <a:schemeClr val="tx1"/>
                </a:solidFill>
                <a:latin typeface="Times New Roman" charset="0"/>
              </a:rPr>
              <a:pPr/>
              <a:t>45</a:t>
            </a:fld>
            <a:endParaRPr lang="en-US" sz="1400">
              <a:solidFill>
                <a:schemeClr val="tx1"/>
              </a:solidFill>
              <a:latin typeface="Times New Roman" charset="0"/>
            </a:endParaRPr>
          </a:p>
        </p:txBody>
      </p:sp>
      <p:graphicFrame>
        <p:nvGraphicFramePr>
          <p:cNvPr id="47109" name="Object 68"/>
          <p:cNvGraphicFramePr>
            <a:graphicFrameLocks noChangeAspect="1"/>
          </p:cNvGraphicFramePr>
          <p:nvPr/>
        </p:nvGraphicFramePr>
        <p:xfrm>
          <a:off x="3505200" y="2209800"/>
          <a:ext cx="1676400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72" name="Equation" r:id="rId3" imgW="1676400" imgH="342900" progId="Equation.3">
                  <p:embed/>
                </p:oleObj>
              </mc:Choice>
              <mc:Fallback>
                <p:oleObj name="Equation" r:id="rId3" imgW="1676400" imgH="342900" progId="Equation.3">
                  <p:embed/>
                  <p:pic>
                    <p:nvPicPr>
                      <p:cNvPr id="0" name="Object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2209800"/>
                        <a:ext cx="1676400" cy="341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0" name="Oval 2"/>
          <p:cNvSpPr>
            <a:spLocks noChangeArrowheads="1"/>
          </p:cNvSpPr>
          <p:nvPr/>
        </p:nvSpPr>
        <p:spPr bwMode="auto">
          <a:xfrm>
            <a:off x="7391400" y="220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47111" name="Object 3"/>
          <p:cNvGraphicFramePr>
            <a:graphicFrameLocks noChangeAspect="1"/>
          </p:cNvGraphicFramePr>
          <p:nvPr/>
        </p:nvGraphicFramePr>
        <p:xfrm>
          <a:off x="7456488" y="23622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73" name="Equation" r:id="rId5" imgW="355446" imgH="368140" progId="Equation.3">
                  <p:embed/>
                </p:oleObj>
              </mc:Choice>
              <mc:Fallback>
                <p:oleObj name="Equation" r:id="rId5" imgW="355446" imgH="3681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6488" y="2362200"/>
                        <a:ext cx="354012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2" name="Oval 4"/>
          <p:cNvSpPr>
            <a:spLocks noChangeArrowheads="1"/>
          </p:cNvSpPr>
          <p:nvPr/>
        </p:nvSpPr>
        <p:spPr bwMode="auto">
          <a:xfrm>
            <a:off x="8534400" y="3429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47113" name="Object 5"/>
          <p:cNvGraphicFramePr>
            <a:graphicFrameLocks noChangeAspect="1"/>
          </p:cNvGraphicFramePr>
          <p:nvPr/>
        </p:nvGraphicFramePr>
        <p:xfrm>
          <a:off x="8610600" y="3581400"/>
          <a:ext cx="3540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74" name="Equation" r:id="rId7" imgW="355446" imgH="368140" progId="Equation.3">
                  <p:embed/>
                </p:oleObj>
              </mc:Choice>
              <mc:Fallback>
                <p:oleObj name="Equation" r:id="rId7" imgW="355446" imgH="3681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10600" y="3581400"/>
                        <a:ext cx="3540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4" name="Oval 6"/>
          <p:cNvSpPr>
            <a:spLocks noChangeArrowheads="1"/>
          </p:cNvSpPr>
          <p:nvPr/>
        </p:nvSpPr>
        <p:spPr bwMode="auto">
          <a:xfrm>
            <a:off x="6248400" y="3429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47115" name="Object 7"/>
          <p:cNvGraphicFramePr>
            <a:graphicFrameLocks noChangeAspect="1"/>
          </p:cNvGraphicFramePr>
          <p:nvPr/>
        </p:nvGraphicFramePr>
        <p:xfrm>
          <a:off x="6313488" y="35814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75" name="Equation" r:id="rId8" imgW="355446" imgH="368140" progId="Equation.3">
                  <p:embed/>
                </p:oleObj>
              </mc:Choice>
              <mc:Fallback>
                <p:oleObj name="Equation" r:id="rId8" imgW="355446" imgH="3681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3488" y="3581400"/>
                        <a:ext cx="354012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6" name="Oval 8"/>
          <p:cNvSpPr>
            <a:spLocks noChangeArrowheads="1"/>
          </p:cNvSpPr>
          <p:nvPr/>
        </p:nvSpPr>
        <p:spPr bwMode="auto">
          <a:xfrm>
            <a:off x="7391400" y="3429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47117" name="Oval 15"/>
          <p:cNvSpPr>
            <a:spLocks noChangeArrowheads="1"/>
          </p:cNvSpPr>
          <p:nvPr/>
        </p:nvSpPr>
        <p:spPr bwMode="auto">
          <a:xfrm>
            <a:off x="50292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47118" name="Oval 16"/>
          <p:cNvSpPr>
            <a:spLocks noChangeArrowheads="1"/>
          </p:cNvSpPr>
          <p:nvPr/>
        </p:nvSpPr>
        <p:spPr bwMode="auto">
          <a:xfrm>
            <a:off x="74676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47119" name="Object 17"/>
          <p:cNvGraphicFramePr>
            <a:graphicFrameLocks noChangeAspect="1"/>
          </p:cNvGraphicFramePr>
          <p:nvPr/>
        </p:nvGraphicFramePr>
        <p:xfrm>
          <a:off x="6400800" y="4953000"/>
          <a:ext cx="290513" cy="29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76" name="Equation" r:id="rId9" imgW="291973" imgH="291973" progId="Equation.3">
                  <p:embed/>
                </p:oleObj>
              </mc:Choice>
              <mc:Fallback>
                <p:oleObj name="Equation" r:id="rId9" imgW="291973" imgH="291973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4953000"/>
                        <a:ext cx="290513" cy="290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20" name="Object 19"/>
          <p:cNvGraphicFramePr>
            <a:graphicFrameLocks noChangeAspect="1"/>
          </p:cNvGraphicFramePr>
          <p:nvPr/>
        </p:nvGraphicFramePr>
        <p:xfrm>
          <a:off x="5181600" y="6248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77" name="Equation" r:id="rId11" imgW="266584" imgH="279279" progId="Equation.3">
                  <p:embed/>
                </p:oleObj>
              </mc:Choice>
              <mc:Fallback>
                <p:oleObj name="Equation" r:id="rId11" imgW="266584" imgH="279279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62484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21" name="Object 20"/>
          <p:cNvGraphicFramePr>
            <a:graphicFrameLocks noChangeAspect="1"/>
          </p:cNvGraphicFramePr>
          <p:nvPr/>
        </p:nvGraphicFramePr>
        <p:xfrm>
          <a:off x="7620000" y="6172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78" name="Equation" r:id="rId13" imgW="266584" imgH="279279" progId="Equation.3">
                  <p:embed/>
                </p:oleObj>
              </mc:Choice>
              <mc:Fallback>
                <p:oleObj name="Equation" r:id="rId13" imgW="266584" imgH="279279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6172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22" name="Object 21"/>
          <p:cNvGraphicFramePr>
            <a:graphicFrameLocks noChangeAspect="1"/>
          </p:cNvGraphicFramePr>
          <p:nvPr/>
        </p:nvGraphicFramePr>
        <p:xfrm>
          <a:off x="7620000" y="3581400"/>
          <a:ext cx="214313" cy="23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79" name="Equation" r:id="rId14" imgW="215713" imgH="241091" progId="Equation.3">
                  <p:embed/>
                </p:oleObj>
              </mc:Choice>
              <mc:Fallback>
                <p:oleObj name="Equation" r:id="rId14" imgW="215713" imgH="241091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3581400"/>
                        <a:ext cx="214313" cy="239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23" name="Line 22"/>
          <p:cNvSpPr>
            <a:spLocks noChangeShapeType="1"/>
          </p:cNvSpPr>
          <p:nvPr/>
        </p:nvSpPr>
        <p:spPr bwMode="auto">
          <a:xfrm flipH="1">
            <a:off x="6781800" y="2667000"/>
            <a:ext cx="685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47124" name="Line 23"/>
          <p:cNvSpPr>
            <a:spLocks noChangeShapeType="1"/>
          </p:cNvSpPr>
          <p:nvPr/>
        </p:nvSpPr>
        <p:spPr bwMode="auto">
          <a:xfrm>
            <a:off x="7924800" y="2667000"/>
            <a:ext cx="762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47125" name="Line 24"/>
          <p:cNvSpPr>
            <a:spLocks noChangeShapeType="1"/>
          </p:cNvSpPr>
          <p:nvPr/>
        </p:nvSpPr>
        <p:spPr bwMode="auto">
          <a:xfrm>
            <a:off x="7696200" y="2819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47126" name="Line 25"/>
          <p:cNvSpPr>
            <a:spLocks noChangeShapeType="1"/>
          </p:cNvSpPr>
          <p:nvPr/>
        </p:nvSpPr>
        <p:spPr bwMode="auto">
          <a:xfrm>
            <a:off x="8839200" y="4038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47127" name="Line 26"/>
          <p:cNvSpPr>
            <a:spLocks noChangeShapeType="1"/>
          </p:cNvSpPr>
          <p:nvPr/>
        </p:nvSpPr>
        <p:spPr bwMode="auto">
          <a:xfrm flipH="1">
            <a:off x="5486400" y="3962400"/>
            <a:ext cx="838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47128" name="Line 27"/>
          <p:cNvSpPr>
            <a:spLocks noChangeShapeType="1"/>
          </p:cNvSpPr>
          <p:nvPr/>
        </p:nvSpPr>
        <p:spPr bwMode="auto">
          <a:xfrm>
            <a:off x="6553200" y="4038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47129" name="Line 28"/>
          <p:cNvSpPr>
            <a:spLocks noChangeShapeType="1"/>
          </p:cNvSpPr>
          <p:nvPr/>
        </p:nvSpPr>
        <p:spPr bwMode="auto">
          <a:xfrm>
            <a:off x="6705600" y="396240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47130" name="Line 29"/>
          <p:cNvSpPr>
            <a:spLocks noChangeShapeType="1"/>
          </p:cNvSpPr>
          <p:nvPr/>
        </p:nvSpPr>
        <p:spPr bwMode="auto">
          <a:xfrm>
            <a:off x="5334000" y="5410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47131" name="Line 30"/>
          <p:cNvSpPr>
            <a:spLocks noChangeShapeType="1"/>
          </p:cNvSpPr>
          <p:nvPr/>
        </p:nvSpPr>
        <p:spPr bwMode="auto">
          <a:xfrm>
            <a:off x="7772400" y="5410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47132" name="Oval 31"/>
          <p:cNvSpPr>
            <a:spLocks noChangeArrowheads="1"/>
          </p:cNvSpPr>
          <p:nvPr/>
        </p:nvSpPr>
        <p:spPr bwMode="auto">
          <a:xfrm>
            <a:off x="7467600" y="4800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47133" name="Object 32"/>
          <p:cNvGraphicFramePr>
            <a:graphicFrameLocks noChangeAspect="1"/>
          </p:cNvGraphicFramePr>
          <p:nvPr/>
        </p:nvGraphicFramePr>
        <p:xfrm>
          <a:off x="7532688" y="49530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80" name="Equation" r:id="rId16" imgW="355446" imgH="368140" progId="Equation.3">
                  <p:embed/>
                </p:oleObj>
              </mc:Choice>
              <mc:Fallback>
                <p:oleObj name="Equation" r:id="rId16" imgW="355446" imgH="36814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32688" y="4953000"/>
                        <a:ext cx="354012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34" name="Oval 33"/>
          <p:cNvSpPr>
            <a:spLocks noChangeArrowheads="1"/>
          </p:cNvSpPr>
          <p:nvPr/>
        </p:nvSpPr>
        <p:spPr bwMode="auto">
          <a:xfrm>
            <a:off x="5029200" y="4800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47135" name="Object 34"/>
          <p:cNvGraphicFramePr>
            <a:graphicFrameLocks noChangeAspect="1"/>
          </p:cNvGraphicFramePr>
          <p:nvPr/>
        </p:nvGraphicFramePr>
        <p:xfrm>
          <a:off x="5094288" y="49530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81" name="Equation" r:id="rId17" imgW="355446" imgH="368140" progId="Equation.3">
                  <p:embed/>
                </p:oleObj>
              </mc:Choice>
              <mc:Fallback>
                <p:oleObj name="Equation" r:id="rId17" imgW="355446" imgH="36814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4288" y="4953000"/>
                        <a:ext cx="354012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36" name="Oval 35"/>
          <p:cNvSpPr>
            <a:spLocks noChangeArrowheads="1"/>
          </p:cNvSpPr>
          <p:nvPr/>
        </p:nvSpPr>
        <p:spPr bwMode="auto">
          <a:xfrm>
            <a:off x="6248400" y="4800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47137" name="Oval 36"/>
          <p:cNvSpPr>
            <a:spLocks noChangeArrowheads="1"/>
          </p:cNvSpPr>
          <p:nvPr/>
        </p:nvSpPr>
        <p:spPr bwMode="auto">
          <a:xfrm>
            <a:off x="8534400" y="4800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47138" name="Object 37"/>
          <p:cNvGraphicFramePr>
            <a:graphicFrameLocks noChangeAspect="1"/>
          </p:cNvGraphicFramePr>
          <p:nvPr/>
        </p:nvGraphicFramePr>
        <p:xfrm>
          <a:off x="8686800" y="4953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82" name="Equation" r:id="rId18" imgW="266584" imgH="279279" progId="Equation.3">
                  <p:embed/>
                </p:oleObj>
              </mc:Choice>
              <mc:Fallback>
                <p:oleObj name="Equation" r:id="rId18" imgW="266584" imgH="279279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6800" y="4953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39" name="Oval 38"/>
          <p:cNvSpPr>
            <a:spLocks noChangeArrowheads="1"/>
          </p:cNvSpPr>
          <p:nvPr/>
        </p:nvSpPr>
        <p:spPr bwMode="auto">
          <a:xfrm>
            <a:off x="1143000" y="220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47140" name="Object 39"/>
          <p:cNvGraphicFramePr>
            <a:graphicFrameLocks noChangeAspect="1"/>
          </p:cNvGraphicFramePr>
          <p:nvPr/>
        </p:nvGraphicFramePr>
        <p:xfrm>
          <a:off x="1208088" y="23622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83" name="Equation" r:id="rId19" imgW="355446" imgH="368140" progId="Equation.3">
                  <p:embed/>
                </p:oleObj>
              </mc:Choice>
              <mc:Fallback>
                <p:oleObj name="Equation" r:id="rId19" imgW="355446" imgH="36814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8088" y="2362200"/>
                        <a:ext cx="354012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41" name="Oval 40"/>
          <p:cNvSpPr>
            <a:spLocks noChangeArrowheads="1"/>
          </p:cNvSpPr>
          <p:nvPr/>
        </p:nvSpPr>
        <p:spPr bwMode="auto">
          <a:xfrm>
            <a:off x="2286000" y="3429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47142" name="Object 41"/>
          <p:cNvGraphicFramePr>
            <a:graphicFrameLocks noChangeAspect="1"/>
          </p:cNvGraphicFramePr>
          <p:nvPr/>
        </p:nvGraphicFramePr>
        <p:xfrm>
          <a:off x="2362200" y="3581400"/>
          <a:ext cx="3540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84" name="Equation" r:id="rId20" imgW="355446" imgH="368140" progId="Equation.3">
                  <p:embed/>
                </p:oleObj>
              </mc:Choice>
              <mc:Fallback>
                <p:oleObj name="Equation" r:id="rId20" imgW="355446" imgH="36814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3581400"/>
                        <a:ext cx="3540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43" name="Oval 42"/>
          <p:cNvSpPr>
            <a:spLocks noChangeArrowheads="1"/>
          </p:cNvSpPr>
          <p:nvPr/>
        </p:nvSpPr>
        <p:spPr bwMode="auto">
          <a:xfrm>
            <a:off x="0" y="3429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47144" name="Object 43"/>
          <p:cNvGraphicFramePr>
            <a:graphicFrameLocks noChangeAspect="1"/>
          </p:cNvGraphicFramePr>
          <p:nvPr/>
        </p:nvGraphicFramePr>
        <p:xfrm>
          <a:off x="65088" y="35814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85" name="Equation" r:id="rId21" imgW="355446" imgH="368140" progId="Equation.3">
                  <p:embed/>
                </p:oleObj>
              </mc:Choice>
              <mc:Fallback>
                <p:oleObj name="Equation" r:id="rId21" imgW="355446" imgH="368140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88" y="3581400"/>
                        <a:ext cx="354012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45" name="Oval 44"/>
          <p:cNvSpPr>
            <a:spLocks noChangeArrowheads="1"/>
          </p:cNvSpPr>
          <p:nvPr/>
        </p:nvSpPr>
        <p:spPr bwMode="auto">
          <a:xfrm>
            <a:off x="1143000" y="3429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47146" name="Oval 45"/>
          <p:cNvSpPr>
            <a:spLocks noChangeArrowheads="1"/>
          </p:cNvSpPr>
          <p:nvPr/>
        </p:nvSpPr>
        <p:spPr bwMode="auto">
          <a:xfrm>
            <a:off x="3581400" y="4800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47147" name="Object 46"/>
          <p:cNvGraphicFramePr>
            <a:graphicFrameLocks noChangeAspect="1"/>
          </p:cNvGraphicFramePr>
          <p:nvPr/>
        </p:nvGraphicFramePr>
        <p:xfrm>
          <a:off x="3646488" y="49530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86" name="Equation" r:id="rId22" imgW="355446" imgH="368140" progId="Equation.3">
                  <p:embed/>
                </p:oleObj>
              </mc:Choice>
              <mc:Fallback>
                <p:oleObj name="Equation" r:id="rId22" imgW="355446" imgH="368140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6488" y="4953000"/>
                        <a:ext cx="354012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48" name="Oval 47"/>
          <p:cNvSpPr>
            <a:spLocks noChangeArrowheads="1"/>
          </p:cNvSpPr>
          <p:nvPr/>
        </p:nvSpPr>
        <p:spPr bwMode="auto">
          <a:xfrm>
            <a:off x="1143000" y="4800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47149" name="Object 48"/>
          <p:cNvGraphicFramePr>
            <a:graphicFrameLocks noChangeAspect="1"/>
          </p:cNvGraphicFramePr>
          <p:nvPr/>
        </p:nvGraphicFramePr>
        <p:xfrm>
          <a:off x="1208088" y="49530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87" name="Equation" r:id="rId23" imgW="355446" imgH="368140" progId="Equation.3">
                  <p:embed/>
                </p:oleObj>
              </mc:Choice>
              <mc:Fallback>
                <p:oleObj name="Equation" r:id="rId23" imgW="355446" imgH="368140" progId="Equation.3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8088" y="4953000"/>
                        <a:ext cx="354012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50" name="Oval 49"/>
          <p:cNvSpPr>
            <a:spLocks noChangeArrowheads="1"/>
          </p:cNvSpPr>
          <p:nvPr/>
        </p:nvSpPr>
        <p:spPr bwMode="auto">
          <a:xfrm>
            <a:off x="2362200" y="4800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47151" name="Oval 50"/>
          <p:cNvSpPr>
            <a:spLocks noChangeArrowheads="1"/>
          </p:cNvSpPr>
          <p:nvPr/>
        </p:nvSpPr>
        <p:spPr bwMode="auto">
          <a:xfrm>
            <a:off x="0" y="4800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47152" name="Oval 51"/>
          <p:cNvSpPr>
            <a:spLocks noChangeArrowheads="1"/>
          </p:cNvSpPr>
          <p:nvPr/>
        </p:nvSpPr>
        <p:spPr bwMode="auto">
          <a:xfrm>
            <a:off x="11430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47153" name="Oval 52"/>
          <p:cNvSpPr>
            <a:spLocks noChangeArrowheads="1"/>
          </p:cNvSpPr>
          <p:nvPr/>
        </p:nvSpPr>
        <p:spPr bwMode="auto">
          <a:xfrm>
            <a:off x="35814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47154" name="Object 53"/>
          <p:cNvGraphicFramePr>
            <a:graphicFrameLocks noChangeAspect="1"/>
          </p:cNvGraphicFramePr>
          <p:nvPr/>
        </p:nvGraphicFramePr>
        <p:xfrm>
          <a:off x="1371600" y="3581400"/>
          <a:ext cx="290513" cy="29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88" name="Equation" r:id="rId24" imgW="291973" imgH="291973" progId="Equation.3">
                  <p:embed/>
                </p:oleObj>
              </mc:Choice>
              <mc:Fallback>
                <p:oleObj name="Equation" r:id="rId24" imgW="291973" imgH="291973" progId="Equation.3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581400"/>
                        <a:ext cx="290513" cy="290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55" name="Object 54"/>
          <p:cNvGraphicFramePr>
            <a:graphicFrameLocks noChangeAspect="1"/>
          </p:cNvGraphicFramePr>
          <p:nvPr/>
        </p:nvGraphicFramePr>
        <p:xfrm>
          <a:off x="152400" y="5029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89" name="Equation" r:id="rId25" imgW="266584" imgH="279279" progId="Equation.3">
                  <p:embed/>
                </p:oleObj>
              </mc:Choice>
              <mc:Fallback>
                <p:oleObj name="Equation" r:id="rId25" imgW="266584" imgH="279279" progId="Equation.3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5029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56" name="Object 55"/>
          <p:cNvGraphicFramePr>
            <a:graphicFrameLocks noChangeAspect="1"/>
          </p:cNvGraphicFramePr>
          <p:nvPr/>
        </p:nvGraphicFramePr>
        <p:xfrm>
          <a:off x="1295400" y="6248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90" name="Equation" r:id="rId26" imgW="266584" imgH="279279" progId="Equation.3">
                  <p:embed/>
                </p:oleObj>
              </mc:Choice>
              <mc:Fallback>
                <p:oleObj name="Equation" r:id="rId26" imgW="266584" imgH="279279" progId="Equation.3">
                  <p:embed/>
                  <p:pic>
                    <p:nvPicPr>
                      <p:cNvPr id="0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62484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57" name="Object 56"/>
          <p:cNvGraphicFramePr>
            <a:graphicFrameLocks noChangeAspect="1"/>
          </p:cNvGraphicFramePr>
          <p:nvPr/>
        </p:nvGraphicFramePr>
        <p:xfrm>
          <a:off x="3733800" y="6172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91" name="Equation" r:id="rId27" imgW="266584" imgH="279279" progId="Equation.3">
                  <p:embed/>
                </p:oleObj>
              </mc:Choice>
              <mc:Fallback>
                <p:oleObj name="Equation" r:id="rId27" imgW="266584" imgH="279279" progId="Equation.3">
                  <p:embed/>
                  <p:pic>
                    <p:nvPicPr>
                      <p:cNvPr id="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6172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58" name="Object 57"/>
          <p:cNvGraphicFramePr>
            <a:graphicFrameLocks noChangeAspect="1"/>
          </p:cNvGraphicFramePr>
          <p:nvPr/>
        </p:nvGraphicFramePr>
        <p:xfrm>
          <a:off x="2514600" y="5029200"/>
          <a:ext cx="214313" cy="23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92" name="Equation" r:id="rId28" imgW="215713" imgH="241091" progId="Equation.3">
                  <p:embed/>
                </p:oleObj>
              </mc:Choice>
              <mc:Fallback>
                <p:oleObj name="Equation" r:id="rId28" imgW="215713" imgH="241091" progId="Equation.3">
                  <p:embed/>
                  <p:pic>
                    <p:nvPicPr>
                      <p:cNvPr id="0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5029200"/>
                        <a:ext cx="214313" cy="239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59" name="Line 58"/>
          <p:cNvSpPr>
            <a:spLocks noChangeShapeType="1"/>
          </p:cNvSpPr>
          <p:nvPr/>
        </p:nvSpPr>
        <p:spPr bwMode="auto">
          <a:xfrm flipH="1">
            <a:off x="533400" y="2667000"/>
            <a:ext cx="685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47160" name="Line 59"/>
          <p:cNvSpPr>
            <a:spLocks noChangeShapeType="1"/>
          </p:cNvSpPr>
          <p:nvPr/>
        </p:nvSpPr>
        <p:spPr bwMode="auto">
          <a:xfrm>
            <a:off x="1676400" y="2667000"/>
            <a:ext cx="762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47161" name="Line 60"/>
          <p:cNvSpPr>
            <a:spLocks noChangeShapeType="1"/>
          </p:cNvSpPr>
          <p:nvPr/>
        </p:nvSpPr>
        <p:spPr bwMode="auto">
          <a:xfrm>
            <a:off x="1447800" y="2819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47162" name="Line 61"/>
          <p:cNvSpPr>
            <a:spLocks noChangeShapeType="1"/>
          </p:cNvSpPr>
          <p:nvPr/>
        </p:nvSpPr>
        <p:spPr bwMode="auto">
          <a:xfrm>
            <a:off x="304800" y="4038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47163" name="Line 62"/>
          <p:cNvSpPr>
            <a:spLocks noChangeShapeType="1"/>
          </p:cNvSpPr>
          <p:nvPr/>
        </p:nvSpPr>
        <p:spPr bwMode="auto">
          <a:xfrm flipH="1">
            <a:off x="1600200" y="3962400"/>
            <a:ext cx="838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47164" name="Line 63"/>
          <p:cNvSpPr>
            <a:spLocks noChangeShapeType="1"/>
          </p:cNvSpPr>
          <p:nvPr/>
        </p:nvSpPr>
        <p:spPr bwMode="auto">
          <a:xfrm>
            <a:off x="2667000" y="4038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47165" name="Line 64"/>
          <p:cNvSpPr>
            <a:spLocks noChangeShapeType="1"/>
          </p:cNvSpPr>
          <p:nvPr/>
        </p:nvSpPr>
        <p:spPr bwMode="auto">
          <a:xfrm>
            <a:off x="2819400" y="396240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47166" name="Line 65"/>
          <p:cNvSpPr>
            <a:spLocks noChangeShapeType="1"/>
          </p:cNvSpPr>
          <p:nvPr/>
        </p:nvSpPr>
        <p:spPr bwMode="auto">
          <a:xfrm>
            <a:off x="1447800" y="5410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47167" name="Line 66"/>
          <p:cNvSpPr>
            <a:spLocks noChangeShapeType="1"/>
          </p:cNvSpPr>
          <p:nvPr/>
        </p:nvSpPr>
        <p:spPr bwMode="auto">
          <a:xfrm>
            <a:off x="3886200" y="5410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47168" name="Text Box 70"/>
          <p:cNvSpPr txBox="1">
            <a:spLocks noChangeArrowheads="1"/>
          </p:cNvSpPr>
          <p:nvPr/>
        </p:nvSpPr>
        <p:spPr bwMode="auto">
          <a:xfrm>
            <a:off x="2514600" y="1447800"/>
            <a:ext cx="4137025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Two derivation trees</a:t>
            </a:r>
          </a:p>
          <a:p>
            <a:r>
              <a:rPr lang="en-US"/>
              <a:t>for</a:t>
            </a:r>
          </a:p>
        </p:txBody>
      </p:sp>
      <p:grpSp>
        <p:nvGrpSpPr>
          <p:cNvPr id="47169" name="Group 72"/>
          <p:cNvGrpSpPr>
            <a:grpSpLocks/>
          </p:cNvGrpSpPr>
          <p:nvPr/>
        </p:nvGrpSpPr>
        <p:grpSpPr bwMode="auto">
          <a:xfrm>
            <a:off x="1295400" y="152400"/>
            <a:ext cx="6400800" cy="762000"/>
            <a:chOff x="624" y="912"/>
            <a:chExt cx="4032" cy="480"/>
          </a:xfrm>
        </p:grpSpPr>
        <p:graphicFrame>
          <p:nvGraphicFramePr>
            <p:cNvPr id="47170" name="Object 73"/>
            <p:cNvGraphicFramePr>
              <a:graphicFrameLocks noChangeAspect="1"/>
            </p:cNvGraphicFramePr>
            <p:nvPr/>
          </p:nvGraphicFramePr>
          <p:xfrm>
            <a:off x="720" y="1008"/>
            <a:ext cx="3849" cy="3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193" name="Equation" r:id="rId29" imgW="6108700" imgH="546100" progId="Equation.3">
                    <p:embed/>
                  </p:oleObj>
                </mc:Choice>
                <mc:Fallback>
                  <p:oleObj name="Equation" r:id="rId29" imgW="6108700" imgH="546100" progId="Equation.3">
                    <p:embed/>
                    <p:pic>
                      <p:nvPicPr>
                        <p:cNvPr id="0" name="Object 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" y="1008"/>
                          <a:ext cx="3849" cy="3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171" name="Rectangle 74"/>
            <p:cNvSpPr>
              <a:spLocks noChangeArrowheads="1"/>
            </p:cNvSpPr>
            <p:nvPr/>
          </p:nvSpPr>
          <p:spPr bwMode="auto">
            <a:xfrm>
              <a:off x="624" y="912"/>
              <a:ext cx="4032" cy="4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IN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45B32606-4FB6-407E-A3AC-AF54C4D2F9CA}" type="slidenum">
              <a:rPr lang="en-US" sz="1400">
                <a:solidFill>
                  <a:schemeClr val="tx1"/>
                </a:solidFill>
                <a:latin typeface="Times New Roman" charset="0"/>
              </a:rPr>
              <a:pPr/>
              <a:t>46</a:t>
            </a:fld>
            <a:endParaRPr lang="en-US" sz="14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8133" name="Oval 2"/>
          <p:cNvSpPr>
            <a:spLocks noChangeArrowheads="1"/>
          </p:cNvSpPr>
          <p:nvPr/>
        </p:nvSpPr>
        <p:spPr bwMode="auto">
          <a:xfrm>
            <a:off x="7391400" y="220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48134" name="Object 3"/>
          <p:cNvGraphicFramePr>
            <a:graphicFrameLocks noChangeAspect="1"/>
          </p:cNvGraphicFramePr>
          <p:nvPr/>
        </p:nvGraphicFramePr>
        <p:xfrm>
          <a:off x="7456488" y="23622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94" name="Equation" r:id="rId3" imgW="355446" imgH="368140" progId="Equation.3">
                  <p:embed/>
                </p:oleObj>
              </mc:Choice>
              <mc:Fallback>
                <p:oleObj name="Equation" r:id="rId3" imgW="355446" imgH="3681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6488" y="2362200"/>
                        <a:ext cx="354012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5" name="Oval 4"/>
          <p:cNvSpPr>
            <a:spLocks noChangeArrowheads="1"/>
          </p:cNvSpPr>
          <p:nvPr/>
        </p:nvSpPr>
        <p:spPr bwMode="auto">
          <a:xfrm>
            <a:off x="8534400" y="3429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48136" name="Object 5"/>
          <p:cNvGraphicFramePr>
            <a:graphicFrameLocks noChangeAspect="1"/>
          </p:cNvGraphicFramePr>
          <p:nvPr/>
        </p:nvGraphicFramePr>
        <p:xfrm>
          <a:off x="8610600" y="3581400"/>
          <a:ext cx="3540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95" name="Equation" r:id="rId5" imgW="355446" imgH="368140" progId="Equation.3">
                  <p:embed/>
                </p:oleObj>
              </mc:Choice>
              <mc:Fallback>
                <p:oleObj name="Equation" r:id="rId5" imgW="355446" imgH="3681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10600" y="3581400"/>
                        <a:ext cx="3540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7" name="Oval 6"/>
          <p:cNvSpPr>
            <a:spLocks noChangeArrowheads="1"/>
          </p:cNvSpPr>
          <p:nvPr/>
        </p:nvSpPr>
        <p:spPr bwMode="auto">
          <a:xfrm>
            <a:off x="6248400" y="3429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48138" name="Object 7"/>
          <p:cNvGraphicFramePr>
            <a:graphicFrameLocks noChangeAspect="1"/>
          </p:cNvGraphicFramePr>
          <p:nvPr/>
        </p:nvGraphicFramePr>
        <p:xfrm>
          <a:off x="6313488" y="35814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96" name="Equation" r:id="rId6" imgW="355446" imgH="368140" progId="Equation.3">
                  <p:embed/>
                </p:oleObj>
              </mc:Choice>
              <mc:Fallback>
                <p:oleObj name="Equation" r:id="rId6" imgW="355446" imgH="3681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3488" y="3581400"/>
                        <a:ext cx="354012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9" name="Oval 8"/>
          <p:cNvSpPr>
            <a:spLocks noChangeArrowheads="1"/>
          </p:cNvSpPr>
          <p:nvPr/>
        </p:nvSpPr>
        <p:spPr bwMode="auto">
          <a:xfrm>
            <a:off x="7391400" y="3429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48140" name="Oval 9"/>
          <p:cNvSpPr>
            <a:spLocks noChangeArrowheads="1"/>
          </p:cNvSpPr>
          <p:nvPr/>
        </p:nvSpPr>
        <p:spPr bwMode="auto">
          <a:xfrm>
            <a:off x="50292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48141" name="Oval 10"/>
          <p:cNvSpPr>
            <a:spLocks noChangeArrowheads="1"/>
          </p:cNvSpPr>
          <p:nvPr/>
        </p:nvSpPr>
        <p:spPr bwMode="auto">
          <a:xfrm>
            <a:off x="74676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48142" name="Object 11"/>
          <p:cNvGraphicFramePr>
            <a:graphicFrameLocks noChangeAspect="1"/>
          </p:cNvGraphicFramePr>
          <p:nvPr/>
        </p:nvGraphicFramePr>
        <p:xfrm>
          <a:off x="6400800" y="4953000"/>
          <a:ext cx="290513" cy="29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97" name="Equation" r:id="rId7" imgW="291973" imgH="291973" progId="Equation.3">
                  <p:embed/>
                </p:oleObj>
              </mc:Choice>
              <mc:Fallback>
                <p:oleObj name="Equation" r:id="rId7" imgW="291973" imgH="291973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4953000"/>
                        <a:ext cx="290513" cy="290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43" name="Object 12"/>
          <p:cNvGraphicFramePr>
            <a:graphicFrameLocks noChangeAspect="1"/>
          </p:cNvGraphicFramePr>
          <p:nvPr/>
        </p:nvGraphicFramePr>
        <p:xfrm>
          <a:off x="7620000" y="3581400"/>
          <a:ext cx="214313" cy="23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98" name="Equation" r:id="rId9" imgW="215713" imgH="241091" progId="Equation.3">
                  <p:embed/>
                </p:oleObj>
              </mc:Choice>
              <mc:Fallback>
                <p:oleObj name="Equation" r:id="rId9" imgW="215713" imgH="241091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3581400"/>
                        <a:ext cx="214313" cy="239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44" name="Line 13"/>
          <p:cNvSpPr>
            <a:spLocks noChangeShapeType="1"/>
          </p:cNvSpPr>
          <p:nvPr/>
        </p:nvSpPr>
        <p:spPr bwMode="auto">
          <a:xfrm flipH="1">
            <a:off x="6781800" y="2667000"/>
            <a:ext cx="685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48145" name="Line 14"/>
          <p:cNvSpPr>
            <a:spLocks noChangeShapeType="1"/>
          </p:cNvSpPr>
          <p:nvPr/>
        </p:nvSpPr>
        <p:spPr bwMode="auto">
          <a:xfrm>
            <a:off x="7924800" y="2667000"/>
            <a:ext cx="762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48146" name="Line 15"/>
          <p:cNvSpPr>
            <a:spLocks noChangeShapeType="1"/>
          </p:cNvSpPr>
          <p:nvPr/>
        </p:nvSpPr>
        <p:spPr bwMode="auto">
          <a:xfrm>
            <a:off x="7696200" y="2819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48147" name="Line 16"/>
          <p:cNvSpPr>
            <a:spLocks noChangeShapeType="1"/>
          </p:cNvSpPr>
          <p:nvPr/>
        </p:nvSpPr>
        <p:spPr bwMode="auto">
          <a:xfrm>
            <a:off x="8839200" y="4038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48148" name="Line 17"/>
          <p:cNvSpPr>
            <a:spLocks noChangeShapeType="1"/>
          </p:cNvSpPr>
          <p:nvPr/>
        </p:nvSpPr>
        <p:spPr bwMode="auto">
          <a:xfrm flipH="1">
            <a:off x="5486400" y="3962400"/>
            <a:ext cx="838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48149" name="Line 18"/>
          <p:cNvSpPr>
            <a:spLocks noChangeShapeType="1"/>
          </p:cNvSpPr>
          <p:nvPr/>
        </p:nvSpPr>
        <p:spPr bwMode="auto">
          <a:xfrm>
            <a:off x="6553200" y="4038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48150" name="Line 19"/>
          <p:cNvSpPr>
            <a:spLocks noChangeShapeType="1"/>
          </p:cNvSpPr>
          <p:nvPr/>
        </p:nvSpPr>
        <p:spPr bwMode="auto">
          <a:xfrm>
            <a:off x="6705600" y="396240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48151" name="Line 20"/>
          <p:cNvSpPr>
            <a:spLocks noChangeShapeType="1"/>
          </p:cNvSpPr>
          <p:nvPr/>
        </p:nvSpPr>
        <p:spPr bwMode="auto">
          <a:xfrm>
            <a:off x="5334000" y="5410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48152" name="Line 21"/>
          <p:cNvSpPr>
            <a:spLocks noChangeShapeType="1"/>
          </p:cNvSpPr>
          <p:nvPr/>
        </p:nvSpPr>
        <p:spPr bwMode="auto">
          <a:xfrm>
            <a:off x="7772400" y="5410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48153" name="Oval 22"/>
          <p:cNvSpPr>
            <a:spLocks noChangeArrowheads="1"/>
          </p:cNvSpPr>
          <p:nvPr/>
        </p:nvSpPr>
        <p:spPr bwMode="auto">
          <a:xfrm>
            <a:off x="7467600" y="4800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48154" name="Object 23"/>
          <p:cNvGraphicFramePr>
            <a:graphicFrameLocks noChangeAspect="1"/>
          </p:cNvGraphicFramePr>
          <p:nvPr/>
        </p:nvGraphicFramePr>
        <p:xfrm>
          <a:off x="7532688" y="49530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99" name="Equation" r:id="rId11" imgW="355446" imgH="368140" progId="Equation.3">
                  <p:embed/>
                </p:oleObj>
              </mc:Choice>
              <mc:Fallback>
                <p:oleObj name="Equation" r:id="rId11" imgW="355446" imgH="36814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32688" y="4953000"/>
                        <a:ext cx="354012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55" name="Oval 24"/>
          <p:cNvSpPr>
            <a:spLocks noChangeArrowheads="1"/>
          </p:cNvSpPr>
          <p:nvPr/>
        </p:nvSpPr>
        <p:spPr bwMode="auto">
          <a:xfrm>
            <a:off x="5029200" y="4800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48156" name="Object 25"/>
          <p:cNvGraphicFramePr>
            <a:graphicFrameLocks noChangeAspect="1"/>
          </p:cNvGraphicFramePr>
          <p:nvPr/>
        </p:nvGraphicFramePr>
        <p:xfrm>
          <a:off x="5094288" y="49530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00" name="Equation" r:id="rId12" imgW="355446" imgH="368140" progId="Equation.3">
                  <p:embed/>
                </p:oleObj>
              </mc:Choice>
              <mc:Fallback>
                <p:oleObj name="Equation" r:id="rId12" imgW="355446" imgH="36814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4288" y="4953000"/>
                        <a:ext cx="354012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57" name="Oval 26"/>
          <p:cNvSpPr>
            <a:spLocks noChangeArrowheads="1"/>
          </p:cNvSpPr>
          <p:nvPr/>
        </p:nvSpPr>
        <p:spPr bwMode="auto">
          <a:xfrm>
            <a:off x="6248400" y="4800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48158" name="Oval 27"/>
          <p:cNvSpPr>
            <a:spLocks noChangeArrowheads="1"/>
          </p:cNvSpPr>
          <p:nvPr/>
        </p:nvSpPr>
        <p:spPr bwMode="auto">
          <a:xfrm>
            <a:off x="8534400" y="4800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48159" name="Oval 28"/>
          <p:cNvSpPr>
            <a:spLocks noChangeArrowheads="1"/>
          </p:cNvSpPr>
          <p:nvPr/>
        </p:nvSpPr>
        <p:spPr bwMode="auto">
          <a:xfrm>
            <a:off x="1143000" y="220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48160" name="Object 29"/>
          <p:cNvGraphicFramePr>
            <a:graphicFrameLocks noChangeAspect="1"/>
          </p:cNvGraphicFramePr>
          <p:nvPr/>
        </p:nvGraphicFramePr>
        <p:xfrm>
          <a:off x="1208088" y="23622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01" name="Equation" r:id="rId13" imgW="355446" imgH="368140" progId="Equation.3">
                  <p:embed/>
                </p:oleObj>
              </mc:Choice>
              <mc:Fallback>
                <p:oleObj name="Equation" r:id="rId13" imgW="355446" imgH="36814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8088" y="2362200"/>
                        <a:ext cx="354012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61" name="Oval 30"/>
          <p:cNvSpPr>
            <a:spLocks noChangeArrowheads="1"/>
          </p:cNvSpPr>
          <p:nvPr/>
        </p:nvSpPr>
        <p:spPr bwMode="auto">
          <a:xfrm>
            <a:off x="2286000" y="3429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48162" name="Object 31"/>
          <p:cNvGraphicFramePr>
            <a:graphicFrameLocks noChangeAspect="1"/>
          </p:cNvGraphicFramePr>
          <p:nvPr/>
        </p:nvGraphicFramePr>
        <p:xfrm>
          <a:off x="2362200" y="3581400"/>
          <a:ext cx="3540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02" name="Equation" r:id="rId14" imgW="355446" imgH="368140" progId="Equation.3">
                  <p:embed/>
                </p:oleObj>
              </mc:Choice>
              <mc:Fallback>
                <p:oleObj name="Equation" r:id="rId14" imgW="355446" imgH="36814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3581400"/>
                        <a:ext cx="3540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63" name="Oval 32"/>
          <p:cNvSpPr>
            <a:spLocks noChangeArrowheads="1"/>
          </p:cNvSpPr>
          <p:nvPr/>
        </p:nvSpPr>
        <p:spPr bwMode="auto">
          <a:xfrm>
            <a:off x="0" y="3429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48164" name="Object 33"/>
          <p:cNvGraphicFramePr>
            <a:graphicFrameLocks noChangeAspect="1"/>
          </p:cNvGraphicFramePr>
          <p:nvPr/>
        </p:nvGraphicFramePr>
        <p:xfrm>
          <a:off x="65088" y="35814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03" name="Equation" r:id="rId15" imgW="355446" imgH="368140" progId="Equation.3">
                  <p:embed/>
                </p:oleObj>
              </mc:Choice>
              <mc:Fallback>
                <p:oleObj name="Equation" r:id="rId15" imgW="355446" imgH="36814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88" y="3581400"/>
                        <a:ext cx="354012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65" name="Oval 34"/>
          <p:cNvSpPr>
            <a:spLocks noChangeArrowheads="1"/>
          </p:cNvSpPr>
          <p:nvPr/>
        </p:nvSpPr>
        <p:spPr bwMode="auto">
          <a:xfrm>
            <a:off x="1143000" y="3429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48166" name="Oval 35"/>
          <p:cNvSpPr>
            <a:spLocks noChangeArrowheads="1"/>
          </p:cNvSpPr>
          <p:nvPr/>
        </p:nvSpPr>
        <p:spPr bwMode="auto">
          <a:xfrm>
            <a:off x="3581400" y="4800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48167" name="Object 36"/>
          <p:cNvGraphicFramePr>
            <a:graphicFrameLocks noChangeAspect="1"/>
          </p:cNvGraphicFramePr>
          <p:nvPr/>
        </p:nvGraphicFramePr>
        <p:xfrm>
          <a:off x="3646488" y="49530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04" name="Equation" r:id="rId16" imgW="355446" imgH="368140" progId="Equation.3">
                  <p:embed/>
                </p:oleObj>
              </mc:Choice>
              <mc:Fallback>
                <p:oleObj name="Equation" r:id="rId16" imgW="355446" imgH="36814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6488" y="4953000"/>
                        <a:ext cx="354012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68" name="Oval 37"/>
          <p:cNvSpPr>
            <a:spLocks noChangeArrowheads="1"/>
          </p:cNvSpPr>
          <p:nvPr/>
        </p:nvSpPr>
        <p:spPr bwMode="auto">
          <a:xfrm>
            <a:off x="1143000" y="4800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48169" name="Object 38"/>
          <p:cNvGraphicFramePr>
            <a:graphicFrameLocks noChangeAspect="1"/>
          </p:cNvGraphicFramePr>
          <p:nvPr/>
        </p:nvGraphicFramePr>
        <p:xfrm>
          <a:off x="1208088" y="49530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05" name="Equation" r:id="rId17" imgW="355446" imgH="368140" progId="Equation.3">
                  <p:embed/>
                </p:oleObj>
              </mc:Choice>
              <mc:Fallback>
                <p:oleObj name="Equation" r:id="rId17" imgW="355446" imgH="36814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8088" y="4953000"/>
                        <a:ext cx="354012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70" name="Oval 39"/>
          <p:cNvSpPr>
            <a:spLocks noChangeArrowheads="1"/>
          </p:cNvSpPr>
          <p:nvPr/>
        </p:nvSpPr>
        <p:spPr bwMode="auto">
          <a:xfrm>
            <a:off x="2362200" y="4800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48171" name="Oval 40"/>
          <p:cNvSpPr>
            <a:spLocks noChangeArrowheads="1"/>
          </p:cNvSpPr>
          <p:nvPr/>
        </p:nvSpPr>
        <p:spPr bwMode="auto">
          <a:xfrm>
            <a:off x="0" y="4800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48172" name="Oval 41"/>
          <p:cNvSpPr>
            <a:spLocks noChangeArrowheads="1"/>
          </p:cNvSpPr>
          <p:nvPr/>
        </p:nvSpPr>
        <p:spPr bwMode="auto">
          <a:xfrm>
            <a:off x="11430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48173" name="Oval 42"/>
          <p:cNvSpPr>
            <a:spLocks noChangeArrowheads="1"/>
          </p:cNvSpPr>
          <p:nvPr/>
        </p:nvSpPr>
        <p:spPr bwMode="auto">
          <a:xfrm>
            <a:off x="35814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48174" name="Object 43"/>
          <p:cNvGraphicFramePr>
            <a:graphicFrameLocks noChangeAspect="1"/>
          </p:cNvGraphicFramePr>
          <p:nvPr/>
        </p:nvGraphicFramePr>
        <p:xfrm>
          <a:off x="1371600" y="3581400"/>
          <a:ext cx="290513" cy="29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06" name="Equation" r:id="rId18" imgW="291973" imgH="291973" progId="Equation.3">
                  <p:embed/>
                </p:oleObj>
              </mc:Choice>
              <mc:Fallback>
                <p:oleObj name="Equation" r:id="rId18" imgW="291973" imgH="291973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581400"/>
                        <a:ext cx="290513" cy="290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75" name="Object 44"/>
          <p:cNvGraphicFramePr>
            <a:graphicFrameLocks noChangeAspect="1"/>
          </p:cNvGraphicFramePr>
          <p:nvPr/>
        </p:nvGraphicFramePr>
        <p:xfrm>
          <a:off x="2514600" y="5029200"/>
          <a:ext cx="214313" cy="23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07" name="Equation" r:id="rId19" imgW="215713" imgH="241091" progId="Equation.3">
                  <p:embed/>
                </p:oleObj>
              </mc:Choice>
              <mc:Fallback>
                <p:oleObj name="Equation" r:id="rId19" imgW="215713" imgH="241091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5029200"/>
                        <a:ext cx="214313" cy="239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76" name="Line 45"/>
          <p:cNvSpPr>
            <a:spLocks noChangeShapeType="1"/>
          </p:cNvSpPr>
          <p:nvPr/>
        </p:nvSpPr>
        <p:spPr bwMode="auto">
          <a:xfrm flipH="1">
            <a:off x="533400" y="2667000"/>
            <a:ext cx="685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48177" name="Line 46"/>
          <p:cNvSpPr>
            <a:spLocks noChangeShapeType="1"/>
          </p:cNvSpPr>
          <p:nvPr/>
        </p:nvSpPr>
        <p:spPr bwMode="auto">
          <a:xfrm>
            <a:off x="1676400" y="2667000"/>
            <a:ext cx="762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48178" name="Line 47"/>
          <p:cNvSpPr>
            <a:spLocks noChangeShapeType="1"/>
          </p:cNvSpPr>
          <p:nvPr/>
        </p:nvSpPr>
        <p:spPr bwMode="auto">
          <a:xfrm>
            <a:off x="1447800" y="2819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48179" name="Line 48"/>
          <p:cNvSpPr>
            <a:spLocks noChangeShapeType="1"/>
          </p:cNvSpPr>
          <p:nvPr/>
        </p:nvSpPr>
        <p:spPr bwMode="auto">
          <a:xfrm>
            <a:off x="304800" y="4038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48180" name="Line 49"/>
          <p:cNvSpPr>
            <a:spLocks noChangeShapeType="1"/>
          </p:cNvSpPr>
          <p:nvPr/>
        </p:nvSpPr>
        <p:spPr bwMode="auto">
          <a:xfrm flipH="1">
            <a:off x="1600200" y="3962400"/>
            <a:ext cx="838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48181" name="Line 50"/>
          <p:cNvSpPr>
            <a:spLocks noChangeShapeType="1"/>
          </p:cNvSpPr>
          <p:nvPr/>
        </p:nvSpPr>
        <p:spPr bwMode="auto">
          <a:xfrm>
            <a:off x="2667000" y="4038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48182" name="Line 51"/>
          <p:cNvSpPr>
            <a:spLocks noChangeShapeType="1"/>
          </p:cNvSpPr>
          <p:nvPr/>
        </p:nvSpPr>
        <p:spPr bwMode="auto">
          <a:xfrm>
            <a:off x="2819400" y="396240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48183" name="Line 52"/>
          <p:cNvSpPr>
            <a:spLocks noChangeShapeType="1"/>
          </p:cNvSpPr>
          <p:nvPr/>
        </p:nvSpPr>
        <p:spPr bwMode="auto">
          <a:xfrm>
            <a:off x="1447800" y="5410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48184" name="Line 53"/>
          <p:cNvSpPr>
            <a:spLocks noChangeShapeType="1"/>
          </p:cNvSpPr>
          <p:nvPr/>
        </p:nvSpPr>
        <p:spPr bwMode="auto">
          <a:xfrm>
            <a:off x="3886200" y="5410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48185" name="Object 55"/>
          <p:cNvGraphicFramePr>
            <a:graphicFrameLocks noChangeAspect="1"/>
          </p:cNvGraphicFramePr>
          <p:nvPr/>
        </p:nvGraphicFramePr>
        <p:xfrm>
          <a:off x="152400" y="4953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08" name="Equation" r:id="rId20" imgW="253890" imgH="368140" progId="Equation.3">
                  <p:embed/>
                </p:oleObj>
              </mc:Choice>
              <mc:Fallback>
                <p:oleObj name="Equation" r:id="rId20" imgW="253890" imgH="368140" progId="Equation.3">
                  <p:embed/>
                  <p:pic>
                    <p:nvPicPr>
                      <p:cNvPr id="0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4953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86" name="Object 56"/>
          <p:cNvGraphicFramePr>
            <a:graphicFrameLocks noChangeAspect="1"/>
          </p:cNvGraphicFramePr>
          <p:nvPr/>
        </p:nvGraphicFramePr>
        <p:xfrm>
          <a:off x="1295400" y="6096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09" name="Equation" r:id="rId22" imgW="253890" imgH="368140" progId="Equation.3">
                  <p:embed/>
                </p:oleObj>
              </mc:Choice>
              <mc:Fallback>
                <p:oleObj name="Equation" r:id="rId22" imgW="253890" imgH="368140" progId="Equation.3">
                  <p:embed/>
                  <p:pic>
                    <p:nvPicPr>
                      <p:cNvPr id="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6096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87" name="Object 57"/>
          <p:cNvGraphicFramePr>
            <a:graphicFrameLocks noChangeAspect="1"/>
          </p:cNvGraphicFramePr>
          <p:nvPr/>
        </p:nvGraphicFramePr>
        <p:xfrm>
          <a:off x="3733800" y="6096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10" name="Equation" r:id="rId23" imgW="253890" imgH="368140" progId="Equation.3">
                  <p:embed/>
                </p:oleObj>
              </mc:Choice>
              <mc:Fallback>
                <p:oleObj name="Equation" r:id="rId23" imgW="253890" imgH="368140" progId="Equation.3">
                  <p:embed/>
                  <p:pic>
                    <p:nvPicPr>
                      <p:cNvPr id="0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6096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88" name="Object 58"/>
          <p:cNvGraphicFramePr>
            <a:graphicFrameLocks noChangeAspect="1"/>
          </p:cNvGraphicFramePr>
          <p:nvPr/>
        </p:nvGraphicFramePr>
        <p:xfrm>
          <a:off x="5181600" y="6096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11" name="Equation" r:id="rId24" imgW="253890" imgH="368140" progId="Equation.3">
                  <p:embed/>
                </p:oleObj>
              </mc:Choice>
              <mc:Fallback>
                <p:oleObj name="Equation" r:id="rId24" imgW="253890" imgH="368140" progId="Equation.3">
                  <p:embed/>
                  <p:pic>
                    <p:nvPicPr>
                      <p:cNvPr id="0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6096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89" name="Object 59"/>
          <p:cNvGraphicFramePr>
            <a:graphicFrameLocks noChangeAspect="1"/>
          </p:cNvGraphicFramePr>
          <p:nvPr/>
        </p:nvGraphicFramePr>
        <p:xfrm>
          <a:off x="7620000" y="6096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12" name="Equation" r:id="rId25" imgW="253890" imgH="368140" progId="Equation.3">
                  <p:embed/>
                </p:oleObj>
              </mc:Choice>
              <mc:Fallback>
                <p:oleObj name="Equation" r:id="rId25" imgW="253890" imgH="368140" progId="Equation.3">
                  <p:embed/>
                  <p:pic>
                    <p:nvPicPr>
                      <p:cNvPr id="0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6096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90" name="Object 60"/>
          <p:cNvGraphicFramePr>
            <a:graphicFrameLocks noChangeAspect="1"/>
          </p:cNvGraphicFramePr>
          <p:nvPr/>
        </p:nvGraphicFramePr>
        <p:xfrm>
          <a:off x="8686800" y="4953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13" name="Equation" r:id="rId26" imgW="253890" imgH="368140" progId="Equation.3">
                  <p:embed/>
                </p:oleObj>
              </mc:Choice>
              <mc:Fallback>
                <p:oleObj name="Equation" r:id="rId26" imgW="253890" imgH="368140" progId="Equation.3">
                  <p:embed/>
                  <p:pic>
                    <p:nvPicPr>
                      <p:cNvPr id="0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6800" y="4953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91" name="Object 61"/>
          <p:cNvGraphicFramePr>
            <a:graphicFrameLocks noChangeAspect="1"/>
          </p:cNvGraphicFramePr>
          <p:nvPr/>
        </p:nvGraphicFramePr>
        <p:xfrm>
          <a:off x="2514600" y="1219200"/>
          <a:ext cx="434340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14" name="Equation" r:id="rId27" imgW="1307532" imgH="177723" progId="Equation.3">
                  <p:embed/>
                </p:oleObj>
              </mc:Choice>
              <mc:Fallback>
                <p:oleObj name="Equation" r:id="rId27" imgW="1307532" imgH="177723" progId="Equation.3">
                  <p:embed/>
                  <p:pic>
                    <p:nvPicPr>
                      <p:cNvPr id="0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1219200"/>
                        <a:ext cx="4343400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92" name="Text Box 62"/>
          <p:cNvSpPr txBox="1">
            <a:spLocks noChangeArrowheads="1"/>
          </p:cNvSpPr>
          <p:nvPr/>
        </p:nvSpPr>
        <p:spPr bwMode="auto">
          <a:xfrm>
            <a:off x="3397250" y="171450"/>
            <a:ext cx="10255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take</a:t>
            </a:r>
          </a:p>
        </p:txBody>
      </p:sp>
      <p:graphicFrame>
        <p:nvGraphicFramePr>
          <p:cNvPr id="48193" name="Object 63"/>
          <p:cNvGraphicFramePr>
            <a:graphicFrameLocks noChangeAspect="1"/>
          </p:cNvGraphicFramePr>
          <p:nvPr/>
        </p:nvGraphicFramePr>
        <p:xfrm>
          <a:off x="4572000" y="228600"/>
          <a:ext cx="10414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15" name="Equation" r:id="rId29" imgW="1040948" imgH="418918" progId="Equation.3">
                  <p:embed/>
                </p:oleObj>
              </mc:Choice>
              <mc:Fallback>
                <p:oleObj name="Equation" r:id="rId29" imgW="1040948" imgH="418918" progId="Equation.3">
                  <p:embed/>
                  <p:pic>
                    <p:nvPicPr>
                      <p:cNvPr id="0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28600"/>
                        <a:ext cx="10414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615D2B4B-6F45-40B7-A913-3ABD39A59F93}" type="slidenum">
              <a:rPr lang="en-US" sz="1400">
                <a:solidFill>
                  <a:schemeClr val="tx1"/>
                </a:solidFill>
                <a:latin typeface="Times New Roman" charset="0"/>
              </a:rPr>
              <a:pPr/>
              <a:t>47</a:t>
            </a:fld>
            <a:endParaRPr lang="en-US" sz="14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9157" name="Oval 2"/>
          <p:cNvSpPr>
            <a:spLocks noChangeArrowheads="1"/>
          </p:cNvSpPr>
          <p:nvPr/>
        </p:nvSpPr>
        <p:spPr bwMode="auto">
          <a:xfrm>
            <a:off x="7391400" y="220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49158" name="Object 3"/>
          <p:cNvGraphicFramePr>
            <a:graphicFrameLocks noChangeAspect="1"/>
          </p:cNvGraphicFramePr>
          <p:nvPr/>
        </p:nvGraphicFramePr>
        <p:xfrm>
          <a:off x="7456488" y="23622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30" name="Equation" r:id="rId3" imgW="355446" imgH="368140" progId="Equation.3">
                  <p:embed/>
                </p:oleObj>
              </mc:Choice>
              <mc:Fallback>
                <p:oleObj name="Equation" r:id="rId3" imgW="355446" imgH="3681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6488" y="2362200"/>
                        <a:ext cx="354012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9" name="Oval 4"/>
          <p:cNvSpPr>
            <a:spLocks noChangeArrowheads="1"/>
          </p:cNvSpPr>
          <p:nvPr/>
        </p:nvSpPr>
        <p:spPr bwMode="auto">
          <a:xfrm>
            <a:off x="8534400" y="3429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49160" name="Object 5"/>
          <p:cNvGraphicFramePr>
            <a:graphicFrameLocks noChangeAspect="1"/>
          </p:cNvGraphicFramePr>
          <p:nvPr/>
        </p:nvGraphicFramePr>
        <p:xfrm>
          <a:off x="8610600" y="3581400"/>
          <a:ext cx="3540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31" name="Equation" r:id="rId5" imgW="355446" imgH="368140" progId="Equation.3">
                  <p:embed/>
                </p:oleObj>
              </mc:Choice>
              <mc:Fallback>
                <p:oleObj name="Equation" r:id="rId5" imgW="355446" imgH="3681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10600" y="3581400"/>
                        <a:ext cx="3540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61" name="Oval 6"/>
          <p:cNvSpPr>
            <a:spLocks noChangeArrowheads="1"/>
          </p:cNvSpPr>
          <p:nvPr/>
        </p:nvSpPr>
        <p:spPr bwMode="auto">
          <a:xfrm>
            <a:off x="6248400" y="3429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49162" name="Object 7"/>
          <p:cNvGraphicFramePr>
            <a:graphicFrameLocks noChangeAspect="1"/>
          </p:cNvGraphicFramePr>
          <p:nvPr/>
        </p:nvGraphicFramePr>
        <p:xfrm>
          <a:off x="6313488" y="35814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32" name="Equation" r:id="rId6" imgW="355446" imgH="368140" progId="Equation.3">
                  <p:embed/>
                </p:oleObj>
              </mc:Choice>
              <mc:Fallback>
                <p:oleObj name="Equation" r:id="rId6" imgW="355446" imgH="3681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3488" y="3581400"/>
                        <a:ext cx="354012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63" name="Oval 8"/>
          <p:cNvSpPr>
            <a:spLocks noChangeArrowheads="1"/>
          </p:cNvSpPr>
          <p:nvPr/>
        </p:nvSpPr>
        <p:spPr bwMode="auto">
          <a:xfrm>
            <a:off x="7391400" y="3429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49164" name="Oval 9"/>
          <p:cNvSpPr>
            <a:spLocks noChangeArrowheads="1"/>
          </p:cNvSpPr>
          <p:nvPr/>
        </p:nvSpPr>
        <p:spPr bwMode="auto">
          <a:xfrm>
            <a:off x="50292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49165" name="Oval 10"/>
          <p:cNvSpPr>
            <a:spLocks noChangeArrowheads="1"/>
          </p:cNvSpPr>
          <p:nvPr/>
        </p:nvSpPr>
        <p:spPr bwMode="auto">
          <a:xfrm>
            <a:off x="74676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49166" name="Object 11"/>
          <p:cNvGraphicFramePr>
            <a:graphicFrameLocks noChangeAspect="1"/>
          </p:cNvGraphicFramePr>
          <p:nvPr/>
        </p:nvGraphicFramePr>
        <p:xfrm>
          <a:off x="6400800" y="4953000"/>
          <a:ext cx="290513" cy="29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33" name="Equation" r:id="rId7" imgW="291973" imgH="291973" progId="Equation.3">
                  <p:embed/>
                </p:oleObj>
              </mc:Choice>
              <mc:Fallback>
                <p:oleObj name="Equation" r:id="rId7" imgW="291973" imgH="291973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4953000"/>
                        <a:ext cx="290513" cy="290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7" name="Object 12"/>
          <p:cNvGraphicFramePr>
            <a:graphicFrameLocks noChangeAspect="1"/>
          </p:cNvGraphicFramePr>
          <p:nvPr/>
        </p:nvGraphicFramePr>
        <p:xfrm>
          <a:off x="7620000" y="3581400"/>
          <a:ext cx="214313" cy="23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34" name="Equation" r:id="rId9" imgW="215713" imgH="241091" progId="Equation.3">
                  <p:embed/>
                </p:oleObj>
              </mc:Choice>
              <mc:Fallback>
                <p:oleObj name="Equation" r:id="rId9" imgW="215713" imgH="241091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3581400"/>
                        <a:ext cx="214313" cy="239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68" name="Line 13"/>
          <p:cNvSpPr>
            <a:spLocks noChangeShapeType="1"/>
          </p:cNvSpPr>
          <p:nvPr/>
        </p:nvSpPr>
        <p:spPr bwMode="auto">
          <a:xfrm flipH="1">
            <a:off x="6781800" y="2667000"/>
            <a:ext cx="685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49169" name="Line 14"/>
          <p:cNvSpPr>
            <a:spLocks noChangeShapeType="1"/>
          </p:cNvSpPr>
          <p:nvPr/>
        </p:nvSpPr>
        <p:spPr bwMode="auto">
          <a:xfrm>
            <a:off x="7924800" y="2667000"/>
            <a:ext cx="762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49170" name="Line 15"/>
          <p:cNvSpPr>
            <a:spLocks noChangeShapeType="1"/>
          </p:cNvSpPr>
          <p:nvPr/>
        </p:nvSpPr>
        <p:spPr bwMode="auto">
          <a:xfrm>
            <a:off x="7696200" y="2819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49171" name="Line 16"/>
          <p:cNvSpPr>
            <a:spLocks noChangeShapeType="1"/>
          </p:cNvSpPr>
          <p:nvPr/>
        </p:nvSpPr>
        <p:spPr bwMode="auto">
          <a:xfrm>
            <a:off x="8839200" y="4038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49172" name="Line 17"/>
          <p:cNvSpPr>
            <a:spLocks noChangeShapeType="1"/>
          </p:cNvSpPr>
          <p:nvPr/>
        </p:nvSpPr>
        <p:spPr bwMode="auto">
          <a:xfrm flipH="1">
            <a:off x="5486400" y="3962400"/>
            <a:ext cx="838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49173" name="Line 18"/>
          <p:cNvSpPr>
            <a:spLocks noChangeShapeType="1"/>
          </p:cNvSpPr>
          <p:nvPr/>
        </p:nvSpPr>
        <p:spPr bwMode="auto">
          <a:xfrm>
            <a:off x="6553200" y="4038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49174" name="Line 19"/>
          <p:cNvSpPr>
            <a:spLocks noChangeShapeType="1"/>
          </p:cNvSpPr>
          <p:nvPr/>
        </p:nvSpPr>
        <p:spPr bwMode="auto">
          <a:xfrm>
            <a:off x="6705600" y="396240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49175" name="Line 20"/>
          <p:cNvSpPr>
            <a:spLocks noChangeShapeType="1"/>
          </p:cNvSpPr>
          <p:nvPr/>
        </p:nvSpPr>
        <p:spPr bwMode="auto">
          <a:xfrm>
            <a:off x="5334000" y="5410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49176" name="Line 21"/>
          <p:cNvSpPr>
            <a:spLocks noChangeShapeType="1"/>
          </p:cNvSpPr>
          <p:nvPr/>
        </p:nvSpPr>
        <p:spPr bwMode="auto">
          <a:xfrm>
            <a:off x="7772400" y="5410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49177" name="Oval 22"/>
          <p:cNvSpPr>
            <a:spLocks noChangeArrowheads="1"/>
          </p:cNvSpPr>
          <p:nvPr/>
        </p:nvSpPr>
        <p:spPr bwMode="auto">
          <a:xfrm>
            <a:off x="7467600" y="4800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49178" name="Object 23"/>
          <p:cNvGraphicFramePr>
            <a:graphicFrameLocks noChangeAspect="1"/>
          </p:cNvGraphicFramePr>
          <p:nvPr/>
        </p:nvGraphicFramePr>
        <p:xfrm>
          <a:off x="7532688" y="49530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35" name="Equation" r:id="rId11" imgW="355446" imgH="368140" progId="Equation.3">
                  <p:embed/>
                </p:oleObj>
              </mc:Choice>
              <mc:Fallback>
                <p:oleObj name="Equation" r:id="rId11" imgW="355446" imgH="36814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32688" y="4953000"/>
                        <a:ext cx="354012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79" name="Oval 24"/>
          <p:cNvSpPr>
            <a:spLocks noChangeArrowheads="1"/>
          </p:cNvSpPr>
          <p:nvPr/>
        </p:nvSpPr>
        <p:spPr bwMode="auto">
          <a:xfrm>
            <a:off x="5029200" y="4800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49180" name="Object 25"/>
          <p:cNvGraphicFramePr>
            <a:graphicFrameLocks noChangeAspect="1"/>
          </p:cNvGraphicFramePr>
          <p:nvPr/>
        </p:nvGraphicFramePr>
        <p:xfrm>
          <a:off x="5094288" y="49530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36" name="Equation" r:id="rId12" imgW="355446" imgH="368140" progId="Equation.3">
                  <p:embed/>
                </p:oleObj>
              </mc:Choice>
              <mc:Fallback>
                <p:oleObj name="Equation" r:id="rId12" imgW="355446" imgH="36814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4288" y="4953000"/>
                        <a:ext cx="354012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81" name="Oval 26"/>
          <p:cNvSpPr>
            <a:spLocks noChangeArrowheads="1"/>
          </p:cNvSpPr>
          <p:nvPr/>
        </p:nvSpPr>
        <p:spPr bwMode="auto">
          <a:xfrm>
            <a:off x="6248400" y="4800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49182" name="Oval 27"/>
          <p:cNvSpPr>
            <a:spLocks noChangeArrowheads="1"/>
          </p:cNvSpPr>
          <p:nvPr/>
        </p:nvSpPr>
        <p:spPr bwMode="auto">
          <a:xfrm>
            <a:off x="8534400" y="4800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49183" name="Oval 28"/>
          <p:cNvSpPr>
            <a:spLocks noChangeArrowheads="1"/>
          </p:cNvSpPr>
          <p:nvPr/>
        </p:nvSpPr>
        <p:spPr bwMode="auto">
          <a:xfrm>
            <a:off x="1143000" y="220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49184" name="Object 29"/>
          <p:cNvGraphicFramePr>
            <a:graphicFrameLocks noChangeAspect="1"/>
          </p:cNvGraphicFramePr>
          <p:nvPr/>
        </p:nvGraphicFramePr>
        <p:xfrm>
          <a:off x="1208088" y="23622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37" name="Equation" r:id="rId13" imgW="355446" imgH="368140" progId="Equation.3">
                  <p:embed/>
                </p:oleObj>
              </mc:Choice>
              <mc:Fallback>
                <p:oleObj name="Equation" r:id="rId13" imgW="355446" imgH="36814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8088" y="2362200"/>
                        <a:ext cx="354012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85" name="Oval 30"/>
          <p:cNvSpPr>
            <a:spLocks noChangeArrowheads="1"/>
          </p:cNvSpPr>
          <p:nvPr/>
        </p:nvSpPr>
        <p:spPr bwMode="auto">
          <a:xfrm>
            <a:off x="2286000" y="3429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49186" name="Object 31"/>
          <p:cNvGraphicFramePr>
            <a:graphicFrameLocks noChangeAspect="1"/>
          </p:cNvGraphicFramePr>
          <p:nvPr/>
        </p:nvGraphicFramePr>
        <p:xfrm>
          <a:off x="2362200" y="3581400"/>
          <a:ext cx="3540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38" name="Equation" r:id="rId14" imgW="355446" imgH="368140" progId="Equation.3">
                  <p:embed/>
                </p:oleObj>
              </mc:Choice>
              <mc:Fallback>
                <p:oleObj name="Equation" r:id="rId14" imgW="355446" imgH="36814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3581400"/>
                        <a:ext cx="3540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87" name="Oval 32"/>
          <p:cNvSpPr>
            <a:spLocks noChangeArrowheads="1"/>
          </p:cNvSpPr>
          <p:nvPr/>
        </p:nvSpPr>
        <p:spPr bwMode="auto">
          <a:xfrm>
            <a:off x="0" y="3429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49188" name="Object 33"/>
          <p:cNvGraphicFramePr>
            <a:graphicFrameLocks noChangeAspect="1"/>
          </p:cNvGraphicFramePr>
          <p:nvPr/>
        </p:nvGraphicFramePr>
        <p:xfrm>
          <a:off x="65088" y="35814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39" name="Equation" r:id="rId15" imgW="355446" imgH="368140" progId="Equation.3">
                  <p:embed/>
                </p:oleObj>
              </mc:Choice>
              <mc:Fallback>
                <p:oleObj name="Equation" r:id="rId15" imgW="355446" imgH="36814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88" y="3581400"/>
                        <a:ext cx="354012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89" name="Oval 34"/>
          <p:cNvSpPr>
            <a:spLocks noChangeArrowheads="1"/>
          </p:cNvSpPr>
          <p:nvPr/>
        </p:nvSpPr>
        <p:spPr bwMode="auto">
          <a:xfrm>
            <a:off x="1143000" y="3429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49190" name="Oval 35"/>
          <p:cNvSpPr>
            <a:spLocks noChangeArrowheads="1"/>
          </p:cNvSpPr>
          <p:nvPr/>
        </p:nvSpPr>
        <p:spPr bwMode="auto">
          <a:xfrm>
            <a:off x="3581400" y="4800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49191" name="Object 36"/>
          <p:cNvGraphicFramePr>
            <a:graphicFrameLocks noChangeAspect="1"/>
          </p:cNvGraphicFramePr>
          <p:nvPr/>
        </p:nvGraphicFramePr>
        <p:xfrm>
          <a:off x="3646488" y="49530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40" name="Equation" r:id="rId16" imgW="355446" imgH="368140" progId="Equation.3">
                  <p:embed/>
                </p:oleObj>
              </mc:Choice>
              <mc:Fallback>
                <p:oleObj name="Equation" r:id="rId16" imgW="355446" imgH="36814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6488" y="4953000"/>
                        <a:ext cx="354012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92" name="Oval 37"/>
          <p:cNvSpPr>
            <a:spLocks noChangeArrowheads="1"/>
          </p:cNvSpPr>
          <p:nvPr/>
        </p:nvSpPr>
        <p:spPr bwMode="auto">
          <a:xfrm>
            <a:off x="1143000" y="4800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49193" name="Object 38"/>
          <p:cNvGraphicFramePr>
            <a:graphicFrameLocks noChangeAspect="1"/>
          </p:cNvGraphicFramePr>
          <p:nvPr/>
        </p:nvGraphicFramePr>
        <p:xfrm>
          <a:off x="1208088" y="49530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41" name="Equation" r:id="rId17" imgW="355446" imgH="368140" progId="Equation.3">
                  <p:embed/>
                </p:oleObj>
              </mc:Choice>
              <mc:Fallback>
                <p:oleObj name="Equation" r:id="rId17" imgW="355446" imgH="36814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8088" y="4953000"/>
                        <a:ext cx="354012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94" name="Oval 39"/>
          <p:cNvSpPr>
            <a:spLocks noChangeArrowheads="1"/>
          </p:cNvSpPr>
          <p:nvPr/>
        </p:nvSpPr>
        <p:spPr bwMode="auto">
          <a:xfrm>
            <a:off x="2362200" y="4800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49195" name="Oval 40"/>
          <p:cNvSpPr>
            <a:spLocks noChangeArrowheads="1"/>
          </p:cNvSpPr>
          <p:nvPr/>
        </p:nvSpPr>
        <p:spPr bwMode="auto">
          <a:xfrm>
            <a:off x="0" y="4800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49196" name="Oval 41"/>
          <p:cNvSpPr>
            <a:spLocks noChangeArrowheads="1"/>
          </p:cNvSpPr>
          <p:nvPr/>
        </p:nvSpPr>
        <p:spPr bwMode="auto">
          <a:xfrm>
            <a:off x="11430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49197" name="Oval 42"/>
          <p:cNvSpPr>
            <a:spLocks noChangeArrowheads="1"/>
          </p:cNvSpPr>
          <p:nvPr/>
        </p:nvSpPr>
        <p:spPr bwMode="auto">
          <a:xfrm>
            <a:off x="35814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49198" name="Object 43"/>
          <p:cNvGraphicFramePr>
            <a:graphicFrameLocks noChangeAspect="1"/>
          </p:cNvGraphicFramePr>
          <p:nvPr/>
        </p:nvGraphicFramePr>
        <p:xfrm>
          <a:off x="1371600" y="3581400"/>
          <a:ext cx="290513" cy="29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42" name="Equation" r:id="rId18" imgW="291973" imgH="291973" progId="Equation.3">
                  <p:embed/>
                </p:oleObj>
              </mc:Choice>
              <mc:Fallback>
                <p:oleObj name="Equation" r:id="rId18" imgW="291973" imgH="291973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581400"/>
                        <a:ext cx="290513" cy="290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99" name="Object 44"/>
          <p:cNvGraphicFramePr>
            <a:graphicFrameLocks noChangeAspect="1"/>
          </p:cNvGraphicFramePr>
          <p:nvPr/>
        </p:nvGraphicFramePr>
        <p:xfrm>
          <a:off x="2514600" y="5029200"/>
          <a:ext cx="214313" cy="23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43" name="Equation" r:id="rId19" imgW="215713" imgH="241091" progId="Equation.3">
                  <p:embed/>
                </p:oleObj>
              </mc:Choice>
              <mc:Fallback>
                <p:oleObj name="Equation" r:id="rId19" imgW="215713" imgH="241091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5029200"/>
                        <a:ext cx="214313" cy="239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200" name="Line 45"/>
          <p:cNvSpPr>
            <a:spLocks noChangeShapeType="1"/>
          </p:cNvSpPr>
          <p:nvPr/>
        </p:nvSpPr>
        <p:spPr bwMode="auto">
          <a:xfrm flipH="1">
            <a:off x="533400" y="2667000"/>
            <a:ext cx="685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49201" name="Line 46"/>
          <p:cNvSpPr>
            <a:spLocks noChangeShapeType="1"/>
          </p:cNvSpPr>
          <p:nvPr/>
        </p:nvSpPr>
        <p:spPr bwMode="auto">
          <a:xfrm>
            <a:off x="1676400" y="2667000"/>
            <a:ext cx="762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49202" name="Line 47"/>
          <p:cNvSpPr>
            <a:spLocks noChangeShapeType="1"/>
          </p:cNvSpPr>
          <p:nvPr/>
        </p:nvSpPr>
        <p:spPr bwMode="auto">
          <a:xfrm>
            <a:off x="1447800" y="2819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49203" name="Line 48"/>
          <p:cNvSpPr>
            <a:spLocks noChangeShapeType="1"/>
          </p:cNvSpPr>
          <p:nvPr/>
        </p:nvSpPr>
        <p:spPr bwMode="auto">
          <a:xfrm>
            <a:off x="304800" y="4038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49204" name="Line 49"/>
          <p:cNvSpPr>
            <a:spLocks noChangeShapeType="1"/>
          </p:cNvSpPr>
          <p:nvPr/>
        </p:nvSpPr>
        <p:spPr bwMode="auto">
          <a:xfrm flipH="1">
            <a:off x="1600200" y="3962400"/>
            <a:ext cx="838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49205" name="Line 50"/>
          <p:cNvSpPr>
            <a:spLocks noChangeShapeType="1"/>
          </p:cNvSpPr>
          <p:nvPr/>
        </p:nvSpPr>
        <p:spPr bwMode="auto">
          <a:xfrm>
            <a:off x="2667000" y="4038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49206" name="Line 51"/>
          <p:cNvSpPr>
            <a:spLocks noChangeShapeType="1"/>
          </p:cNvSpPr>
          <p:nvPr/>
        </p:nvSpPr>
        <p:spPr bwMode="auto">
          <a:xfrm>
            <a:off x="2819400" y="396240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49207" name="Line 52"/>
          <p:cNvSpPr>
            <a:spLocks noChangeShapeType="1"/>
          </p:cNvSpPr>
          <p:nvPr/>
        </p:nvSpPr>
        <p:spPr bwMode="auto">
          <a:xfrm>
            <a:off x="1447800" y="5410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49208" name="Line 53"/>
          <p:cNvSpPr>
            <a:spLocks noChangeShapeType="1"/>
          </p:cNvSpPr>
          <p:nvPr/>
        </p:nvSpPr>
        <p:spPr bwMode="auto">
          <a:xfrm>
            <a:off x="3886200" y="5410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49209" name="Object 54"/>
          <p:cNvGraphicFramePr>
            <a:graphicFrameLocks noChangeAspect="1"/>
          </p:cNvGraphicFramePr>
          <p:nvPr/>
        </p:nvGraphicFramePr>
        <p:xfrm>
          <a:off x="381000" y="914400"/>
          <a:ext cx="23749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44" name="Equation" r:id="rId20" imgW="2374900" imgH="419100" progId="Equation.3">
                  <p:embed/>
                </p:oleObj>
              </mc:Choice>
              <mc:Fallback>
                <p:oleObj name="Equation" r:id="rId20" imgW="2374900" imgH="419100" progId="Equation.3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914400"/>
                        <a:ext cx="23749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210" name="Object 55"/>
          <p:cNvGraphicFramePr>
            <a:graphicFrameLocks noChangeAspect="1"/>
          </p:cNvGraphicFramePr>
          <p:nvPr/>
        </p:nvGraphicFramePr>
        <p:xfrm>
          <a:off x="152400" y="4953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45" name="Equation" r:id="rId22" imgW="253890" imgH="368140" progId="Equation.3">
                  <p:embed/>
                </p:oleObj>
              </mc:Choice>
              <mc:Fallback>
                <p:oleObj name="Equation" r:id="rId22" imgW="253890" imgH="368140" progId="Equation.3">
                  <p:embed/>
                  <p:pic>
                    <p:nvPicPr>
                      <p:cNvPr id="0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4953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211" name="Object 56"/>
          <p:cNvGraphicFramePr>
            <a:graphicFrameLocks noChangeAspect="1"/>
          </p:cNvGraphicFramePr>
          <p:nvPr/>
        </p:nvGraphicFramePr>
        <p:xfrm>
          <a:off x="1295400" y="6096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46" name="Equation" r:id="rId24" imgW="253890" imgH="368140" progId="Equation.3">
                  <p:embed/>
                </p:oleObj>
              </mc:Choice>
              <mc:Fallback>
                <p:oleObj name="Equation" r:id="rId24" imgW="253890" imgH="368140" progId="Equation.3">
                  <p:embed/>
                  <p:pic>
                    <p:nvPicPr>
                      <p:cNvPr id="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6096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212" name="Object 57"/>
          <p:cNvGraphicFramePr>
            <a:graphicFrameLocks noChangeAspect="1"/>
          </p:cNvGraphicFramePr>
          <p:nvPr/>
        </p:nvGraphicFramePr>
        <p:xfrm>
          <a:off x="3733800" y="6096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47" name="Equation" r:id="rId25" imgW="253890" imgH="368140" progId="Equation.3">
                  <p:embed/>
                </p:oleObj>
              </mc:Choice>
              <mc:Fallback>
                <p:oleObj name="Equation" r:id="rId25" imgW="253890" imgH="368140" progId="Equation.3">
                  <p:embed/>
                  <p:pic>
                    <p:nvPicPr>
                      <p:cNvPr id="0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6096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213" name="Object 58"/>
          <p:cNvGraphicFramePr>
            <a:graphicFrameLocks noChangeAspect="1"/>
          </p:cNvGraphicFramePr>
          <p:nvPr/>
        </p:nvGraphicFramePr>
        <p:xfrm>
          <a:off x="5181600" y="6096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48" name="Equation" r:id="rId26" imgW="253890" imgH="368140" progId="Equation.3">
                  <p:embed/>
                </p:oleObj>
              </mc:Choice>
              <mc:Fallback>
                <p:oleObj name="Equation" r:id="rId26" imgW="253890" imgH="368140" progId="Equation.3">
                  <p:embed/>
                  <p:pic>
                    <p:nvPicPr>
                      <p:cNvPr id="0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6096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214" name="Object 59"/>
          <p:cNvGraphicFramePr>
            <a:graphicFrameLocks noChangeAspect="1"/>
          </p:cNvGraphicFramePr>
          <p:nvPr/>
        </p:nvGraphicFramePr>
        <p:xfrm>
          <a:off x="7620000" y="6096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49" name="Equation" r:id="rId27" imgW="253890" imgH="368140" progId="Equation.3">
                  <p:embed/>
                </p:oleObj>
              </mc:Choice>
              <mc:Fallback>
                <p:oleObj name="Equation" r:id="rId27" imgW="253890" imgH="368140" progId="Equation.3">
                  <p:embed/>
                  <p:pic>
                    <p:nvPicPr>
                      <p:cNvPr id="0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6096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215" name="Object 60"/>
          <p:cNvGraphicFramePr>
            <a:graphicFrameLocks noChangeAspect="1"/>
          </p:cNvGraphicFramePr>
          <p:nvPr/>
        </p:nvGraphicFramePr>
        <p:xfrm>
          <a:off x="8686800" y="4953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50" name="Equation" r:id="rId28" imgW="253890" imgH="368140" progId="Equation.3">
                  <p:embed/>
                </p:oleObj>
              </mc:Choice>
              <mc:Fallback>
                <p:oleObj name="Equation" r:id="rId28" imgW="253890" imgH="368140" progId="Equation.3">
                  <p:embed/>
                  <p:pic>
                    <p:nvPicPr>
                      <p:cNvPr id="0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6800" y="4953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216" name="Object 61"/>
          <p:cNvGraphicFramePr>
            <a:graphicFrameLocks noChangeAspect="1"/>
          </p:cNvGraphicFramePr>
          <p:nvPr/>
        </p:nvGraphicFramePr>
        <p:xfrm>
          <a:off x="6400800" y="914400"/>
          <a:ext cx="2349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51" name="Equation" r:id="rId29" imgW="2349500" imgH="419100" progId="Equation.3">
                  <p:embed/>
                </p:oleObj>
              </mc:Choice>
              <mc:Fallback>
                <p:oleObj name="Equation" r:id="rId29" imgW="2349500" imgH="419100" progId="Equation.3">
                  <p:embed/>
                  <p:pic>
                    <p:nvPicPr>
                      <p:cNvPr id="0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914400"/>
                        <a:ext cx="23495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217" name="Object 62"/>
          <p:cNvGraphicFramePr>
            <a:graphicFrameLocks noChangeAspect="1"/>
          </p:cNvGraphicFramePr>
          <p:nvPr/>
        </p:nvGraphicFramePr>
        <p:xfrm>
          <a:off x="2514600" y="3048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52" name="Equation" r:id="rId31" imgW="253890" imgH="368140" progId="Equation.3">
                  <p:embed/>
                </p:oleObj>
              </mc:Choice>
              <mc:Fallback>
                <p:oleObj name="Equation" r:id="rId31" imgW="253890" imgH="368140" progId="Equation.3">
                  <p:embed/>
                  <p:pic>
                    <p:nvPicPr>
                      <p:cNvPr id="0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3048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218" name="Object 63"/>
          <p:cNvGraphicFramePr>
            <a:graphicFrameLocks noChangeAspect="1"/>
          </p:cNvGraphicFramePr>
          <p:nvPr/>
        </p:nvGraphicFramePr>
        <p:xfrm>
          <a:off x="1295400" y="44196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53" name="Equation" r:id="rId33" imgW="253890" imgH="368140" progId="Equation.3">
                  <p:embed/>
                </p:oleObj>
              </mc:Choice>
              <mc:Fallback>
                <p:oleObj name="Equation" r:id="rId33" imgW="253890" imgH="368140" progId="Equation.3">
                  <p:embed/>
                  <p:pic>
                    <p:nvPicPr>
                      <p:cNvPr id="0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44196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219" name="Object 64"/>
          <p:cNvGraphicFramePr>
            <a:graphicFrameLocks noChangeAspect="1"/>
          </p:cNvGraphicFramePr>
          <p:nvPr/>
        </p:nvGraphicFramePr>
        <p:xfrm>
          <a:off x="3810000" y="44196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54" name="Equation" r:id="rId34" imgW="253890" imgH="368140" progId="Equation.3">
                  <p:embed/>
                </p:oleObj>
              </mc:Choice>
              <mc:Fallback>
                <p:oleObj name="Equation" r:id="rId34" imgW="253890" imgH="368140" progId="Equation.3">
                  <p:embed/>
                  <p:pic>
                    <p:nvPicPr>
                      <p:cNvPr id="0" name="Object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44196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220" name="Object 65"/>
          <p:cNvGraphicFramePr>
            <a:graphicFrameLocks noChangeAspect="1"/>
          </p:cNvGraphicFramePr>
          <p:nvPr/>
        </p:nvGraphicFramePr>
        <p:xfrm>
          <a:off x="228600" y="3048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55" name="Equation" r:id="rId35" imgW="253890" imgH="368140" progId="Equation.3">
                  <p:embed/>
                </p:oleObj>
              </mc:Choice>
              <mc:Fallback>
                <p:oleObj name="Equation" r:id="rId35" imgW="253890" imgH="368140" progId="Equation.3">
                  <p:embed/>
                  <p:pic>
                    <p:nvPicPr>
                      <p:cNvPr id="0" name="Object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3048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221" name="Object 66"/>
          <p:cNvGraphicFramePr>
            <a:graphicFrameLocks noChangeAspect="1"/>
          </p:cNvGraphicFramePr>
          <p:nvPr/>
        </p:nvGraphicFramePr>
        <p:xfrm>
          <a:off x="1371600" y="182880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56" name="Equation" r:id="rId36" imgW="253890" imgH="380835" progId="Equation.3">
                  <p:embed/>
                </p:oleObj>
              </mc:Choice>
              <mc:Fallback>
                <p:oleObj name="Equation" r:id="rId36" imgW="253890" imgH="380835" progId="Equation.3">
                  <p:embed/>
                  <p:pic>
                    <p:nvPicPr>
                      <p:cNvPr id="0" name="Object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82880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222" name="Object 67"/>
          <p:cNvGraphicFramePr>
            <a:graphicFrameLocks noChangeAspect="1"/>
          </p:cNvGraphicFramePr>
          <p:nvPr/>
        </p:nvGraphicFramePr>
        <p:xfrm>
          <a:off x="4953000" y="44196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57" name="Equation" r:id="rId38" imgW="253890" imgH="368140" progId="Equation.3">
                  <p:embed/>
                </p:oleObj>
              </mc:Choice>
              <mc:Fallback>
                <p:oleObj name="Equation" r:id="rId38" imgW="253890" imgH="368140" progId="Equation.3">
                  <p:embed/>
                  <p:pic>
                    <p:nvPicPr>
                      <p:cNvPr id="0" name="Object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44196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223" name="Object 68"/>
          <p:cNvGraphicFramePr>
            <a:graphicFrameLocks noChangeAspect="1"/>
          </p:cNvGraphicFramePr>
          <p:nvPr/>
        </p:nvGraphicFramePr>
        <p:xfrm>
          <a:off x="7772400" y="44196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58" name="Equation" r:id="rId39" imgW="253890" imgH="368140" progId="Equation.3">
                  <p:embed/>
                </p:oleObj>
              </mc:Choice>
              <mc:Fallback>
                <p:oleObj name="Equation" r:id="rId39" imgW="253890" imgH="368140" progId="Equation.3">
                  <p:embed/>
                  <p:pic>
                    <p:nvPicPr>
                      <p:cNvPr id="0" name="Object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44196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224" name="Object 69"/>
          <p:cNvGraphicFramePr>
            <a:graphicFrameLocks noChangeAspect="1"/>
          </p:cNvGraphicFramePr>
          <p:nvPr/>
        </p:nvGraphicFramePr>
        <p:xfrm>
          <a:off x="8686800" y="3048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59" name="Equation" r:id="rId40" imgW="253890" imgH="368140" progId="Equation.3">
                  <p:embed/>
                </p:oleObj>
              </mc:Choice>
              <mc:Fallback>
                <p:oleObj name="Equation" r:id="rId40" imgW="253890" imgH="368140" progId="Equation.3">
                  <p:embed/>
                  <p:pic>
                    <p:nvPicPr>
                      <p:cNvPr id="0" name="Object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6800" y="3048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225" name="Object 70"/>
          <p:cNvGraphicFramePr>
            <a:graphicFrameLocks noChangeAspect="1"/>
          </p:cNvGraphicFramePr>
          <p:nvPr/>
        </p:nvGraphicFramePr>
        <p:xfrm>
          <a:off x="6400800" y="3048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60" name="Equation" r:id="rId41" imgW="253890" imgH="368140" progId="Equation.3">
                  <p:embed/>
                </p:oleObj>
              </mc:Choice>
              <mc:Fallback>
                <p:oleObj name="Equation" r:id="rId41" imgW="253890" imgH="368140" progId="Equation.3">
                  <p:embed/>
                  <p:pic>
                    <p:nvPicPr>
                      <p:cNvPr id="0" name="Object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3048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226" name="Object 71"/>
          <p:cNvGraphicFramePr>
            <a:graphicFrameLocks noChangeAspect="1"/>
          </p:cNvGraphicFramePr>
          <p:nvPr/>
        </p:nvGraphicFramePr>
        <p:xfrm>
          <a:off x="7543800" y="1752600"/>
          <a:ext cx="2286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61" name="Equation" r:id="rId42" imgW="228600" imgH="380880" progId="Equation.3">
                  <p:embed/>
                </p:oleObj>
              </mc:Choice>
              <mc:Fallback>
                <p:oleObj name="Equation" r:id="rId42" imgW="228600" imgH="380880" progId="Equation.3">
                  <p:embed/>
                  <p:pic>
                    <p:nvPicPr>
                      <p:cNvPr id="0" name="Object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1752600"/>
                        <a:ext cx="2286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227" name="Text Box 72"/>
          <p:cNvSpPr txBox="1">
            <a:spLocks noChangeArrowheads="1"/>
          </p:cNvSpPr>
          <p:nvPr/>
        </p:nvSpPr>
        <p:spPr bwMode="auto">
          <a:xfrm>
            <a:off x="381000" y="228600"/>
            <a:ext cx="2165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pPr algn="ctr"/>
            <a:r>
              <a:rPr lang="en-US">
                <a:solidFill>
                  <a:srgbClr val="33CC33"/>
                </a:solidFill>
              </a:rPr>
              <a:t>Good Tree</a:t>
            </a:r>
          </a:p>
        </p:txBody>
      </p:sp>
      <p:sp>
        <p:nvSpPr>
          <p:cNvPr id="49228" name="Text Box 73"/>
          <p:cNvSpPr txBox="1">
            <a:spLocks noChangeArrowheads="1"/>
          </p:cNvSpPr>
          <p:nvPr/>
        </p:nvSpPr>
        <p:spPr bwMode="auto">
          <a:xfrm>
            <a:off x="6477000" y="228600"/>
            <a:ext cx="19240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pPr algn="ctr"/>
            <a:r>
              <a:rPr lang="en-US">
                <a:solidFill>
                  <a:srgbClr val="FF0000"/>
                </a:solidFill>
              </a:rPr>
              <a:t>Bad Tree</a:t>
            </a:r>
          </a:p>
        </p:txBody>
      </p:sp>
      <p:sp>
        <p:nvSpPr>
          <p:cNvPr id="49229" name="Text Box 74"/>
          <p:cNvSpPr txBox="1">
            <a:spLocks noChangeArrowheads="1"/>
          </p:cNvSpPr>
          <p:nvPr/>
        </p:nvSpPr>
        <p:spPr bwMode="auto">
          <a:xfrm>
            <a:off x="2057400" y="1828800"/>
            <a:ext cx="5211763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Compute expression result</a:t>
            </a:r>
          </a:p>
          <a:p>
            <a:r>
              <a:rPr lang="en-US"/>
              <a:t>       using the tree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A4D9F188-C17F-4581-B5D6-AD6E3E55BB1E}" type="slidenum">
              <a:rPr lang="en-US" sz="1400">
                <a:solidFill>
                  <a:schemeClr val="tx1"/>
                </a:solidFill>
                <a:latin typeface="Times New Roman" charset="0"/>
              </a:rPr>
              <a:pPr/>
              <a:t>48</a:t>
            </a:fld>
            <a:endParaRPr lang="en-US" sz="14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50181" name="Text Box 4"/>
          <p:cNvSpPr txBox="1">
            <a:spLocks noChangeArrowheads="1"/>
          </p:cNvSpPr>
          <p:nvPr/>
        </p:nvSpPr>
        <p:spPr bwMode="auto">
          <a:xfrm>
            <a:off x="288925" y="254000"/>
            <a:ext cx="7912100" cy="174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Two different derivation trees</a:t>
            </a:r>
          </a:p>
          <a:p>
            <a:r>
              <a:rPr lang="en-US"/>
              <a:t>may cause problems in applications which</a:t>
            </a:r>
          </a:p>
          <a:p>
            <a:r>
              <a:rPr lang="en-US"/>
              <a:t>use the derivation trees:</a:t>
            </a:r>
          </a:p>
        </p:txBody>
      </p:sp>
      <p:sp>
        <p:nvSpPr>
          <p:cNvPr id="50182" name="Text Box 6"/>
          <p:cNvSpPr txBox="1">
            <a:spLocks noChangeArrowheads="1"/>
          </p:cNvSpPr>
          <p:nvPr/>
        </p:nvSpPr>
        <p:spPr bwMode="auto">
          <a:xfrm>
            <a:off x="914400" y="2743200"/>
            <a:ext cx="47450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pPr>
              <a:buFontTx/>
              <a:buChar char="•"/>
            </a:pPr>
            <a:r>
              <a:rPr lang="en-US"/>
              <a:t> Evaluating expressions</a:t>
            </a:r>
          </a:p>
        </p:txBody>
      </p:sp>
      <p:sp>
        <p:nvSpPr>
          <p:cNvPr id="50183" name="Text Box 7"/>
          <p:cNvSpPr txBox="1">
            <a:spLocks noChangeArrowheads="1"/>
          </p:cNvSpPr>
          <p:nvPr/>
        </p:nvSpPr>
        <p:spPr bwMode="auto">
          <a:xfrm>
            <a:off x="838200" y="4267200"/>
            <a:ext cx="5513388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pPr>
              <a:buFontTx/>
              <a:buChar char="•"/>
            </a:pPr>
            <a:r>
              <a:rPr lang="en-US"/>
              <a:t> In general, in compilers</a:t>
            </a:r>
          </a:p>
          <a:p>
            <a:r>
              <a:rPr lang="en-US"/>
              <a:t>  for programming languages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786DC813-ED0B-467D-8A64-128433D062AA}" type="slidenum">
              <a:rPr lang="en-US" sz="1400">
                <a:solidFill>
                  <a:schemeClr val="tx1"/>
                </a:solidFill>
                <a:latin typeface="Times New Roman" charset="0"/>
              </a:rPr>
              <a:pPr/>
              <a:t>49</a:t>
            </a:fld>
            <a:endParaRPr lang="en-US" sz="14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51205" name="Text Box 2"/>
          <p:cNvSpPr txBox="1">
            <a:spLocks noChangeArrowheads="1"/>
          </p:cNvSpPr>
          <p:nvPr/>
        </p:nvSpPr>
        <p:spPr bwMode="auto">
          <a:xfrm>
            <a:off x="212725" y="204788"/>
            <a:ext cx="46561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sz="3600">
                <a:solidFill>
                  <a:srgbClr val="FF0000"/>
                </a:solidFill>
              </a:rPr>
              <a:t>Ambiguous Grammar:</a:t>
            </a:r>
          </a:p>
        </p:txBody>
      </p:sp>
      <p:sp>
        <p:nvSpPr>
          <p:cNvPr id="51206" name="Text Box 3"/>
          <p:cNvSpPr txBox="1">
            <a:spLocks noChangeArrowheads="1"/>
          </p:cNvSpPr>
          <p:nvPr/>
        </p:nvSpPr>
        <p:spPr bwMode="auto">
          <a:xfrm>
            <a:off x="762000" y="1143000"/>
            <a:ext cx="8221663" cy="3354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A context-free grammar        is ambiguous</a:t>
            </a:r>
            <a:endParaRPr lang="en-US" b="1">
              <a:solidFill>
                <a:srgbClr val="FF0000"/>
              </a:solidFill>
            </a:endParaRPr>
          </a:p>
          <a:p>
            <a:r>
              <a:rPr lang="en-US"/>
              <a:t>if there is a string                   which has:</a:t>
            </a:r>
          </a:p>
          <a:p>
            <a:endParaRPr lang="en-US" sz="2400"/>
          </a:p>
          <a:p>
            <a:r>
              <a:rPr lang="en-US"/>
              <a:t>       two different derivation trees</a:t>
            </a:r>
          </a:p>
          <a:p>
            <a:r>
              <a:rPr lang="en-US">
                <a:solidFill>
                  <a:srgbClr val="FF0000"/>
                </a:solidFill>
              </a:rPr>
              <a:t>       </a:t>
            </a:r>
            <a:r>
              <a:rPr lang="en-US"/>
              <a:t>or</a:t>
            </a:r>
          </a:p>
          <a:p>
            <a:r>
              <a:rPr lang="en-US"/>
              <a:t>       two leftmost derivations</a:t>
            </a:r>
          </a:p>
        </p:txBody>
      </p:sp>
      <p:graphicFrame>
        <p:nvGraphicFramePr>
          <p:cNvPr id="51207" name="Object 5"/>
          <p:cNvGraphicFramePr>
            <a:graphicFrameLocks noChangeAspect="1"/>
          </p:cNvGraphicFramePr>
          <p:nvPr/>
        </p:nvGraphicFramePr>
        <p:xfrm>
          <a:off x="5854700" y="1200150"/>
          <a:ext cx="393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0" name="Equation" r:id="rId3" imgW="393529" imgH="418918" progId="Equation.3">
                  <p:embed/>
                </p:oleObj>
              </mc:Choice>
              <mc:Fallback>
                <p:oleObj name="Equation" r:id="rId3" imgW="393529" imgH="418918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4700" y="1200150"/>
                        <a:ext cx="3937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8" name="Object 6"/>
          <p:cNvGraphicFramePr>
            <a:graphicFrameLocks noChangeAspect="1"/>
          </p:cNvGraphicFramePr>
          <p:nvPr/>
        </p:nvGraphicFramePr>
        <p:xfrm>
          <a:off x="4572000" y="1828800"/>
          <a:ext cx="18796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1" name="Equation" r:id="rId5" imgW="1879600" imgH="533400" progId="Equation.3">
                  <p:embed/>
                </p:oleObj>
              </mc:Choice>
              <mc:Fallback>
                <p:oleObj name="Equation" r:id="rId5" imgW="1879600" imgH="5334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828800"/>
                        <a:ext cx="18796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9" name="Text Box 7"/>
          <p:cNvSpPr txBox="1">
            <a:spLocks noChangeArrowheads="1"/>
          </p:cNvSpPr>
          <p:nvPr/>
        </p:nvSpPr>
        <p:spPr bwMode="auto">
          <a:xfrm>
            <a:off x="1219200" y="5486400"/>
            <a:ext cx="6954838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sz="2400">
                <a:solidFill>
                  <a:srgbClr val="CC0099"/>
                </a:solidFill>
              </a:rPr>
              <a:t>(Two different derivation trees give two </a:t>
            </a:r>
          </a:p>
          <a:p>
            <a:r>
              <a:rPr lang="en-US" sz="2400">
                <a:solidFill>
                  <a:srgbClr val="CC0099"/>
                </a:solidFill>
              </a:rPr>
              <a:t>  different leftmost derivations and vice-versa)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361A3CBE-6B52-404B-87BD-D5E78582B15D}" type="slidenum">
              <a:rPr lang="en-US" sz="1400">
                <a:solidFill>
                  <a:schemeClr val="tx1"/>
                </a:solidFill>
                <a:latin typeface="Times New Roman" charset="0"/>
              </a:rPr>
              <a:pPr/>
              <a:t>5</a:t>
            </a:fld>
            <a:endParaRPr lang="en-US" sz="14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Grammars</a:t>
            </a:r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Grammars express languages</a:t>
            </a:r>
          </a:p>
          <a:p>
            <a:endParaRPr lang="en-US" smtClean="0"/>
          </a:p>
          <a:p>
            <a:r>
              <a:rPr lang="en-US" smtClean="0"/>
              <a:t>Example:    </a:t>
            </a:r>
            <a:r>
              <a:rPr lang="en-US" smtClean="0">
                <a:solidFill>
                  <a:srgbClr val="CC0099"/>
                </a:solidFill>
              </a:rPr>
              <a:t>the English language grammar</a:t>
            </a:r>
          </a:p>
          <a:p>
            <a:endParaRPr lang="en-US" smtClean="0"/>
          </a:p>
          <a:p>
            <a:endParaRPr lang="en-US" smtClean="0"/>
          </a:p>
        </p:txBody>
      </p:sp>
      <p:graphicFrame>
        <p:nvGraphicFramePr>
          <p:cNvPr id="6151" name="Object 4"/>
          <p:cNvGraphicFramePr>
            <a:graphicFrameLocks noChangeAspect="1"/>
          </p:cNvGraphicFramePr>
          <p:nvPr/>
        </p:nvGraphicFramePr>
        <p:xfrm>
          <a:off x="457200" y="2895600"/>
          <a:ext cx="8077200" cy="354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" name="Equation" r:id="rId3" imgW="8509000" imgH="3733800" progId="Equation.3">
                  <p:embed/>
                </p:oleObj>
              </mc:Choice>
              <mc:Fallback>
                <p:oleObj name="Equation" r:id="rId3" imgW="8509000" imgH="3733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895600"/>
                        <a:ext cx="8077200" cy="354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51C7712E-6AAA-49FA-9D36-C8956DF34B32}" type="slidenum">
              <a:rPr lang="en-US" sz="1400">
                <a:solidFill>
                  <a:schemeClr val="tx1"/>
                </a:solidFill>
                <a:latin typeface="Times New Roman" charset="0"/>
              </a:rPr>
              <a:pPr/>
              <a:t>50</a:t>
            </a:fld>
            <a:endParaRPr lang="en-US" sz="1400">
              <a:solidFill>
                <a:schemeClr val="tx1"/>
              </a:solidFill>
              <a:latin typeface="Times New Roman" charset="0"/>
            </a:endParaRPr>
          </a:p>
        </p:txBody>
      </p:sp>
      <p:grpSp>
        <p:nvGrpSpPr>
          <p:cNvPr id="52229" name="Group 71"/>
          <p:cNvGrpSpPr>
            <a:grpSpLocks/>
          </p:cNvGrpSpPr>
          <p:nvPr/>
        </p:nvGrpSpPr>
        <p:grpSpPr bwMode="auto">
          <a:xfrm>
            <a:off x="762000" y="2971800"/>
            <a:ext cx="7620000" cy="3429000"/>
            <a:chOff x="702" y="2574"/>
            <a:chExt cx="4098" cy="1485"/>
          </a:xfrm>
        </p:grpSpPr>
        <p:sp>
          <p:nvSpPr>
            <p:cNvPr id="52239" name="Oval 12"/>
            <p:cNvSpPr>
              <a:spLocks noChangeArrowheads="1"/>
            </p:cNvSpPr>
            <p:nvPr/>
          </p:nvSpPr>
          <p:spPr bwMode="auto">
            <a:xfrm>
              <a:off x="4110" y="2574"/>
              <a:ext cx="240" cy="20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IN"/>
            </a:p>
          </p:txBody>
        </p:sp>
        <p:graphicFrame>
          <p:nvGraphicFramePr>
            <p:cNvPr id="52240" name="Object 13"/>
            <p:cNvGraphicFramePr>
              <a:graphicFrameLocks noChangeAspect="1"/>
            </p:cNvGraphicFramePr>
            <p:nvPr/>
          </p:nvGraphicFramePr>
          <p:xfrm>
            <a:off x="4136" y="2624"/>
            <a:ext cx="139" cy="1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297" name="Equation" r:id="rId3" imgW="355446" imgH="368140" progId="Equation.3">
                    <p:embed/>
                  </p:oleObj>
                </mc:Choice>
                <mc:Fallback>
                  <p:oleObj name="Equation" r:id="rId3" imgW="355446" imgH="36814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36" y="2624"/>
                          <a:ext cx="139" cy="1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2241" name="Oval 14"/>
            <p:cNvSpPr>
              <a:spLocks noChangeArrowheads="1"/>
            </p:cNvSpPr>
            <p:nvPr/>
          </p:nvSpPr>
          <p:spPr bwMode="auto">
            <a:xfrm>
              <a:off x="4560" y="2976"/>
              <a:ext cx="240" cy="20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IN"/>
            </a:p>
          </p:txBody>
        </p:sp>
        <p:graphicFrame>
          <p:nvGraphicFramePr>
            <p:cNvPr id="52242" name="Object 15"/>
            <p:cNvGraphicFramePr>
              <a:graphicFrameLocks noChangeAspect="1"/>
            </p:cNvGraphicFramePr>
            <p:nvPr/>
          </p:nvGraphicFramePr>
          <p:xfrm>
            <a:off x="4590" y="3026"/>
            <a:ext cx="139" cy="1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298" name="Equation" r:id="rId5" imgW="355446" imgH="368140" progId="Equation.3">
                    <p:embed/>
                  </p:oleObj>
                </mc:Choice>
                <mc:Fallback>
                  <p:oleObj name="Equation" r:id="rId5" imgW="355446" imgH="36814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90" y="3026"/>
                          <a:ext cx="139" cy="1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2243" name="Oval 16"/>
            <p:cNvSpPr>
              <a:spLocks noChangeArrowheads="1"/>
            </p:cNvSpPr>
            <p:nvPr/>
          </p:nvSpPr>
          <p:spPr bwMode="auto">
            <a:xfrm>
              <a:off x="3660" y="2976"/>
              <a:ext cx="240" cy="20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IN"/>
            </a:p>
          </p:txBody>
        </p:sp>
        <p:graphicFrame>
          <p:nvGraphicFramePr>
            <p:cNvPr id="52244" name="Object 17"/>
            <p:cNvGraphicFramePr>
              <a:graphicFrameLocks noChangeAspect="1"/>
            </p:cNvGraphicFramePr>
            <p:nvPr/>
          </p:nvGraphicFramePr>
          <p:xfrm>
            <a:off x="3686" y="3026"/>
            <a:ext cx="139" cy="1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299" name="Equation" r:id="rId6" imgW="355446" imgH="368140" progId="Equation.3">
                    <p:embed/>
                  </p:oleObj>
                </mc:Choice>
                <mc:Fallback>
                  <p:oleObj name="Equation" r:id="rId6" imgW="355446" imgH="36814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86" y="3026"/>
                          <a:ext cx="139" cy="1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2245" name="Oval 18"/>
            <p:cNvSpPr>
              <a:spLocks noChangeArrowheads="1"/>
            </p:cNvSpPr>
            <p:nvPr/>
          </p:nvSpPr>
          <p:spPr bwMode="auto">
            <a:xfrm>
              <a:off x="4110" y="2976"/>
              <a:ext cx="240" cy="20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IN"/>
            </a:p>
          </p:txBody>
        </p:sp>
        <p:sp>
          <p:nvSpPr>
            <p:cNvPr id="52246" name="Oval 19"/>
            <p:cNvSpPr>
              <a:spLocks noChangeArrowheads="1"/>
            </p:cNvSpPr>
            <p:nvPr/>
          </p:nvSpPr>
          <p:spPr bwMode="auto">
            <a:xfrm>
              <a:off x="3180" y="3831"/>
              <a:ext cx="240" cy="20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IN"/>
            </a:p>
          </p:txBody>
        </p:sp>
        <p:sp>
          <p:nvSpPr>
            <p:cNvPr id="52247" name="Oval 20"/>
            <p:cNvSpPr>
              <a:spLocks noChangeArrowheads="1"/>
            </p:cNvSpPr>
            <p:nvPr/>
          </p:nvSpPr>
          <p:spPr bwMode="auto">
            <a:xfrm>
              <a:off x="4140" y="3831"/>
              <a:ext cx="240" cy="20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IN"/>
            </a:p>
          </p:txBody>
        </p:sp>
        <p:graphicFrame>
          <p:nvGraphicFramePr>
            <p:cNvPr id="52248" name="Object 21"/>
            <p:cNvGraphicFramePr>
              <a:graphicFrameLocks noChangeAspect="1"/>
            </p:cNvGraphicFramePr>
            <p:nvPr/>
          </p:nvGraphicFramePr>
          <p:xfrm>
            <a:off x="3720" y="3479"/>
            <a:ext cx="114" cy="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300" name="Equation" r:id="rId7" imgW="291973" imgH="291973" progId="Equation.3">
                    <p:embed/>
                  </p:oleObj>
                </mc:Choice>
                <mc:Fallback>
                  <p:oleObj name="Equation" r:id="rId7" imgW="291973" imgH="291973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20" y="3479"/>
                          <a:ext cx="114" cy="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249" name="Object 22"/>
            <p:cNvGraphicFramePr>
              <a:graphicFrameLocks noChangeAspect="1"/>
            </p:cNvGraphicFramePr>
            <p:nvPr/>
          </p:nvGraphicFramePr>
          <p:xfrm>
            <a:off x="3240" y="3906"/>
            <a:ext cx="104" cy="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301" name="Equation" r:id="rId9" imgW="266584" imgH="279279" progId="Equation.3">
                    <p:embed/>
                  </p:oleObj>
                </mc:Choice>
                <mc:Fallback>
                  <p:oleObj name="Equation" r:id="rId9" imgW="266584" imgH="279279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40" y="3906"/>
                          <a:ext cx="104" cy="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250" name="Object 23"/>
            <p:cNvGraphicFramePr>
              <a:graphicFrameLocks noChangeAspect="1"/>
            </p:cNvGraphicFramePr>
            <p:nvPr/>
          </p:nvGraphicFramePr>
          <p:xfrm>
            <a:off x="4200" y="3881"/>
            <a:ext cx="104" cy="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302" name="Equation" r:id="rId11" imgW="266584" imgH="279279" progId="Equation.3">
                    <p:embed/>
                  </p:oleObj>
                </mc:Choice>
                <mc:Fallback>
                  <p:oleObj name="Equation" r:id="rId11" imgW="266584" imgH="279279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00" y="3881"/>
                          <a:ext cx="104" cy="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251" name="Object 24"/>
            <p:cNvGraphicFramePr>
              <a:graphicFrameLocks noChangeAspect="1"/>
            </p:cNvGraphicFramePr>
            <p:nvPr/>
          </p:nvGraphicFramePr>
          <p:xfrm>
            <a:off x="4200" y="3026"/>
            <a:ext cx="84" cy="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303" name="Equation" r:id="rId12" imgW="215713" imgH="241091" progId="Equation.3">
                    <p:embed/>
                  </p:oleObj>
                </mc:Choice>
                <mc:Fallback>
                  <p:oleObj name="Equation" r:id="rId12" imgW="215713" imgH="241091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00" y="3026"/>
                          <a:ext cx="84" cy="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2252" name="Line 25"/>
            <p:cNvSpPr>
              <a:spLocks noChangeShapeType="1"/>
            </p:cNvSpPr>
            <p:nvPr/>
          </p:nvSpPr>
          <p:spPr bwMode="auto">
            <a:xfrm flipH="1">
              <a:off x="3870" y="2725"/>
              <a:ext cx="270" cy="2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IN"/>
            </a:p>
          </p:txBody>
        </p:sp>
        <p:sp>
          <p:nvSpPr>
            <p:cNvPr id="52253" name="Line 26"/>
            <p:cNvSpPr>
              <a:spLocks noChangeShapeType="1"/>
            </p:cNvSpPr>
            <p:nvPr/>
          </p:nvSpPr>
          <p:spPr bwMode="auto">
            <a:xfrm>
              <a:off x="4320" y="2725"/>
              <a:ext cx="300" cy="2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IN"/>
            </a:p>
          </p:txBody>
        </p:sp>
        <p:sp>
          <p:nvSpPr>
            <p:cNvPr id="52254" name="Line 27"/>
            <p:cNvSpPr>
              <a:spLocks noChangeShapeType="1"/>
            </p:cNvSpPr>
            <p:nvPr/>
          </p:nvSpPr>
          <p:spPr bwMode="auto">
            <a:xfrm>
              <a:off x="4230" y="2775"/>
              <a:ext cx="0" cy="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IN"/>
            </a:p>
          </p:txBody>
        </p:sp>
        <p:sp>
          <p:nvSpPr>
            <p:cNvPr id="52255" name="Line 28"/>
            <p:cNvSpPr>
              <a:spLocks noChangeShapeType="1"/>
            </p:cNvSpPr>
            <p:nvPr/>
          </p:nvSpPr>
          <p:spPr bwMode="auto">
            <a:xfrm>
              <a:off x="4680" y="3177"/>
              <a:ext cx="0" cy="2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IN"/>
            </a:p>
          </p:txBody>
        </p:sp>
        <p:sp>
          <p:nvSpPr>
            <p:cNvPr id="52256" name="Line 29"/>
            <p:cNvSpPr>
              <a:spLocks noChangeShapeType="1"/>
            </p:cNvSpPr>
            <p:nvPr/>
          </p:nvSpPr>
          <p:spPr bwMode="auto">
            <a:xfrm flipH="1">
              <a:off x="3360" y="3152"/>
              <a:ext cx="330" cy="2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IN"/>
            </a:p>
          </p:txBody>
        </p:sp>
        <p:sp>
          <p:nvSpPr>
            <p:cNvPr id="52257" name="Line 30"/>
            <p:cNvSpPr>
              <a:spLocks noChangeShapeType="1"/>
            </p:cNvSpPr>
            <p:nvPr/>
          </p:nvSpPr>
          <p:spPr bwMode="auto">
            <a:xfrm>
              <a:off x="3780" y="3177"/>
              <a:ext cx="0" cy="2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IN"/>
            </a:p>
          </p:txBody>
        </p:sp>
        <p:sp>
          <p:nvSpPr>
            <p:cNvPr id="52258" name="Line 31"/>
            <p:cNvSpPr>
              <a:spLocks noChangeShapeType="1"/>
            </p:cNvSpPr>
            <p:nvPr/>
          </p:nvSpPr>
          <p:spPr bwMode="auto">
            <a:xfrm>
              <a:off x="3840" y="3152"/>
              <a:ext cx="360" cy="3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IN"/>
            </a:p>
          </p:txBody>
        </p:sp>
        <p:sp>
          <p:nvSpPr>
            <p:cNvPr id="52259" name="Line 32"/>
            <p:cNvSpPr>
              <a:spLocks noChangeShapeType="1"/>
            </p:cNvSpPr>
            <p:nvPr/>
          </p:nvSpPr>
          <p:spPr bwMode="auto">
            <a:xfrm>
              <a:off x="3300" y="3630"/>
              <a:ext cx="0" cy="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IN"/>
            </a:p>
          </p:txBody>
        </p:sp>
        <p:sp>
          <p:nvSpPr>
            <p:cNvPr id="52260" name="Line 33"/>
            <p:cNvSpPr>
              <a:spLocks noChangeShapeType="1"/>
            </p:cNvSpPr>
            <p:nvPr/>
          </p:nvSpPr>
          <p:spPr bwMode="auto">
            <a:xfrm>
              <a:off x="4260" y="3630"/>
              <a:ext cx="0" cy="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IN"/>
            </a:p>
          </p:txBody>
        </p:sp>
        <p:sp>
          <p:nvSpPr>
            <p:cNvPr id="52261" name="Oval 34"/>
            <p:cNvSpPr>
              <a:spLocks noChangeArrowheads="1"/>
            </p:cNvSpPr>
            <p:nvPr/>
          </p:nvSpPr>
          <p:spPr bwMode="auto">
            <a:xfrm>
              <a:off x="4140" y="3429"/>
              <a:ext cx="240" cy="20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IN"/>
            </a:p>
          </p:txBody>
        </p:sp>
        <p:graphicFrame>
          <p:nvGraphicFramePr>
            <p:cNvPr id="52262" name="Object 35"/>
            <p:cNvGraphicFramePr>
              <a:graphicFrameLocks noChangeAspect="1"/>
            </p:cNvGraphicFramePr>
            <p:nvPr/>
          </p:nvGraphicFramePr>
          <p:xfrm>
            <a:off x="4166" y="3479"/>
            <a:ext cx="139" cy="1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304" name="Equation" r:id="rId14" imgW="355446" imgH="368140" progId="Equation.3">
                    <p:embed/>
                  </p:oleObj>
                </mc:Choice>
                <mc:Fallback>
                  <p:oleObj name="Equation" r:id="rId14" imgW="355446" imgH="368140" progId="Equation.3">
                    <p:embed/>
                    <p:pic>
                      <p:nvPicPr>
                        <p:cNvPr id="0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66" y="3479"/>
                          <a:ext cx="139" cy="1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2263" name="Oval 36"/>
            <p:cNvSpPr>
              <a:spLocks noChangeArrowheads="1"/>
            </p:cNvSpPr>
            <p:nvPr/>
          </p:nvSpPr>
          <p:spPr bwMode="auto">
            <a:xfrm>
              <a:off x="3180" y="3429"/>
              <a:ext cx="240" cy="20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IN"/>
            </a:p>
          </p:txBody>
        </p:sp>
        <p:graphicFrame>
          <p:nvGraphicFramePr>
            <p:cNvPr id="52264" name="Object 37"/>
            <p:cNvGraphicFramePr>
              <a:graphicFrameLocks noChangeAspect="1"/>
            </p:cNvGraphicFramePr>
            <p:nvPr/>
          </p:nvGraphicFramePr>
          <p:xfrm>
            <a:off x="3206" y="3479"/>
            <a:ext cx="139" cy="1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305" name="Equation" r:id="rId15" imgW="355446" imgH="368140" progId="Equation.3">
                    <p:embed/>
                  </p:oleObj>
                </mc:Choice>
                <mc:Fallback>
                  <p:oleObj name="Equation" r:id="rId15" imgW="355446" imgH="368140" progId="Equation.3">
                    <p:embed/>
                    <p:pic>
                      <p:nvPicPr>
                        <p:cNvPr id="0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06" y="3479"/>
                          <a:ext cx="139" cy="1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2265" name="Oval 38"/>
            <p:cNvSpPr>
              <a:spLocks noChangeArrowheads="1"/>
            </p:cNvSpPr>
            <p:nvPr/>
          </p:nvSpPr>
          <p:spPr bwMode="auto">
            <a:xfrm>
              <a:off x="3660" y="3429"/>
              <a:ext cx="240" cy="20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IN"/>
            </a:p>
          </p:txBody>
        </p:sp>
        <p:sp>
          <p:nvSpPr>
            <p:cNvPr id="52266" name="Oval 39"/>
            <p:cNvSpPr>
              <a:spLocks noChangeArrowheads="1"/>
            </p:cNvSpPr>
            <p:nvPr/>
          </p:nvSpPr>
          <p:spPr bwMode="auto">
            <a:xfrm>
              <a:off x="4560" y="3429"/>
              <a:ext cx="240" cy="20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IN"/>
            </a:p>
          </p:txBody>
        </p:sp>
        <p:graphicFrame>
          <p:nvGraphicFramePr>
            <p:cNvPr id="52267" name="Object 40"/>
            <p:cNvGraphicFramePr>
              <a:graphicFrameLocks noChangeAspect="1"/>
            </p:cNvGraphicFramePr>
            <p:nvPr/>
          </p:nvGraphicFramePr>
          <p:xfrm>
            <a:off x="4620" y="3479"/>
            <a:ext cx="104" cy="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306" name="Equation" r:id="rId16" imgW="266584" imgH="279279" progId="Equation.3">
                    <p:embed/>
                  </p:oleObj>
                </mc:Choice>
                <mc:Fallback>
                  <p:oleObj name="Equation" r:id="rId16" imgW="266584" imgH="279279" progId="Equation.3">
                    <p:embed/>
                    <p:pic>
                      <p:nvPicPr>
                        <p:cNvPr id="0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20" y="3479"/>
                          <a:ext cx="104" cy="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2268" name="Oval 41"/>
            <p:cNvSpPr>
              <a:spLocks noChangeArrowheads="1"/>
            </p:cNvSpPr>
            <p:nvPr/>
          </p:nvSpPr>
          <p:spPr bwMode="auto">
            <a:xfrm>
              <a:off x="1152" y="2601"/>
              <a:ext cx="240" cy="20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IN"/>
            </a:p>
          </p:txBody>
        </p:sp>
        <p:graphicFrame>
          <p:nvGraphicFramePr>
            <p:cNvPr id="52269" name="Object 42"/>
            <p:cNvGraphicFramePr>
              <a:graphicFrameLocks noChangeAspect="1"/>
            </p:cNvGraphicFramePr>
            <p:nvPr/>
          </p:nvGraphicFramePr>
          <p:xfrm>
            <a:off x="1178" y="2651"/>
            <a:ext cx="139" cy="1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307" name="Equation" r:id="rId17" imgW="355446" imgH="368140" progId="Equation.3">
                    <p:embed/>
                  </p:oleObj>
                </mc:Choice>
                <mc:Fallback>
                  <p:oleObj name="Equation" r:id="rId17" imgW="355446" imgH="368140" progId="Equation.3">
                    <p:embed/>
                    <p:pic>
                      <p:nvPicPr>
                        <p:cNvPr id="0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78" y="2651"/>
                          <a:ext cx="139" cy="1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2270" name="Oval 43"/>
            <p:cNvSpPr>
              <a:spLocks noChangeArrowheads="1"/>
            </p:cNvSpPr>
            <p:nvPr/>
          </p:nvSpPr>
          <p:spPr bwMode="auto">
            <a:xfrm>
              <a:off x="1602" y="3003"/>
              <a:ext cx="240" cy="20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IN"/>
            </a:p>
          </p:txBody>
        </p:sp>
        <p:graphicFrame>
          <p:nvGraphicFramePr>
            <p:cNvPr id="52271" name="Object 44"/>
            <p:cNvGraphicFramePr>
              <a:graphicFrameLocks noChangeAspect="1"/>
            </p:cNvGraphicFramePr>
            <p:nvPr/>
          </p:nvGraphicFramePr>
          <p:xfrm>
            <a:off x="1632" y="3053"/>
            <a:ext cx="139" cy="1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308" name="Equation" r:id="rId18" imgW="355446" imgH="368140" progId="Equation.3">
                    <p:embed/>
                  </p:oleObj>
                </mc:Choice>
                <mc:Fallback>
                  <p:oleObj name="Equation" r:id="rId18" imgW="355446" imgH="368140" progId="Equation.3">
                    <p:embed/>
                    <p:pic>
                      <p:nvPicPr>
                        <p:cNvPr id="0" name="Object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2" y="3053"/>
                          <a:ext cx="139" cy="1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2272" name="Oval 45"/>
            <p:cNvSpPr>
              <a:spLocks noChangeArrowheads="1"/>
            </p:cNvSpPr>
            <p:nvPr/>
          </p:nvSpPr>
          <p:spPr bwMode="auto">
            <a:xfrm>
              <a:off x="702" y="3003"/>
              <a:ext cx="240" cy="20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IN"/>
            </a:p>
          </p:txBody>
        </p:sp>
        <p:graphicFrame>
          <p:nvGraphicFramePr>
            <p:cNvPr id="52273" name="Object 46"/>
            <p:cNvGraphicFramePr>
              <a:graphicFrameLocks noChangeAspect="1"/>
            </p:cNvGraphicFramePr>
            <p:nvPr/>
          </p:nvGraphicFramePr>
          <p:xfrm>
            <a:off x="728" y="3053"/>
            <a:ext cx="139" cy="1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309" name="Equation" r:id="rId19" imgW="355446" imgH="368140" progId="Equation.3">
                    <p:embed/>
                  </p:oleObj>
                </mc:Choice>
                <mc:Fallback>
                  <p:oleObj name="Equation" r:id="rId19" imgW="355446" imgH="368140" progId="Equation.3">
                    <p:embed/>
                    <p:pic>
                      <p:nvPicPr>
                        <p:cNvPr id="0" name="Object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8" y="3053"/>
                          <a:ext cx="139" cy="1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2274" name="Oval 47"/>
            <p:cNvSpPr>
              <a:spLocks noChangeArrowheads="1"/>
            </p:cNvSpPr>
            <p:nvPr/>
          </p:nvSpPr>
          <p:spPr bwMode="auto">
            <a:xfrm>
              <a:off x="1152" y="3003"/>
              <a:ext cx="240" cy="20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IN"/>
            </a:p>
          </p:txBody>
        </p:sp>
        <p:sp>
          <p:nvSpPr>
            <p:cNvPr id="52275" name="Oval 48"/>
            <p:cNvSpPr>
              <a:spLocks noChangeArrowheads="1"/>
            </p:cNvSpPr>
            <p:nvPr/>
          </p:nvSpPr>
          <p:spPr bwMode="auto">
            <a:xfrm>
              <a:off x="2112" y="3456"/>
              <a:ext cx="240" cy="20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IN"/>
            </a:p>
          </p:txBody>
        </p:sp>
        <p:graphicFrame>
          <p:nvGraphicFramePr>
            <p:cNvPr id="52276" name="Object 49"/>
            <p:cNvGraphicFramePr>
              <a:graphicFrameLocks noChangeAspect="1"/>
            </p:cNvGraphicFramePr>
            <p:nvPr/>
          </p:nvGraphicFramePr>
          <p:xfrm>
            <a:off x="2138" y="3506"/>
            <a:ext cx="139" cy="1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310" name="Equation" r:id="rId20" imgW="355446" imgH="368140" progId="Equation.3">
                    <p:embed/>
                  </p:oleObj>
                </mc:Choice>
                <mc:Fallback>
                  <p:oleObj name="Equation" r:id="rId20" imgW="355446" imgH="368140" progId="Equation.3">
                    <p:embed/>
                    <p:pic>
                      <p:nvPicPr>
                        <p:cNvPr id="0" name="Object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38" y="3506"/>
                          <a:ext cx="139" cy="1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2277" name="Oval 50"/>
            <p:cNvSpPr>
              <a:spLocks noChangeArrowheads="1"/>
            </p:cNvSpPr>
            <p:nvPr/>
          </p:nvSpPr>
          <p:spPr bwMode="auto">
            <a:xfrm>
              <a:off x="1152" y="3456"/>
              <a:ext cx="240" cy="20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IN"/>
            </a:p>
          </p:txBody>
        </p:sp>
        <p:graphicFrame>
          <p:nvGraphicFramePr>
            <p:cNvPr id="52278" name="Object 51"/>
            <p:cNvGraphicFramePr>
              <a:graphicFrameLocks noChangeAspect="1"/>
            </p:cNvGraphicFramePr>
            <p:nvPr/>
          </p:nvGraphicFramePr>
          <p:xfrm>
            <a:off x="1178" y="3506"/>
            <a:ext cx="139" cy="1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311" name="Equation" r:id="rId21" imgW="355446" imgH="368140" progId="Equation.3">
                    <p:embed/>
                  </p:oleObj>
                </mc:Choice>
                <mc:Fallback>
                  <p:oleObj name="Equation" r:id="rId21" imgW="355446" imgH="368140" progId="Equation.3">
                    <p:embed/>
                    <p:pic>
                      <p:nvPicPr>
                        <p:cNvPr id="0" name="Object 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78" y="3506"/>
                          <a:ext cx="139" cy="1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2279" name="Oval 52"/>
            <p:cNvSpPr>
              <a:spLocks noChangeArrowheads="1"/>
            </p:cNvSpPr>
            <p:nvPr/>
          </p:nvSpPr>
          <p:spPr bwMode="auto">
            <a:xfrm>
              <a:off x="1632" y="3456"/>
              <a:ext cx="240" cy="20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IN"/>
            </a:p>
          </p:txBody>
        </p:sp>
        <p:sp>
          <p:nvSpPr>
            <p:cNvPr id="52280" name="Oval 53"/>
            <p:cNvSpPr>
              <a:spLocks noChangeArrowheads="1"/>
            </p:cNvSpPr>
            <p:nvPr/>
          </p:nvSpPr>
          <p:spPr bwMode="auto">
            <a:xfrm>
              <a:off x="702" y="3456"/>
              <a:ext cx="240" cy="20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IN"/>
            </a:p>
          </p:txBody>
        </p:sp>
        <p:sp>
          <p:nvSpPr>
            <p:cNvPr id="52281" name="Oval 54"/>
            <p:cNvSpPr>
              <a:spLocks noChangeArrowheads="1"/>
            </p:cNvSpPr>
            <p:nvPr/>
          </p:nvSpPr>
          <p:spPr bwMode="auto">
            <a:xfrm>
              <a:off x="1152" y="3858"/>
              <a:ext cx="240" cy="20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IN"/>
            </a:p>
          </p:txBody>
        </p:sp>
        <p:sp>
          <p:nvSpPr>
            <p:cNvPr id="52282" name="Oval 55"/>
            <p:cNvSpPr>
              <a:spLocks noChangeArrowheads="1"/>
            </p:cNvSpPr>
            <p:nvPr/>
          </p:nvSpPr>
          <p:spPr bwMode="auto">
            <a:xfrm>
              <a:off x="2112" y="3858"/>
              <a:ext cx="240" cy="20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IN"/>
            </a:p>
          </p:txBody>
        </p:sp>
        <p:graphicFrame>
          <p:nvGraphicFramePr>
            <p:cNvPr id="52283" name="Object 56"/>
            <p:cNvGraphicFramePr>
              <a:graphicFrameLocks noChangeAspect="1"/>
            </p:cNvGraphicFramePr>
            <p:nvPr/>
          </p:nvGraphicFramePr>
          <p:xfrm>
            <a:off x="1242" y="3053"/>
            <a:ext cx="114" cy="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312" name="Equation" r:id="rId22" imgW="291973" imgH="291973" progId="Equation.3">
                    <p:embed/>
                  </p:oleObj>
                </mc:Choice>
                <mc:Fallback>
                  <p:oleObj name="Equation" r:id="rId22" imgW="291973" imgH="291973" progId="Equation.3">
                    <p:embed/>
                    <p:pic>
                      <p:nvPicPr>
                        <p:cNvPr id="0" name="Object 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2" y="3053"/>
                          <a:ext cx="114" cy="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284" name="Object 57"/>
            <p:cNvGraphicFramePr>
              <a:graphicFrameLocks noChangeAspect="1"/>
            </p:cNvGraphicFramePr>
            <p:nvPr/>
          </p:nvGraphicFramePr>
          <p:xfrm>
            <a:off x="762" y="3531"/>
            <a:ext cx="104" cy="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313" name="Equation" r:id="rId23" imgW="266584" imgH="279279" progId="Equation.3">
                    <p:embed/>
                  </p:oleObj>
                </mc:Choice>
                <mc:Fallback>
                  <p:oleObj name="Equation" r:id="rId23" imgW="266584" imgH="279279" progId="Equation.3">
                    <p:embed/>
                    <p:pic>
                      <p:nvPicPr>
                        <p:cNvPr id="0" name="Object 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2" y="3531"/>
                          <a:ext cx="104" cy="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285" name="Object 58"/>
            <p:cNvGraphicFramePr>
              <a:graphicFrameLocks noChangeAspect="1"/>
            </p:cNvGraphicFramePr>
            <p:nvPr/>
          </p:nvGraphicFramePr>
          <p:xfrm>
            <a:off x="1212" y="3933"/>
            <a:ext cx="104" cy="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314" name="Equation" r:id="rId24" imgW="266584" imgH="279279" progId="Equation.3">
                    <p:embed/>
                  </p:oleObj>
                </mc:Choice>
                <mc:Fallback>
                  <p:oleObj name="Equation" r:id="rId24" imgW="266584" imgH="279279" progId="Equation.3">
                    <p:embed/>
                    <p:pic>
                      <p:nvPicPr>
                        <p:cNvPr id="0" name="Object 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12" y="3933"/>
                          <a:ext cx="104" cy="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286" name="Object 59"/>
            <p:cNvGraphicFramePr>
              <a:graphicFrameLocks noChangeAspect="1"/>
            </p:cNvGraphicFramePr>
            <p:nvPr/>
          </p:nvGraphicFramePr>
          <p:xfrm>
            <a:off x="2172" y="3908"/>
            <a:ext cx="104" cy="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315" name="Equation" r:id="rId25" imgW="266584" imgH="279279" progId="Equation.3">
                    <p:embed/>
                  </p:oleObj>
                </mc:Choice>
                <mc:Fallback>
                  <p:oleObj name="Equation" r:id="rId25" imgW="266584" imgH="279279" progId="Equation.3">
                    <p:embed/>
                    <p:pic>
                      <p:nvPicPr>
                        <p:cNvPr id="0" name="Object 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72" y="3908"/>
                          <a:ext cx="104" cy="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287" name="Object 60"/>
            <p:cNvGraphicFramePr>
              <a:graphicFrameLocks noChangeAspect="1"/>
            </p:cNvGraphicFramePr>
            <p:nvPr/>
          </p:nvGraphicFramePr>
          <p:xfrm>
            <a:off x="1692" y="3531"/>
            <a:ext cx="84" cy="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316" name="Equation" r:id="rId26" imgW="215713" imgH="241091" progId="Equation.3">
                    <p:embed/>
                  </p:oleObj>
                </mc:Choice>
                <mc:Fallback>
                  <p:oleObj name="Equation" r:id="rId26" imgW="215713" imgH="241091" progId="Equation.3">
                    <p:embed/>
                    <p:pic>
                      <p:nvPicPr>
                        <p:cNvPr id="0" name="Object 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92" y="3531"/>
                          <a:ext cx="84" cy="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2288" name="Line 61"/>
            <p:cNvSpPr>
              <a:spLocks noChangeShapeType="1"/>
            </p:cNvSpPr>
            <p:nvPr/>
          </p:nvSpPr>
          <p:spPr bwMode="auto">
            <a:xfrm flipH="1">
              <a:off x="912" y="2752"/>
              <a:ext cx="270" cy="2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IN"/>
            </a:p>
          </p:txBody>
        </p:sp>
        <p:sp>
          <p:nvSpPr>
            <p:cNvPr id="52289" name="Line 62"/>
            <p:cNvSpPr>
              <a:spLocks noChangeShapeType="1"/>
            </p:cNvSpPr>
            <p:nvPr/>
          </p:nvSpPr>
          <p:spPr bwMode="auto">
            <a:xfrm>
              <a:off x="1362" y="2752"/>
              <a:ext cx="300" cy="2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IN"/>
            </a:p>
          </p:txBody>
        </p:sp>
        <p:sp>
          <p:nvSpPr>
            <p:cNvPr id="52290" name="Line 63"/>
            <p:cNvSpPr>
              <a:spLocks noChangeShapeType="1"/>
            </p:cNvSpPr>
            <p:nvPr/>
          </p:nvSpPr>
          <p:spPr bwMode="auto">
            <a:xfrm>
              <a:off x="1272" y="2802"/>
              <a:ext cx="0" cy="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IN"/>
            </a:p>
          </p:txBody>
        </p:sp>
        <p:sp>
          <p:nvSpPr>
            <p:cNvPr id="52291" name="Line 64"/>
            <p:cNvSpPr>
              <a:spLocks noChangeShapeType="1"/>
            </p:cNvSpPr>
            <p:nvPr/>
          </p:nvSpPr>
          <p:spPr bwMode="auto">
            <a:xfrm>
              <a:off x="822" y="3204"/>
              <a:ext cx="0" cy="2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IN"/>
            </a:p>
          </p:txBody>
        </p:sp>
        <p:sp>
          <p:nvSpPr>
            <p:cNvPr id="52292" name="Line 65"/>
            <p:cNvSpPr>
              <a:spLocks noChangeShapeType="1"/>
            </p:cNvSpPr>
            <p:nvPr/>
          </p:nvSpPr>
          <p:spPr bwMode="auto">
            <a:xfrm flipH="1">
              <a:off x="1332" y="3179"/>
              <a:ext cx="330" cy="2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IN"/>
            </a:p>
          </p:txBody>
        </p:sp>
        <p:sp>
          <p:nvSpPr>
            <p:cNvPr id="52293" name="Line 66"/>
            <p:cNvSpPr>
              <a:spLocks noChangeShapeType="1"/>
            </p:cNvSpPr>
            <p:nvPr/>
          </p:nvSpPr>
          <p:spPr bwMode="auto">
            <a:xfrm>
              <a:off x="1752" y="3204"/>
              <a:ext cx="0" cy="2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IN"/>
            </a:p>
          </p:txBody>
        </p:sp>
        <p:sp>
          <p:nvSpPr>
            <p:cNvPr id="52294" name="Line 67"/>
            <p:cNvSpPr>
              <a:spLocks noChangeShapeType="1"/>
            </p:cNvSpPr>
            <p:nvPr/>
          </p:nvSpPr>
          <p:spPr bwMode="auto">
            <a:xfrm>
              <a:off x="1812" y="3179"/>
              <a:ext cx="360" cy="3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IN"/>
            </a:p>
          </p:txBody>
        </p:sp>
        <p:sp>
          <p:nvSpPr>
            <p:cNvPr id="52295" name="Line 68"/>
            <p:cNvSpPr>
              <a:spLocks noChangeShapeType="1"/>
            </p:cNvSpPr>
            <p:nvPr/>
          </p:nvSpPr>
          <p:spPr bwMode="auto">
            <a:xfrm>
              <a:off x="1272" y="3657"/>
              <a:ext cx="0" cy="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IN"/>
            </a:p>
          </p:txBody>
        </p:sp>
        <p:sp>
          <p:nvSpPr>
            <p:cNvPr id="52296" name="Line 69"/>
            <p:cNvSpPr>
              <a:spLocks noChangeShapeType="1"/>
            </p:cNvSpPr>
            <p:nvPr/>
          </p:nvSpPr>
          <p:spPr bwMode="auto">
            <a:xfrm>
              <a:off x="2232" y="3657"/>
              <a:ext cx="0" cy="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IN"/>
            </a:p>
          </p:txBody>
        </p:sp>
      </p:grpSp>
      <p:sp>
        <p:nvSpPr>
          <p:cNvPr id="52230" name="Text Box 72"/>
          <p:cNvSpPr txBox="1">
            <a:spLocks noChangeArrowheads="1"/>
          </p:cNvSpPr>
          <p:nvPr/>
        </p:nvSpPr>
        <p:spPr bwMode="auto">
          <a:xfrm>
            <a:off x="227013" y="1981200"/>
            <a:ext cx="14351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string </a:t>
            </a:r>
          </a:p>
        </p:txBody>
      </p:sp>
      <p:graphicFrame>
        <p:nvGraphicFramePr>
          <p:cNvPr id="52231" name="Object 73"/>
          <p:cNvGraphicFramePr>
            <a:graphicFrameLocks noChangeAspect="1"/>
          </p:cNvGraphicFramePr>
          <p:nvPr/>
        </p:nvGraphicFramePr>
        <p:xfrm>
          <a:off x="1674813" y="2120900"/>
          <a:ext cx="1676400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17" name="Equation" r:id="rId27" imgW="1676400" imgH="342900" progId="Equation.3">
                  <p:embed/>
                </p:oleObj>
              </mc:Choice>
              <mc:Fallback>
                <p:oleObj name="Equation" r:id="rId27" imgW="1676400" imgH="342900" progId="Equation.3">
                  <p:embed/>
                  <p:pic>
                    <p:nvPicPr>
                      <p:cNvPr id="0" name="Object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4813" y="2120900"/>
                        <a:ext cx="1676400" cy="341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2" name="Text Box 74"/>
          <p:cNvSpPr txBox="1">
            <a:spLocks noChangeArrowheads="1"/>
          </p:cNvSpPr>
          <p:nvPr/>
        </p:nvSpPr>
        <p:spPr bwMode="auto">
          <a:xfrm>
            <a:off x="3505200" y="1981200"/>
            <a:ext cx="48164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has two derivation trees</a:t>
            </a:r>
          </a:p>
        </p:txBody>
      </p:sp>
      <p:grpSp>
        <p:nvGrpSpPr>
          <p:cNvPr id="52233" name="Group 75"/>
          <p:cNvGrpSpPr>
            <a:grpSpLocks/>
          </p:cNvGrpSpPr>
          <p:nvPr/>
        </p:nvGrpSpPr>
        <p:grpSpPr bwMode="auto">
          <a:xfrm>
            <a:off x="2133600" y="152400"/>
            <a:ext cx="6400800" cy="762000"/>
            <a:chOff x="624" y="912"/>
            <a:chExt cx="4032" cy="480"/>
          </a:xfrm>
        </p:grpSpPr>
        <p:graphicFrame>
          <p:nvGraphicFramePr>
            <p:cNvPr id="52237" name="Object 76"/>
            <p:cNvGraphicFramePr>
              <a:graphicFrameLocks noChangeAspect="1"/>
            </p:cNvGraphicFramePr>
            <p:nvPr/>
          </p:nvGraphicFramePr>
          <p:xfrm>
            <a:off x="720" y="1008"/>
            <a:ext cx="3849" cy="3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318" name="Equation" r:id="rId29" imgW="6108700" imgH="546100" progId="Equation.3">
                    <p:embed/>
                  </p:oleObj>
                </mc:Choice>
                <mc:Fallback>
                  <p:oleObj name="Equation" r:id="rId29" imgW="6108700" imgH="546100" progId="Equation.3">
                    <p:embed/>
                    <p:pic>
                      <p:nvPicPr>
                        <p:cNvPr id="0" name="Object 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" y="1008"/>
                          <a:ext cx="3849" cy="3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2238" name="Rectangle 77"/>
            <p:cNvSpPr>
              <a:spLocks noChangeArrowheads="1"/>
            </p:cNvSpPr>
            <p:nvPr/>
          </p:nvSpPr>
          <p:spPr bwMode="auto">
            <a:xfrm>
              <a:off x="624" y="912"/>
              <a:ext cx="4032" cy="4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IN"/>
            </a:p>
          </p:txBody>
        </p:sp>
      </p:grpSp>
      <p:sp>
        <p:nvSpPr>
          <p:cNvPr id="52234" name="Text Box 78"/>
          <p:cNvSpPr txBox="1">
            <a:spLocks noChangeArrowheads="1"/>
          </p:cNvSpPr>
          <p:nvPr/>
        </p:nvSpPr>
        <p:spPr bwMode="auto">
          <a:xfrm>
            <a:off x="152400" y="1295400"/>
            <a:ext cx="62674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this grammar is ambiguous since</a:t>
            </a:r>
          </a:p>
        </p:txBody>
      </p:sp>
      <p:sp>
        <p:nvSpPr>
          <p:cNvPr id="52235" name="Text Box 79"/>
          <p:cNvSpPr txBox="1">
            <a:spLocks noChangeArrowheads="1"/>
          </p:cNvSpPr>
          <p:nvPr/>
        </p:nvSpPr>
        <p:spPr bwMode="auto">
          <a:xfrm>
            <a:off x="60325" y="-127000"/>
            <a:ext cx="184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endParaRPr lang="en-US"/>
          </a:p>
        </p:txBody>
      </p:sp>
      <p:sp>
        <p:nvSpPr>
          <p:cNvPr id="52236" name="Text Box 80"/>
          <p:cNvSpPr txBox="1">
            <a:spLocks noChangeArrowheads="1"/>
          </p:cNvSpPr>
          <p:nvPr/>
        </p:nvSpPr>
        <p:spPr bwMode="auto">
          <a:xfrm>
            <a:off x="136525" y="101600"/>
            <a:ext cx="1874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rgbClr val="339933"/>
                </a:solidFill>
              </a:rPr>
              <a:t>Example: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3D1FE199-82FF-463D-A606-418BD21D7426}" type="slidenum">
              <a:rPr lang="en-US" sz="1400">
                <a:solidFill>
                  <a:schemeClr val="tx1"/>
                </a:solidFill>
                <a:latin typeface="Times New Roman" charset="0"/>
              </a:rPr>
              <a:pPr/>
              <a:t>51</a:t>
            </a:fld>
            <a:endParaRPr lang="en-US" sz="14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53253" name="Text Box 5"/>
          <p:cNvSpPr txBox="1">
            <a:spLocks noChangeArrowheads="1"/>
          </p:cNvSpPr>
          <p:nvPr/>
        </p:nvSpPr>
        <p:spPr bwMode="auto">
          <a:xfrm>
            <a:off x="228600" y="1981200"/>
            <a:ext cx="14351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string </a:t>
            </a:r>
          </a:p>
        </p:txBody>
      </p:sp>
      <p:graphicFrame>
        <p:nvGraphicFramePr>
          <p:cNvPr id="53254" name="Object 6"/>
          <p:cNvGraphicFramePr>
            <a:graphicFrameLocks noChangeAspect="1"/>
          </p:cNvGraphicFramePr>
          <p:nvPr/>
        </p:nvGraphicFramePr>
        <p:xfrm>
          <a:off x="1676400" y="2120900"/>
          <a:ext cx="1676400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62" name="Equation" r:id="rId3" imgW="1676400" imgH="342900" progId="Equation.3">
                  <p:embed/>
                </p:oleObj>
              </mc:Choice>
              <mc:Fallback>
                <p:oleObj name="Equation" r:id="rId3" imgW="1676400" imgH="3429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120900"/>
                        <a:ext cx="1676400" cy="341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5" name="Text Box 7"/>
          <p:cNvSpPr txBox="1">
            <a:spLocks noChangeArrowheads="1"/>
          </p:cNvSpPr>
          <p:nvPr/>
        </p:nvSpPr>
        <p:spPr bwMode="auto">
          <a:xfrm>
            <a:off x="3506788" y="1981200"/>
            <a:ext cx="56372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has two leftmost derivations</a:t>
            </a:r>
          </a:p>
        </p:txBody>
      </p:sp>
      <p:graphicFrame>
        <p:nvGraphicFramePr>
          <p:cNvPr id="53256" name="Object 9"/>
          <p:cNvGraphicFramePr>
            <a:graphicFrameLocks noChangeAspect="1"/>
          </p:cNvGraphicFramePr>
          <p:nvPr/>
        </p:nvGraphicFramePr>
        <p:xfrm>
          <a:off x="533400" y="5029200"/>
          <a:ext cx="6934200" cy="1225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63" name="Equation" r:id="rId5" imgW="7327900" imgH="1295400" progId="Equation.3">
                  <p:embed/>
                </p:oleObj>
              </mc:Choice>
              <mc:Fallback>
                <p:oleObj name="Equation" r:id="rId5" imgW="7327900" imgH="12954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5029200"/>
                        <a:ext cx="6934200" cy="1225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7" name="Object 10"/>
          <p:cNvGraphicFramePr>
            <a:graphicFrameLocks noChangeAspect="1"/>
          </p:cNvGraphicFramePr>
          <p:nvPr/>
        </p:nvGraphicFramePr>
        <p:xfrm>
          <a:off x="609600" y="3048000"/>
          <a:ext cx="6248400" cy="1230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64" name="Equation" r:id="rId7" imgW="6578600" imgH="1295400" progId="Equation.3">
                  <p:embed/>
                </p:oleObj>
              </mc:Choice>
              <mc:Fallback>
                <p:oleObj name="Equation" r:id="rId7" imgW="6578600" imgH="12954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048000"/>
                        <a:ext cx="6248400" cy="1230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3258" name="Group 16"/>
          <p:cNvGrpSpPr>
            <a:grpSpLocks/>
          </p:cNvGrpSpPr>
          <p:nvPr/>
        </p:nvGrpSpPr>
        <p:grpSpPr bwMode="auto">
          <a:xfrm>
            <a:off x="1219200" y="228600"/>
            <a:ext cx="6400800" cy="762000"/>
            <a:chOff x="624" y="912"/>
            <a:chExt cx="4032" cy="480"/>
          </a:xfrm>
        </p:grpSpPr>
        <p:graphicFrame>
          <p:nvGraphicFramePr>
            <p:cNvPr id="53260" name="Object 17"/>
            <p:cNvGraphicFramePr>
              <a:graphicFrameLocks noChangeAspect="1"/>
            </p:cNvGraphicFramePr>
            <p:nvPr/>
          </p:nvGraphicFramePr>
          <p:xfrm>
            <a:off x="720" y="1008"/>
            <a:ext cx="3849" cy="3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265" name="Equation" r:id="rId9" imgW="6108700" imgH="546100" progId="Equation.3">
                    <p:embed/>
                  </p:oleObj>
                </mc:Choice>
                <mc:Fallback>
                  <p:oleObj name="Equation" r:id="rId9" imgW="6108700" imgH="54610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" y="1008"/>
                          <a:ext cx="3849" cy="3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3261" name="Rectangle 18"/>
            <p:cNvSpPr>
              <a:spLocks noChangeArrowheads="1"/>
            </p:cNvSpPr>
            <p:nvPr/>
          </p:nvSpPr>
          <p:spPr bwMode="auto">
            <a:xfrm>
              <a:off x="624" y="912"/>
              <a:ext cx="4032" cy="4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IN"/>
            </a:p>
          </p:txBody>
        </p:sp>
      </p:grpSp>
      <p:sp>
        <p:nvSpPr>
          <p:cNvPr id="53259" name="Text Box 22"/>
          <p:cNvSpPr txBox="1">
            <a:spLocks noChangeArrowheads="1"/>
          </p:cNvSpPr>
          <p:nvPr/>
        </p:nvSpPr>
        <p:spPr bwMode="auto">
          <a:xfrm>
            <a:off x="152400" y="1295400"/>
            <a:ext cx="7677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this grammar is ambiguous also because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C2A5C77C-0E47-488F-8936-14462973B513}" type="slidenum">
              <a:rPr lang="en-US" sz="1400">
                <a:solidFill>
                  <a:schemeClr val="tx1"/>
                </a:solidFill>
                <a:latin typeface="Times New Roman" charset="0"/>
              </a:rPr>
              <a:pPr/>
              <a:t>52</a:t>
            </a:fld>
            <a:endParaRPr lang="en-US" sz="14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54277" name="Text Box 3"/>
          <p:cNvSpPr txBox="1">
            <a:spLocks noChangeArrowheads="1"/>
          </p:cNvSpPr>
          <p:nvPr/>
        </p:nvSpPr>
        <p:spPr bwMode="auto">
          <a:xfrm>
            <a:off x="0" y="1371600"/>
            <a:ext cx="21018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chemeClr val="tx1"/>
                </a:solidFill>
              </a:rPr>
              <a:t>IF_STMT</a:t>
            </a:r>
          </a:p>
        </p:txBody>
      </p:sp>
      <p:sp>
        <p:nvSpPr>
          <p:cNvPr id="54278" name="Text Box 4"/>
          <p:cNvSpPr txBox="1">
            <a:spLocks noChangeArrowheads="1"/>
          </p:cNvSpPr>
          <p:nvPr/>
        </p:nvSpPr>
        <p:spPr bwMode="auto">
          <a:xfrm>
            <a:off x="2971800" y="1371600"/>
            <a:ext cx="39417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chemeClr val="tx1"/>
                </a:solidFill>
              </a:rPr>
              <a:t>if EXPR then STMT</a:t>
            </a:r>
          </a:p>
        </p:txBody>
      </p:sp>
      <p:graphicFrame>
        <p:nvGraphicFramePr>
          <p:cNvPr id="54279" name="Object 5"/>
          <p:cNvGraphicFramePr>
            <a:graphicFrameLocks noChangeAspect="1"/>
          </p:cNvGraphicFramePr>
          <p:nvPr/>
        </p:nvGraphicFramePr>
        <p:xfrm>
          <a:off x="2286000" y="1524000"/>
          <a:ext cx="533400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9" name="Equation" r:id="rId3" imgW="418918" imgH="266584" progId="Equation.3">
                  <p:embed/>
                </p:oleObj>
              </mc:Choice>
              <mc:Fallback>
                <p:oleObj name="Equation" r:id="rId3" imgW="418918" imgH="266584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524000"/>
                        <a:ext cx="533400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0" name="Object 6"/>
          <p:cNvGraphicFramePr>
            <a:graphicFrameLocks noChangeAspect="1"/>
          </p:cNvGraphicFramePr>
          <p:nvPr/>
        </p:nvGraphicFramePr>
        <p:xfrm>
          <a:off x="2438400" y="1981200"/>
          <a:ext cx="122238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90" name="Equation" r:id="rId5" imgW="76134" imgH="431425" progId="Equation.3">
                  <p:embed/>
                </p:oleObj>
              </mc:Choice>
              <mc:Fallback>
                <p:oleObj name="Equation" r:id="rId5" imgW="76134" imgH="431425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981200"/>
                        <a:ext cx="122238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81" name="Text Box 7"/>
          <p:cNvSpPr txBox="1">
            <a:spLocks noChangeArrowheads="1"/>
          </p:cNvSpPr>
          <p:nvPr/>
        </p:nvSpPr>
        <p:spPr bwMode="auto">
          <a:xfrm>
            <a:off x="2711450" y="2133600"/>
            <a:ext cx="61341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chemeClr val="tx1"/>
                </a:solidFill>
              </a:rPr>
              <a:t>if EXPR then STMT else STMT</a:t>
            </a:r>
          </a:p>
        </p:txBody>
      </p:sp>
      <p:sp>
        <p:nvSpPr>
          <p:cNvPr id="54282" name="Text Box 9"/>
          <p:cNvSpPr txBox="1">
            <a:spLocks noChangeArrowheads="1"/>
          </p:cNvSpPr>
          <p:nvPr/>
        </p:nvSpPr>
        <p:spPr bwMode="auto">
          <a:xfrm>
            <a:off x="136525" y="330200"/>
            <a:ext cx="57038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rgbClr val="339933"/>
                </a:solidFill>
              </a:rPr>
              <a:t>Another ambiguous grammar:</a:t>
            </a:r>
          </a:p>
        </p:txBody>
      </p:sp>
      <p:sp>
        <p:nvSpPr>
          <p:cNvPr id="54283" name="Text Box 11"/>
          <p:cNvSpPr txBox="1">
            <a:spLocks noChangeArrowheads="1"/>
          </p:cNvSpPr>
          <p:nvPr/>
        </p:nvSpPr>
        <p:spPr bwMode="auto">
          <a:xfrm>
            <a:off x="3048000" y="3810000"/>
            <a:ext cx="19462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Variables</a:t>
            </a:r>
          </a:p>
        </p:txBody>
      </p:sp>
      <p:sp>
        <p:nvSpPr>
          <p:cNvPr id="54284" name="Line 12"/>
          <p:cNvSpPr>
            <a:spLocks noChangeShapeType="1"/>
          </p:cNvSpPr>
          <p:nvPr/>
        </p:nvSpPr>
        <p:spPr bwMode="auto">
          <a:xfrm flipV="1">
            <a:off x="3810000" y="2819400"/>
            <a:ext cx="0" cy="9144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IN"/>
          </a:p>
        </p:txBody>
      </p:sp>
      <p:sp>
        <p:nvSpPr>
          <p:cNvPr id="54285" name="Line 13"/>
          <p:cNvSpPr>
            <a:spLocks noChangeShapeType="1"/>
          </p:cNvSpPr>
          <p:nvPr/>
        </p:nvSpPr>
        <p:spPr bwMode="auto">
          <a:xfrm flipV="1">
            <a:off x="7010400" y="2819400"/>
            <a:ext cx="0" cy="9144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IN"/>
          </a:p>
        </p:txBody>
      </p:sp>
      <p:sp>
        <p:nvSpPr>
          <p:cNvPr id="54286" name="Text Box 14"/>
          <p:cNvSpPr txBox="1">
            <a:spLocks noChangeArrowheads="1"/>
          </p:cNvSpPr>
          <p:nvPr/>
        </p:nvSpPr>
        <p:spPr bwMode="auto">
          <a:xfrm>
            <a:off x="6172200" y="3810000"/>
            <a:ext cx="2038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Terminals</a:t>
            </a:r>
          </a:p>
        </p:txBody>
      </p:sp>
      <p:sp>
        <p:nvSpPr>
          <p:cNvPr id="54287" name="Text Box 15"/>
          <p:cNvSpPr txBox="1">
            <a:spLocks noChangeArrowheads="1"/>
          </p:cNvSpPr>
          <p:nvPr/>
        </p:nvSpPr>
        <p:spPr bwMode="auto">
          <a:xfrm>
            <a:off x="1143000" y="5105400"/>
            <a:ext cx="6230938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Very common piece of grammar </a:t>
            </a:r>
          </a:p>
          <a:p>
            <a:r>
              <a:rPr lang="en-US"/>
              <a:t>in programming languages</a:t>
            </a:r>
          </a:p>
        </p:txBody>
      </p:sp>
      <p:sp>
        <p:nvSpPr>
          <p:cNvPr id="54288" name="Line 16"/>
          <p:cNvSpPr>
            <a:spLocks noChangeShapeType="1"/>
          </p:cNvSpPr>
          <p:nvPr/>
        </p:nvSpPr>
        <p:spPr bwMode="auto">
          <a:xfrm flipV="1">
            <a:off x="4114800" y="2743200"/>
            <a:ext cx="1600200" cy="9144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774D6B7D-C285-4441-AFA2-B26560424966}" type="slidenum">
              <a:rPr lang="en-US" sz="1400">
                <a:solidFill>
                  <a:schemeClr val="tx1"/>
                </a:solidFill>
                <a:latin typeface="Times New Roman" charset="0"/>
              </a:rPr>
              <a:pPr/>
              <a:t>53</a:t>
            </a:fld>
            <a:endParaRPr lang="en-US" sz="14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55301" name="Text Box 2"/>
          <p:cNvSpPr txBox="1">
            <a:spLocks noChangeArrowheads="1"/>
          </p:cNvSpPr>
          <p:nvPr/>
        </p:nvSpPr>
        <p:spPr bwMode="auto">
          <a:xfrm>
            <a:off x="0" y="228600"/>
            <a:ext cx="87963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If </a:t>
            </a:r>
            <a:r>
              <a:rPr lang="en-US">
                <a:solidFill>
                  <a:srgbClr val="33CC33"/>
                </a:solidFill>
              </a:rPr>
              <a:t>expr1</a:t>
            </a:r>
            <a:r>
              <a:rPr lang="en-US"/>
              <a:t> then if </a:t>
            </a:r>
            <a:r>
              <a:rPr lang="en-US">
                <a:solidFill>
                  <a:srgbClr val="33CC33"/>
                </a:solidFill>
              </a:rPr>
              <a:t>expr2</a:t>
            </a:r>
            <a:r>
              <a:rPr lang="en-US"/>
              <a:t> then </a:t>
            </a:r>
            <a:r>
              <a:rPr lang="en-US">
                <a:solidFill>
                  <a:srgbClr val="33CC33"/>
                </a:solidFill>
              </a:rPr>
              <a:t>stmt1</a:t>
            </a:r>
            <a:r>
              <a:rPr lang="en-US"/>
              <a:t> else </a:t>
            </a:r>
            <a:r>
              <a:rPr lang="en-US">
                <a:solidFill>
                  <a:srgbClr val="33CC33"/>
                </a:solidFill>
              </a:rPr>
              <a:t>stmt2</a:t>
            </a:r>
          </a:p>
        </p:txBody>
      </p:sp>
      <p:sp>
        <p:nvSpPr>
          <p:cNvPr id="55302" name="Oval 3"/>
          <p:cNvSpPr>
            <a:spLocks noChangeArrowheads="1"/>
          </p:cNvSpPr>
          <p:nvPr/>
        </p:nvSpPr>
        <p:spPr bwMode="auto">
          <a:xfrm>
            <a:off x="1371600" y="1066800"/>
            <a:ext cx="19050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55303" name="Text Box 4"/>
          <p:cNvSpPr txBox="1">
            <a:spLocks noChangeArrowheads="1"/>
          </p:cNvSpPr>
          <p:nvPr/>
        </p:nvSpPr>
        <p:spPr bwMode="auto">
          <a:xfrm>
            <a:off x="1524000" y="1066800"/>
            <a:ext cx="162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sz="2400"/>
              <a:t>IF_STMT</a:t>
            </a:r>
          </a:p>
        </p:txBody>
      </p:sp>
      <p:sp>
        <p:nvSpPr>
          <p:cNvPr id="55304" name="Oval 5"/>
          <p:cNvSpPr>
            <a:spLocks noChangeArrowheads="1"/>
          </p:cNvSpPr>
          <p:nvPr/>
        </p:nvSpPr>
        <p:spPr bwMode="auto">
          <a:xfrm>
            <a:off x="1524000" y="1981200"/>
            <a:ext cx="10668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55305" name="Text Box 6"/>
          <p:cNvSpPr txBox="1">
            <a:spLocks noChangeArrowheads="1"/>
          </p:cNvSpPr>
          <p:nvPr/>
        </p:nvSpPr>
        <p:spPr bwMode="auto">
          <a:xfrm>
            <a:off x="1600200" y="1981200"/>
            <a:ext cx="9763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sz="2400">
                <a:solidFill>
                  <a:srgbClr val="33CC33"/>
                </a:solidFill>
              </a:rPr>
              <a:t>expr1</a:t>
            </a:r>
          </a:p>
        </p:txBody>
      </p:sp>
      <p:sp>
        <p:nvSpPr>
          <p:cNvPr id="55306" name="Oval 7"/>
          <p:cNvSpPr>
            <a:spLocks noChangeArrowheads="1"/>
          </p:cNvSpPr>
          <p:nvPr/>
        </p:nvSpPr>
        <p:spPr bwMode="auto">
          <a:xfrm>
            <a:off x="2819400" y="1981200"/>
            <a:ext cx="838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55307" name="Text Box 8"/>
          <p:cNvSpPr txBox="1">
            <a:spLocks noChangeArrowheads="1"/>
          </p:cNvSpPr>
          <p:nvPr/>
        </p:nvSpPr>
        <p:spPr bwMode="auto">
          <a:xfrm>
            <a:off x="2819400" y="1981200"/>
            <a:ext cx="830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sz="2400"/>
              <a:t>then</a:t>
            </a:r>
          </a:p>
        </p:txBody>
      </p:sp>
      <p:sp>
        <p:nvSpPr>
          <p:cNvPr id="55308" name="Oval 9"/>
          <p:cNvSpPr>
            <a:spLocks noChangeArrowheads="1"/>
          </p:cNvSpPr>
          <p:nvPr/>
        </p:nvSpPr>
        <p:spPr bwMode="auto">
          <a:xfrm>
            <a:off x="6096000" y="2895600"/>
            <a:ext cx="7620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55309" name="Text Box 10"/>
          <p:cNvSpPr txBox="1">
            <a:spLocks noChangeArrowheads="1"/>
          </p:cNvSpPr>
          <p:nvPr/>
        </p:nvSpPr>
        <p:spPr bwMode="auto">
          <a:xfrm>
            <a:off x="6096000" y="2895600"/>
            <a:ext cx="749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sz="2400"/>
              <a:t>else</a:t>
            </a:r>
          </a:p>
        </p:txBody>
      </p:sp>
      <p:sp>
        <p:nvSpPr>
          <p:cNvPr id="55310" name="Oval 11"/>
          <p:cNvSpPr>
            <a:spLocks noChangeArrowheads="1"/>
          </p:cNvSpPr>
          <p:nvPr/>
        </p:nvSpPr>
        <p:spPr bwMode="auto">
          <a:xfrm>
            <a:off x="1752600" y="2895600"/>
            <a:ext cx="5334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55311" name="Text Box 12"/>
          <p:cNvSpPr txBox="1">
            <a:spLocks noChangeArrowheads="1"/>
          </p:cNvSpPr>
          <p:nvPr/>
        </p:nvSpPr>
        <p:spPr bwMode="auto">
          <a:xfrm>
            <a:off x="1828800" y="2895600"/>
            <a:ext cx="425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sz="2400"/>
              <a:t>if</a:t>
            </a:r>
          </a:p>
        </p:txBody>
      </p:sp>
      <p:sp>
        <p:nvSpPr>
          <p:cNvPr id="55312" name="Oval 13"/>
          <p:cNvSpPr>
            <a:spLocks noChangeArrowheads="1"/>
          </p:cNvSpPr>
          <p:nvPr/>
        </p:nvSpPr>
        <p:spPr bwMode="auto">
          <a:xfrm>
            <a:off x="2514600" y="2895600"/>
            <a:ext cx="1066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55313" name="Text Box 14"/>
          <p:cNvSpPr txBox="1">
            <a:spLocks noChangeArrowheads="1"/>
          </p:cNvSpPr>
          <p:nvPr/>
        </p:nvSpPr>
        <p:spPr bwMode="auto">
          <a:xfrm>
            <a:off x="2590800" y="2895600"/>
            <a:ext cx="1025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sz="2400">
                <a:solidFill>
                  <a:srgbClr val="33CC33"/>
                </a:solidFill>
              </a:rPr>
              <a:t>expr2</a:t>
            </a:r>
          </a:p>
        </p:txBody>
      </p:sp>
      <p:sp>
        <p:nvSpPr>
          <p:cNvPr id="55314" name="Oval 15"/>
          <p:cNvSpPr>
            <a:spLocks noChangeArrowheads="1"/>
          </p:cNvSpPr>
          <p:nvPr/>
        </p:nvSpPr>
        <p:spPr bwMode="auto">
          <a:xfrm>
            <a:off x="3810000" y="2895600"/>
            <a:ext cx="7620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55315" name="Text Box 16"/>
          <p:cNvSpPr txBox="1">
            <a:spLocks noChangeArrowheads="1"/>
          </p:cNvSpPr>
          <p:nvPr/>
        </p:nvSpPr>
        <p:spPr bwMode="auto">
          <a:xfrm>
            <a:off x="3810000" y="2895600"/>
            <a:ext cx="830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sz="2400"/>
              <a:t>then</a:t>
            </a:r>
          </a:p>
        </p:txBody>
      </p:sp>
      <p:sp>
        <p:nvSpPr>
          <p:cNvPr id="55316" name="Oval 17"/>
          <p:cNvSpPr>
            <a:spLocks noChangeArrowheads="1"/>
          </p:cNvSpPr>
          <p:nvPr/>
        </p:nvSpPr>
        <p:spPr bwMode="auto">
          <a:xfrm>
            <a:off x="3810000" y="1981200"/>
            <a:ext cx="11430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55317" name="Text Box 18"/>
          <p:cNvSpPr txBox="1">
            <a:spLocks noChangeArrowheads="1"/>
          </p:cNvSpPr>
          <p:nvPr/>
        </p:nvSpPr>
        <p:spPr bwMode="auto">
          <a:xfrm>
            <a:off x="3886200" y="1981200"/>
            <a:ext cx="1081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sz="2400"/>
              <a:t>STMT</a:t>
            </a:r>
          </a:p>
        </p:txBody>
      </p:sp>
      <p:sp>
        <p:nvSpPr>
          <p:cNvPr id="55318" name="Oval 19"/>
          <p:cNvSpPr>
            <a:spLocks noChangeArrowheads="1"/>
          </p:cNvSpPr>
          <p:nvPr/>
        </p:nvSpPr>
        <p:spPr bwMode="auto">
          <a:xfrm>
            <a:off x="4800600" y="2895600"/>
            <a:ext cx="11430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55319" name="Text Box 20"/>
          <p:cNvSpPr txBox="1">
            <a:spLocks noChangeArrowheads="1"/>
          </p:cNvSpPr>
          <p:nvPr/>
        </p:nvSpPr>
        <p:spPr bwMode="auto">
          <a:xfrm>
            <a:off x="4876800" y="2895600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sz="2400">
                <a:solidFill>
                  <a:srgbClr val="33CC33"/>
                </a:solidFill>
              </a:rPr>
              <a:t>stmt1</a:t>
            </a:r>
          </a:p>
        </p:txBody>
      </p:sp>
      <p:sp>
        <p:nvSpPr>
          <p:cNvPr id="55320" name="Oval 21"/>
          <p:cNvSpPr>
            <a:spLocks noChangeArrowheads="1"/>
          </p:cNvSpPr>
          <p:nvPr/>
        </p:nvSpPr>
        <p:spPr bwMode="auto">
          <a:xfrm>
            <a:off x="838200" y="1905000"/>
            <a:ext cx="5334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55321" name="Text Box 22"/>
          <p:cNvSpPr txBox="1">
            <a:spLocks noChangeArrowheads="1"/>
          </p:cNvSpPr>
          <p:nvPr/>
        </p:nvSpPr>
        <p:spPr bwMode="auto">
          <a:xfrm>
            <a:off x="914400" y="1905000"/>
            <a:ext cx="425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sz="2400"/>
              <a:t>if</a:t>
            </a:r>
          </a:p>
        </p:txBody>
      </p:sp>
      <p:sp>
        <p:nvSpPr>
          <p:cNvPr id="55322" name="Line 23"/>
          <p:cNvSpPr>
            <a:spLocks noChangeShapeType="1"/>
          </p:cNvSpPr>
          <p:nvPr/>
        </p:nvSpPr>
        <p:spPr bwMode="auto">
          <a:xfrm flipH="1">
            <a:off x="1219200" y="14478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55323" name="Line 24"/>
          <p:cNvSpPr>
            <a:spLocks noChangeShapeType="1"/>
          </p:cNvSpPr>
          <p:nvPr/>
        </p:nvSpPr>
        <p:spPr bwMode="auto">
          <a:xfrm>
            <a:off x="2057400" y="1524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IN"/>
          </a:p>
        </p:txBody>
      </p:sp>
      <p:sp>
        <p:nvSpPr>
          <p:cNvPr id="55324" name="Line 25"/>
          <p:cNvSpPr>
            <a:spLocks noChangeShapeType="1"/>
          </p:cNvSpPr>
          <p:nvPr/>
        </p:nvSpPr>
        <p:spPr bwMode="auto">
          <a:xfrm>
            <a:off x="2819400" y="15240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IN"/>
          </a:p>
        </p:txBody>
      </p:sp>
      <p:sp>
        <p:nvSpPr>
          <p:cNvPr id="55325" name="Line 26"/>
          <p:cNvSpPr>
            <a:spLocks noChangeShapeType="1"/>
          </p:cNvSpPr>
          <p:nvPr/>
        </p:nvSpPr>
        <p:spPr bwMode="auto">
          <a:xfrm>
            <a:off x="3276600" y="1371600"/>
            <a:ext cx="914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IN"/>
          </a:p>
        </p:txBody>
      </p:sp>
      <p:sp>
        <p:nvSpPr>
          <p:cNvPr id="55326" name="Line 27"/>
          <p:cNvSpPr>
            <a:spLocks noChangeShapeType="1"/>
          </p:cNvSpPr>
          <p:nvPr/>
        </p:nvSpPr>
        <p:spPr bwMode="auto">
          <a:xfrm flipH="1">
            <a:off x="2209800" y="2362200"/>
            <a:ext cx="1676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55327" name="Line 28"/>
          <p:cNvSpPr>
            <a:spLocks noChangeShapeType="1"/>
          </p:cNvSpPr>
          <p:nvPr/>
        </p:nvSpPr>
        <p:spPr bwMode="auto">
          <a:xfrm flipH="1">
            <a:off x="3276600" y="2438400"/>
            <a:ext cx="914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IN"/>
          </a:p>
        </p:txBody>
      </p:sp>
      <p:sp>
        <p:nvSpPr>
          <p:cNvPr id="55328" name="Line 29"/>
          <p:cNvSpPr>
            <a:spLocks noChangeShapeType="1"/>
          </p:cNvSpPr>
          <p:nvPr/>
        </p:nvSpPr>
        <p:spPr bwMode="auto">
          <a:xfrm flipH="1">
            <a:off x="4267200" y="2438400"/>
            <a:ext cx="76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IN"/>
          </a:p>
        </p:txBody>
      </p:sp>
      <p:sp>
        <p:nvSpPr>
          <p:cNvPr id="55329" name="Line 30"/>
          <p:cNvSpPr>
            <a:spLocks noChangeShapeType="1"/>
          </p:cNvSpPr>
          <p:nvPr/>
        </p:nvSpPr>
        <p:spPr bwMode="auto">
          <a:xfrm>
            <a:off x="4648200" y="24384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IN"/>
          </a:p>
        </p:txBody>
      </p:sp>
      <p:sp>
        <p:nvSpPr>
          <p:cNvPr id="55330" name="Line 31"/>
          <p:cNvSpPr>
            <a:spLocks noChangeShapeType="1"/>
          </p:cNvSpPr>
          <p:nvPr/>
        </p:nvSpPr>
        <p:spPr bwMode="auto">
          <a:xfrm>
            <a:off x="4800600" y="2362200"/>
            <a:ext cx="1524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55331" name="Oval 32"/>
          <p:cNvSpPr>
            <a:spLocks noChangeArrowheads="1"/>
          </p:cNvSpPr>
          <p:nvPr/>
        </p:nvSpPr>
        <p:spPr bwMode="auto">
          <a:xfrm>
            <a:off x="1219200" y="4038600"/>
            <a:ext cx="19050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55332" name="Text Box 33"/>
          <p:cNvSpPr txBox="1">
            <a:spLocks noChangeArrowheads="1"/>
          </p:cNvSpPr>
          <p:nvPr/>
        </p:nvSpPr>
        <p:spPr bwMode="auto">
          <a:xfrm>
            <a:off x="1371600" y="4038600"/>
            <a:ext cx="162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sz="2400"/>
              <a:t>IF_STMT</a:t>
            </a:r>
          </a:p>
        </p:txBody>
      </p:sp>
      <p:sp>
        <p:nvSpPr>
          <p:cNvPr id="55333" name="Oval 34"/>
          <p:cNvSpPr>
            <a:spLocks noChangeArrowheads="1"/>
          </p:cNvSpPr>
          <p:nvPr/>
        </p:nvSpPr>
        <p:spPr bwMode="auto">
          <a:xfrm>
            <a:off x="1371600" y="4953000"/>
            <a:ext cx="10668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55334" name="Text Box 35"/>
          <p:cNvSpPr txBox="1">
            <a:spLocks noChangeArrowheads="1"/>
          </p:cNvSpPr>
          <p:nvPr/>
        </p:nvSpPr>
        <p:spPr bwMode="auto">
          <a:xfrm>
            <a:off x="1447800" y="4953000"/>
            <a:ext cx="9763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sz="2400">
                <a:solidFill>
                  <a:srgbClr val="33CC33"/>
                </a:solidFill>
              </a:rPr>
              <a:t>expr1</a:t>
            </a:r>
          </a:p>
        </p:txBody>
      </p:sp>
      <p:sp>
        <p:nvSpPr>
          <p:cNvPr id="55335" name="Oval 36"/>
          <p:cNvSpPr>
            <a:spLocks noChangeArrowheads="1"/>
          </p:cNvSpPr>
          <p:nvPr/>
        </p:nvSpPr>
        <p:spPr bwMode="auto">
          <a:xfrm>
            <a:off x="2667000" y="4953000"/>
            <a:ext cx="838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55336" name="Text Box 37"/>
          <p:cNvSpPr txBox="1">
            <a:spLocks noChangeArrowheads="1"/>
          </p:cNvSpPr>
          <p:nvPr/>
        </p:nvSpPr>
        <p:spPr bwMode="auto">
          <a:xfrm>
            <a:off x="2667000" y="4953000"/>
            <a:ext cx="830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sz="2400"/>
              <a:t>then</a:t>
            </a:r>
          </a:p>
        </p:txBody>
      </p:sp>
      <p:sp>
        <p:nvSpPr>
          <p:cNvPr id="55337" name="Oval 38"/>
          <p:cNvSpPr>
            <a:spLocks noChangeArrowheads="1"/>
          </p:cNvSpPr>
          <p:nvPr/>
        </p:nvSpPr>
        <p:spPr bwMode="auto">
          <a:xfrm>
            <a:off x="5029200" y="4953000"/>
            <a:ext cx="7620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55338" name="Text Box 39"/>
          <p:cNvSpPr txBox="1">
            <a:spLocks noChangeArrowheads="1"/>
          </p:cNvSpPr>
          <p:nvPr/>
        </p:nvSpPr>
        <p:spPr bwMode="auto">
          <a:xfrm>
            <a:off x="5029200" y="4953000"/>
            <a:ext cx="749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sz="2400"/>
              <a:t>else</a:t>
            </a:r>
          </a:p>
        </p:txBody>
      </p:sp>
      <p:sp>
        <p:nvSpPr>
          <p:cNvPr id="55339" name="Oval 40"/>
          <p:cNvSpPr>
            <a:spLocks noChangeArrowheads="1"/>
          </p:cNvSpPr>
          <p:nvPr/>
        </p:nvSpPr>
        <p:spPr bwMode="auto">
          <a:xfrm>
            <a:off x="1600200" y="5867400"/>
            <a:ext cx="5334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55340" name="Text Box 41"/>
          <p:cNvSpPr txBox="1">
            <a:spLocks noChangeArrowheads="1"/>
          </p:cNvSpPr>
          <p:nvPr/>
        </p:nvSpPr>
        <p:spPr bwMode="auto">
          <a:xfrm>
            <a:off x="1676400" y="5867400"/>
            <a:ext cx="425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sz="2400"/>
              <a:t>if</a:t>
            </a:r>
          </a:p>
        </p:txBody>
      </p:sp>
      <p:sp>
        <p:nvSpPr>
          <p:cNvPr id="55341" name="Oval 42"/>
          <p:cNvSpPr>
            <a:spLocks noChangeArrowheads="1"/>
          </p:cNvSpPr>
          <p:nvPr/>
        </p:nvSpPr>
        <p:spPr bwMode="auto">
          <a:xfrm>
            <a:off x="2362200" y="5867400"/>
            <a:ext cx="1066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55342" name="Text Box 43"/>
          <p:cNvSpPr txBox="1">
            <a:spLocks noChangeArrowheads="1"/>
          </p:cNvSpPr>
          <p:nvPr/>
        </p:nvSpPr>
        <p:spPr bwMode="auto">
          <a:xfrm>
            <a:off x="2438400" y="5867400"/>
            <a:ext cx="1025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sz="2400">
                <a:solidFill>
                  <a:srgbClr val="33CC33"/>
                </a:solidFill>
              </a:rPr>
              <a:t>expr2</a:t>
            </a:r>
          </a:p>
        </p:txBody>
      </p:sp>
      <p:sp>
        <p:nvSpPr>
          <p:cNvPr id="55343" name="Oval 44"/>
          <p:cNvSpPr>
            <a:spLocks noChangeArrowheads="1"/>
          </p:cNvSpPr>
          <p:nvPr/>
        </p:nvSpPr>
        <p:spPr bwMode="auto">
          <a:xfrm>
            <a:off x="3657600" y="5867400"/>
            <a:ext cx="7620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55344" name="Text Box 45"/>
          <p:cNvSpPr txBox="1">
            <a:spLocks noChangeArrowheads="1"/>
          </p:cNvSpPr>
          <p:nvPr/>
        </p:nvSpPr>
        <p:spPr bwMode="auto">
          <a:xfrm>
            <a:off x="3657600" y="5867400"/>
            <a:ext cx="830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sz="2400"/>
              <a:t>then</a:t>
            </a:r>
          </a:p>
        </p:txBody>
      </p:sp>
      <p:sp>
        <p:nvSpPr>
          <p:cNvPr id="55345" name="Oval 46"/>
          <p:cNvSpPr>
            <a:spLocks noChangeArrowheads="1"/>
          </p:cNvSpPr>
          <p:nvPr/>
        </p:nvSpPr>
        <p:spPr bwMode="auto">
          <a:xfrm>
            <a:off x="3657600" y="4953000"/>
            <a:ext cx="11430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55346" name="Text Box 47"/>
          <p:cNvSpPr txBox="1">
            <a:spLocks noChangeArrowheads="1"/>
          </p:cNvSpPr>
          <p:nvPr/>
        </p:nvSpPr>
        <p:spPr bwMode="auto">
          <a:xfrm>
            <a:off x="3733800" y="4953000"/>
            <a:ext cx="1081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sz="2400"/>
              <a:t>STMT</a:t>
            </a:r>
          </a:p>
        </p:txBody>
      </p:sp>
      <p:sp>
        <p:nvSpPr>
          <p:cNvPr id="55347" name="Oval 48"/>
          <p:cNvSpPr>
            <a:spLocks noChangeArrowheads="1"/>
          </p:cNvSpPr>
          <p:nvPr/>
        </p:nvSpPr>
        <p:spPr bwMode="auto">
          <a:xfrm>
            <a:off x="5943600" y="4953000"/>
            <a:ext cx="11430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55348" name="Text Box 49"/>
          <p:cNvSpPr txBox="1">
            <a:spLocks noChangeArrowheads="1"/>
          </p:cNvSpPr>
          <p:nvPr/>
        </p:nvSpPr>
        <p:spPr bwMode="auto">
          <a:xfrm>
            <a:off x="6019800" y="4953000"/>
            <a:ext cx="1039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sz="2400">
                <a:solidFill>
                  <a:srgbClr val="33CC33"/>
                </a:solidFill>
              </a:rPr>
              <a:t>stmt2</a:t>
            </a:r>
          </a:p>
        </p:txBody>
      </p:sp>
      <p:sp>
        <p:nvSpPr>
          <p:cNvPr id="55349" name="Oval 50"/>
          <p:cNvSpPr>
            <a:spLocks noChangeArrowheads="1"/>
          </p:cNvSpPr>
          <p:nvPr/>
        </p:nvSpPr>
        <p:spPr bwMode="auto">
          <a:xfrm>
            <a:off x="685800" y="4876800"/>
            <a:ext cx="5334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55350" name="Text Box 51"/>
          <p:cNvSpPr txBox="1">
            <a:spLocks noChangeArrowheads="1"/>
          </p:cNvSpPr>
          <p:nvPr/>
        </p:nvSpPr>
        <p:spPr bwMode="auto">
          <a:xfrm>
            <a:off x="762000" y="4876800"/>
            <a:ext cx="425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sz="2400"/>
              <a:t>if</a:t>
            </a:r>
          </a:p>
        </p:txBody>
      </p:sp>
      <p:sp>
        <p:nvSpPr>
          <p:cNvPr id="55351" name="Line 52"/>
          <p:cNvSpPr>
            <a:spLocks noChangeShapeType="1"/>
          </p:cNvSpPr>
          <p:nvPr/>
        </p:nvSpPr>
        <p:spPr bwMode="auto">
          <a:xfrm flipH="1">
            <a:off x="1066800" y="44196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55352" name="Line 53"/>
          <p:cNvSpPr>
            <a:spLocks noChangeShapeType="1"/>
          </p:cNvSpPr>
          <p:nvPr/>
        </p:nvSpPr>
        <p:spPr bwMode="auto">
          <a:xfrm>
            <a:off x="1905000" y="4495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IN"/>
          </a:p>
        </p:txBody>
      </p:sp>
      <p:sp>
        <p:nvSpPr>
          <p:cNvPr id="55353" name="Line 54"/>
          <p:cNvSpPr>
            <a:spLocks noChangeShapeType="1"/>
          </p:cNvSpPr>
          <p:nvPr/>
        </p:nvSpPr>
        <p:spPr bwMode="auto">
          <a:xfrm>
            <a:off x="2133600" y="4495800"/>
            <a:ext cx="838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55354" name="Line 55"/>
          <p:cNvSpPr>
            <a:spLocks noChangeShapeType="1"/>
          </p:cNvSpPr>
          <p:nvPr/>
        </p:nvSpPr>
        <p:spPr bwMode="auto">
          <a:xfrm>
            <a:off x="2514600" y="4495800"/>
            <a:ext cx="1524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55355" name="Line 56"/>
          <p:cNvSpPr>
            <a:spLocks noChangeShapeType="1"/>
          </p:cNvSpPr>
          <p:nvPr/>
        </p:nvSpPr>
        <p:spPr bwMode="auto">
          <a:xfrm flipH="1">
            <a:off x="2057400" y="5334000"/>
            <a:ext cx="1676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55356" name="Line 57"/>
          <p:cNvSpPr>
            <a:spLocks noChangeShapeType="1"/>
          </p:cNvSpPr>
          <p:nvPr/>
        </p:nvSpPr>
        <p:spPr bwMode="auto">
          <a:xfrm flipH="1">
            <a:off x="3124200" y="5410200"/>
            <a:ext cx="914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IN"/>
          </a:p>
        </p:txBody>
      </p:sp>
      <p:sp>
        <p:nvSpPr>
          <p:cNvPr id="55357" name="Line 58"/>
          <p:cNvSpPr>
            <a:spLocks noChangeShapeType="1"/>
          </p:cNvSpPr>
          <p:nvPr/>
        </p:nvSpPr>
        <p:spPr bwMode="auto">
          <a:xfrm flipH="1">
            <a:off x="4114800" y="5410200"/>
            <a:ext cx="76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IN"/>
          </a:p>
        </p:txBody>
      </p:sp>
      <p:sp>
        <p:nvSpPr>
          <p:cNvPr id="55358" name="Oval 59"/>
          <p:cNvSpPr>
            <a:spLocks noChangeArrowheads="1"/>
          </p:cNvSpPr>
          <p:nvPr/>
        </p:nvSpPr>
        <p:spPr bwMode="auto">
          <a:xfrm>
            <a:off x="4648200" y="5867400"/>
            <a:ext cx="11430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55359" name="Text Box 60"/>
          <p:cNvSpPr txBox="1">
            <a:spLocks noChangeArrowheads="1"/>
          </p:cNvSpPr>
          <p:nvPr/>
        </p:nvSpPr>
        <p:spPr bwMode="auto">
          <a:xfrm>
            <a:off x="4724400" y="5867400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sz="2400">
                <a:solidFill>
                  <a:srgbClr val="33CC33"/>
                </a:solidFill>
              </a:rPr>
              <a:t>stmt1</a:t>
            </a:r>
          </a:p>
        </p:txBody>
      </p:sp>
      <p:sp>
        <p:nvSpPr>
          <p:cNvPr id="55360" name="Line 61"/>
          <p:cNvSpPr>
            <a:spLocks noChangeShapeType="1"/>
          </p:cNvSpPr>
          <p:nvPr/>
        </p:nvSpPr>
        <p:spPr bwMode="auto">
          <a:xfrm>
            <a:off x="4495800" y="54102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IN"/>
          </a:p>
        </p:txBody>
      </p:sp>
      <p:sp>
        <p:nvSpPr>
          <p:cNvPr id="55361" name="Line 62"/>
          <p:cNvSpPr>
            <a:spLocks noChangeShapeType="1"/>
          </p:cNvSpPr>
          <p:nvPr/>
        </p:nvSpPr>
        <p:spPr bwMode="auto">
          <a:xfrm>
            <a:off x="2971800" y="4419600"/>
            <a:ext cx="2286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IN"/>
          </a:p>
        </p:txBody>
      </p:sp>
      <p:sp>
        <p:nvSpPr>
          <p:cNvPr id="55362" name="Line 63"/>
          <p:cNvSpPr>
            <a:spLocks noChangeShapeType="1"/>
          </p:cNvSpPr>
          <p:nvPr/>
        </p:nvSpPr>
        <p:spPr bwMode="auto">
          <a:xfrm>
            <a:off x="3124200" y="4267200"/>
            <a:ext cx="3200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IN"/>
          </a:p>
        </p:txBody>
      </p:sp>
      <p:sp>
        <p:nvSpPr>
          <p:cNvPr id="55363" name="Oval 64"/>
          <p:cNvSpPr>
            <a:spLocks noChangeArrowheads="1"/>
          </p:cNvSpPr>
          <p:nvPr/>
        </p:nvSpPr>
        <p:spPr bwMode="auto">
          <a:xfrm>
            <a:off x="7010400" y="2895600"/>
            <a:ext cx="11430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55364" name="Text Box 65"/>
          <p:cNvSpPr txBox="1">
            <a:spLocks noChangeArrowheads="1"/>
          </p:cNvSpPr>
          <p:nvPr/>
        </p:nvSpPr>
        <p:spPr bwMode="auto">
          <a:xfrm>
            <a:off x="7086600" y="2895600"/>
            <a:ext cx="1039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sz="2400">
                <a:solidFill>
                  <a:srgbClr val="33CC33"/>
                </a:solidFill>
              </a:rPr>
              <a:t>stmt2</a:t>
            </a:r>
          </a:p>
        </p:txBody>
      </p:sp>
      <p:sp>
        <p:nvSpPr>
          <p:cNvPr id="55365" name="Line 66"/>
          <p:cNvSpPr>
            <a:spLocks noChangeShapeType="1"/>
          </p:cNvSpPr>
          <p:nvPr/>
        </p:nvSpPr>
        <p:spPr bwMode="auto">
          <a:xfrm>
            <a:off x="4953000" y="2209800"/>
            <a:ext cx="2286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55366" name="Text Box 67"/>
          <p:cNvSpPr txBox="1">
            <a:spLocks noChangeArrowheads="1"/>
          </p:cNvSpPr>
          <p:nvPr/>
        </p:nvSpPr>
        <p:spPr bwMode="auto">
          <a:xfrm>
            <a:off x="4724400" y="3657600"/>
            <a:ext cx="41370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rgbClr val="CC0099"/>
                </a:solidFill>
              </a:rPr>
              <a:t>Two derivation trees</a:t>
            </a:r>
          </a:p>
        </p:txBody>
      </p:sp>
      <p:sp>
        <p:nvSpPr>
          <p:cNvPr id="55367" name="Line 68"/>
          <p:cNvSpPr>
            <a:spLocks noChangeShapeType="1"/>
          </p:cNvSpPr>
          <p:nvPr/>
        </p:nvSpPr>
        <p:spPr bwMode="auto">
          <a:xfrm>
            <a:off x="0" y="914400"/>
            <a:ext cx="883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IN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19F1CBBC-FBB7-4C1C-88B4-0924BDCFC170}" type="slidenum">
              <a:rPr lang="en-US" sz="1400">
                <a:solidFill>
                  <a:schemeClr val="tx1"/>
                </a:solidFill>
                <a:latin typeface="Times New Roman" charset="0"/>
              </a:rPr>
              <a:pPr/>
              <a:t>54</a:t>
            </a:fld>
            <a:endParaRPr lang="en-US" sz="14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56325" name="Text Box 5"/>
          <p:cNvSpPr txBox="1">
            <a:spLocks noChangeArrowheads="1"/>
          </p:cNvSpPr>
          <p:nvPr/>
        </p:nvSpPr>
        <p:spPr bwMode="auto">
          <a:xfrm>
            <a:off x="1600200" y="152400"/>
            <a:ext cx="5554663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rgbClr val="CC0099"/>
                </a:solidFill>
              </a:rPr>
              <a:t>In general, ambiguity is bad </a:t>
            </a:r>
          </a:p>
          <a:p>
            <a:r>
              <a:rPr lang="en-US">
                <a:solidFill>
                  <a:srgbClr val="CC0099"/>
                </a:solidFill>
              </a:rPr>
              <a:t>and we want to remove it</a:t>
            </a:r>
          </a:p>
        </p:txBody>
      </p:sp>
      <p:sp>
        <p:nvSpPr>
          <p:cNvPr id="56326" name="Text Box 6"/>
          <p:cNvSpPr txBox="1">
            <a:spLocks noChangeArrowheads="1"/>
          </p:cNvSpPr>
          <p:nvPr/>
        </p:nvSpPr>
        <p:spPr bwMode="auto">
          <a:xfrm>
            <a:off x="609600" y="2057400"/>
            <a:ext cx="7826375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Sometimes it is possible to find </a:t>
            </a:r>
          </a:p>
          <a:p>
            <a:r>
              <a:rPr lang="en-US"/>
              <a:t>a non-ambiguous grammar for a language</a:t>
            </a:r>
          </a:p>
        </p:txBody>
      </p:sp>
      <p:sp>
        <p:nvSpPr>
          <p:cNvPr id="56327" name="Text Box 7"/>
          <p:cNvSpPr txBox="1">
            <a:spLocks noChangeArrowheads="1"/>
          </p:cNvSpPr>
          <p:nvPr/>
        </p:nvSpPr>
        <p:spPr bwMode="auto">
          <a:xfrm>
            <a:off x="609600" y="4572000"/>
            <a:ext cx="60182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But, in general we cannot do so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0A5FDAF4-6C94-41C3-8E8E-5DE8285A4EA6}" type="slidenum">
              <a:rPr lang="en-US" sz="1400">
                <a:solidFill>
                  <a:schemeClr val="tx1"/>
                </a:solidFill>
                <a:latin typeface="Times New Roman" charset="0"/>
              </a:rPr>
              <a:pPr/>
              <a:t>55</a:t>
            </a:fld>
            <a:endParaRPr lang="en-US" sz="1400">
              <a:solidFill>
                <a:schemeClr val="tx1"/>
              </a:solidFill>
              <a:latin typeface="Times New Roman" charset="0"/>
            </a:endParaRPr>
          </a:p>
        </p:txBody>
      </p:sp>
      <p:graphicFrame>
        <p:nvGraphicFramePr>
          <p:cNvPr id="57349" name="Object 3"/>
          <p:cNvGraphicFramePr>
            <a:graphicFrameLocks noChangeAspect="1"/>
          </p:cNvGraphicFramePr>
          <p:nvPr/>
        </p:nvGraphicFramePr>
        <p:xfrm>
          <a:off x="473075" y="2413000"/>
          <a:ext cx="2533650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6" name="Equation" r:id="rId3" imgW="889000" imgH="939800" progId="Equation.3">
                  <p:embed/>
                </p:oleObj>
              </mc:Choice>
              <mc:Fallback>
                <p:oleObj name="Equation" r:id="rId3" imgW="889000" imgH="939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" y="2413000"/>
                        <a:ext cx="2533650" cy="26670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0" name="Object 6"/>
          <p:cNvGraphicFramePr>
            <a:graphicFrameLocks noChangeAspect="1"/>
          </p:cNvGraphicFramePr>
          <p:nvPr/>
        </p:nvGraphicFramePr>
        <p:xfrm>
          <a:off x="5257800" y="2743200"/>
          <a:ext cx="2971800" cy="214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7" name="Equation" r:id="rId5" imgW="1002865" imgH="723586" progId="Equation.3">
                  <p:embed/>
                </p:oleObj>
              </mc:Choice>
              <mc:Fallback>
                <p:oleObj name="Equation" r:id="rId5" imgW="1002865" imgH="723586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2743200"/>
                        <a:ext cx="2971800" cy="21463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51" name="Text Box 9"/>
          <p:cNvSpPr txBox="1">
            <a:spLocks noChangeArrowheads="1"/>
          </p:cNvSpPr>
          <p:nvPr/>
        </p:nvSpPr>
        <p:spPr bwMode="auto">
          <a:xfrm>
            <a:off x="381000" y="1066800"/>
            <a:ext cx="2325688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Ambiguous </a:t>
            </a:r>
          </a:p>
          <a:p>
            <a:r>
              <a:rPr lang="en-US"/>
              <a:t>Grammar</a:t>
            </a:r>
          </a:p>
        </p:txBody>
      </p:sp>
      <p:sp>
        <p:nvSpPr>
          <p:cNvPr id="57352" name="Text Box 10"/>
          <p:cNvSpPr txBox="1">
            <a:spLocks noChangeArrowheads="1"/>
          </p:cNvSpPr>
          <p:nvPr/>
        </p:nvSpPr>
        <p:spPr bwMode="auto">
          <a:xfrm>
            <a:off x="5410200" y="1371600"/>
            <a:ext cx="3124200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Non-Ambiguous</a:t>
            </a:r>
          </a:p>
          <a:p>
            <a:r>
              <a:rPr lang="en-US"/>
              <a:t>Grammar</a:t>
            </a:r>
          </a:p>
        </p:txBody>
      </p:sp>
      <p:sp>
        <p:nvSpPr>
          <p:cNvPr id="57353" name="Text Box 12"/>
          <p:cNvSpPr txBox="1">
            <a:spLocks noChangeArrowheads="1"/>
          </p:cNvSpPr>
          <p:nvPr/>
        </p:nvSpPr>
        <p:spPr bwMode="auto">
          <a:xfrm>
            <a:off x="5334000" y="685800"/>
            <a:ext cx="21193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Equivalent</a:t>
            </a:r>
          </a:p>
        </p:txBody>
      </p:sp>
      <p:sp>
        <p:nvSpPr>
          <p:cNvPr id="57354" name="Text Box 13"/>
          <p:cNvSpPr txBox="1">
            <a:spLocks noChangeArrowheads="1"/>
          </p:cNvSpPr>
          <p:nvPr/>
        </p:nvSpPr>
        <p:spPr bwMode="auto">
          <a:xfrm>
            <a:off x="4897438" y="5160963"/>
            <a:ext cx="4033837" cy="1163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chemeClr val="tx2"/>
                </a:solidFill>
              </a:rPr>
              <a:t>generates the same </a:t>
            </a:r>
          </a:p>
          <a:p>
            <a:r>
              <a:rPr lang="en-US">
                <a:solidFill>
                  <a:schemeClr val="tx2"/>
                </a:solidFill>
              </a:rPr>
              <a:t>language</a:t>
            </a:r>
          </a:p>
        </p:txBody>
      </p:sp>
      <p:sp>
        <p:nvSpPr>
          <p:cNvPr id="57355" name="Text Box 14"/>
          <p:cNvSpPr txBox="1">
            <a:spLocks noChangeArrowheads="1"/>
          </p:cNvSpPr>
          <p:nvPr/>
        </p:nvSpPr>
        <p:spPr bwMode="auto">
          <a:xfrm>
            <a:off x="212725" y="177800"/>
            <a:ext cx="43608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rgbClr val="339933"/>
                </a:solidFill>
              </a:rPr>
              <a:t>A successful example: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4153AE1F-6B61-4499-BDF4-73A5ED763017}" type="slidenum">
              <a:rPr lang="en-US" sz="1400">
                <a:solidFill>
                  <a:schemeClr val="tx1"/>
                </a:solidFill>
                <a:latin typeface="Times New Roman" charset="0"/>
              </a:rPr>
              <a:pPr/>
              <a:t>56</a:t>
            </a:fld>
            <a:endParaRPr lang="en-US" sz="1400">
              <a:solidFill>
                <a:schemeClr val="tx1"/>
              </a:solidFill>
              <a:latin typeface="Times New Roman" charset="0"/>
            </a:endParaRPr>
          </a:p>
        </p:txBody>
      </p:sp>
      <p:graphicFrame>
        <p:nvGraphicFramePr>
          <p:cNvPr id="58373" name="Object 3"/>
          <p:cNvGraphicFramePr>
            <a:graphicFrameLocks noChangeAspect="1"/>
          </p:cNvGraphicFramePr>
          <p:nvPr/>
        </p:nvGraphicFramePr>
        <p:xfrm>
          <a:off x="228600" y="152400"/>
          <a:ext cx="7543800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15" name="Equation" r:id="rId3" imgW="9156700" imgH="1168400" progId="Equation.3">
                  <p:embed/>
                </p:oleObj>
              </mc:Choice>
              <mc:Fallback>
                <p:oleObj name="Equation" r:id="rId3" imgW="9156700" imgH="1168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52400"/>
                        <a:ext cx="7543800" cy="96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4" name="Oval 4"/>
          <p:cNvSpPr>
            <a:spLocks noChangeArrowheads="1"/>
          </p:cNvSpPr>
          <p:nvPr/>
        </p:nvSpPr>
        <p:spPr bwMode="auto">
          <a:xfrm>
            <a:off x="5181600" y="12192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58375" name="Object 5"/>
          <p:cNvGraphicFramePr>
            <a:graphicFrameLocks noChangeAspect="1"/>
          </p:cNvGraphicFramePr>
          <p:nvPr/>
        </p:nvGraphicFramePr>
        <p:xfrm>
          <a:off x="5257800" y="1295400"/>
          <a:ext cx="3540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16" name="Equation" r:id="rId5" imgW="355446" imgH="368140" progId="Equation.3">
                  <p:embed/>
                </p:oleObj>
              </mc:Choice>
              <mc:Fallback>
                <p:oleObj name="Equation" r:id="rId5" imgW="355446" imgH="3681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1295400"/>
                        <a:ext cx="3540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6" name="Oval 6"/>
          <p:cNvSpPr>
            <a:spLocks noChangeArrowheads="1"/>
          </p:cNvSpPr>
          <p:nvPr/>
        </p:nvSpPr>
        <p:spPr bwMode="auto">
          <a:xfrm>
            <a:off x="4038600" y="2209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58377" name="Object 7"/>
          <p:cNvGraphicFramePr>
            <a:graphicFrameLocks noChangeAspect="1"/>
          </p:cNvGraphicFramePr>
          <p:nvPr/>
        </p:nvGraphicFramePr>
        <p:xfrm>
          <a:off x="4114800" y="2286000"/>
          <a:ext cx="3540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17" name="Equation" r:id="rId7" imgW="355446" imgH="368140" progId="Equation.3">
                  <p:embed/>
                </p:oleObj>
              </mc:Choice>
              <mc:Fallback>
                <p:oleObj name="Equation" r:id="rId7" imgW="355446" imgH="3681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2286000"/>
                        <a:ext cx="3540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8" name="Oval 8"/>
          <p:cNvSpPr>
            <a:spLocks noChangeArrowheads="1"/>
          </p:cNvSpPr>
          <p:nvPr/>
        </p:nvSpPr>
        <p:spPr bwMode="auto">
          <a:xfrm>
            <a:off x="6324600" y="2209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58379" name="Object 9"/>
          <p:cNvGraphicFramePr>
            <a:graphicFrameLocks noChangeAspect="1"/>
          </p:cNvGraphicFramePr>
          <p:nvPr/>
        </p:nvGraphicFramePr>
        <p:xfrm>
          <a:off x="6477000" y="2286000"/>
          <a:ext cx="3159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18" name="Equation" r:id="rId8" imgW="317362" imgH="368140" progId="Equation.3">
                  <p:embed/>
                </p:oleObj>
              </mc:Choice>
              <mc:Fallback>
                <p:oleObj name="Equation" r:id="rId8" imgW="317362" imgH="3681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2286000"/>
                        <a:ext cx="3159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80" name="Line 10"/>
          <p:cNvSpPr>
            <a:spLocks noChangeShapeType="1"/>
          </p:cNvSpPr>
          <p:nvPr/>
        </p:nvSpPr>
        <p:spPr bwMode="auto">
          <a:xfrm flipH="1">
            <a:off x="4343400" y="1600200"/>
            <a:ext cx="838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58381" name="Line 11"/>
          <p:cNvSpPr>
            <a:spLocks noChangeShapeType="1"/>
          </p:cNvSpPr>
          <p:nvPr/>
        </p:nvSpPr>
        <p:spPr bwMode="auto">
          <a:xfrm>
            <a:off x="5715000" y="1600200"/>
            <a:ext cx="838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58382" name="Oval 12"/>
          <p:cNvSpPr>
            <a:spLocks noChangeArrowheads="1"/>
          </p:cNvSpPr>
          <p:nvPr/>
        </p:nvSpPr>
        <p:spPr bwMode="auto">
          <a:xfrm>
            <a:off x="5181600" y="2209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58383" name="Object 13"/>
          <p:cNvGraphicFramePr>
            <a:graphicFrameLocks noChangeAspect="1"/>
          </p:cNvGraphicFramePr>
          <p:nvPr/>
        </p:nvGraphicFramePr>
        <p:xfrm>
          <a:off x="5334000" y="2362200"/>
          <a:ext cx="290513" cy="29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19" name="Equation" r:id="rId10" imgW="291973" imgH="291973" progId="Equation.3">
                  <p:embed/>
                </p:oleObj>
              </mc:Choice>
              <mc:Fallback>
                <p:oleObj name="Equation" r:id="rId10" imgW="291973" imgH="291973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2362200"/>
                        <a:ext cx="290513" cy="290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84" name="Line 14"/>
          <p:cNvSpPr>
            <a:spLocks noChangeShapeType="1"/>
          </p:cNvSpPr>
          <p:nvPr/>
        </p:nvSpPr>
        <p:spPr bwMode="auto">
          <a:xfrm>
            <a:off x="5486400" y="1752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58385" name="Oval 15"/>
          <p:cNvSpPr>
            <a:spLocks noChangeArrowheads="1"/>
          </p:cNvSpPr>
          <p:nvPr/>
        </p:nvSpPr>
        <p:spPr bwMode="auto">
          <a:xfrm>
            <a:off x="5791200" y="3352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58386" name="Object 16"/>
          <p:cNvGraphicFramePr>
            <a:graphicFrameLocks noChangeAspect="1"/>
          </p:cNvGraphicFramePr>
          <p:nvPr/>
        </p:nvGraphicFramePr>
        <p:xfrm>
          <a:off x="5943600" y="3429000"/>
          <a:ext cx="3159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20" name="Equation" r:id="rId12" imgW="317362" imgH="368140" progId="Equation.3">
                  <p:embed/>
                </p:oleObj>
              </mc:Choice>
              <mc:Fallback>
                <p:oleObj name="Equation" r:id="rId12" imgW="317362" imgH="36814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3429000"/>
                        <a:ext cx="3159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87" name="Oval 17"/>
          <p:cNvSpPr>
            <a:spLocks noChangeArrowheads="1"/>
          </p:cNvSpPr>
          <p:nvPr/>
        </p:nvSpPr>
        <p:spPr bwMode="auto">
          <a:xfrm>
            <a:off x="6934200" y="3352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58388" name="Object 18"/>
          <p:cNvGraphicFramePr>
            <a:graphicFrameLocks noChangeAspect="1"/>
          </p:cNvGraphicFramePr>
          <p:nvPr/>
        </p:nvGraphicFramePr>
        <p:xfrm>
          <a:off x="7124700" y="3530600"/>
          <a:ext cx="214313" cy="23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21" name="Equation" r:id="rId13" imgW="215713" imgH="241091" progId="Equation.3">
                  <p:embed/>
                </p:oleObj>
              </mc:Choice>
              <mc:Fallback>
                <p:oleObj name="Equation" r:id="rId13" imgW="215713" imgH="241091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24700" y="3530600"/>
                        <a:ext cx="214313" cy="239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89" name="Oval 19"/>
          <p:cNvSpPr>
            <a:spLocks noChangeArrowheads="1"/>
          </p:cNvSpPr>
          <p:nvPr/>
        </p:nvSpPr>
        <p:spPr bwMode="auto">
          <a:xfrm>
            <a:off x="8077200" y="3352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58390" name="Object 20"/>
          <p:cNvGraphicFramePr>
            <a:graphicFrameLocks noChangeAspect="1"/>
          </p:cNvGraphicFramePr>
          <p:nvPr/>
        </p:nvGraphicFramePr>
        <p:xfrm>
          <a:off x="8204200" y="3429000"/>
          <a:ext cx="3683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22" name="Equation" r:id="rId15" imgW="368300" imgH="368300" progId="Equation.3">
                  <p:embed/>
                </p:oleObj>
              </mc:Choice>
              <mc:Fallback>
                <p:oleObj name="Equation" r:id="rId15" imgW="368300" imgH="3683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04200" y="3429000"/>
                        <a:ext cx="3683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91" name="Oval 21"/>
          <p:cNvSpPr>
            <a:spLocks noChangeArrowheads="1"/>
          </p:cNvSpPr>
          <p:nvPr/>
        </p:nvSpPr>
        <p:spPr bwMode="auto">
          <a:xfrm>
            <a:off x="5791200" y="45720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58392" name="Object 22"/>
          <p:cNvGraphicFramePr>
            <a:graphicFrameLocks noChangeAspect="1"/>
          </p:cNvGraphicFramePr>
          <p:nvPr/>
        </p:nvGraphicFramePr>
        <p:xfrm>
          <a:off x="5918200" y="4648200"/>
          <a:ext cx="3683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23" name="Equation" r:id="rId17" imgW="368300" imgH="368300" progId="Equation.3">
                  <p:embed/>
                </p:oleObj>
              </mc:Choice>
              <mc:Fallback>
                <p:oleObj name="Equation" r:id="rId17" imgW="368300" imgH="3683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8200" y="4648200"/>
                        <a:ext cx="3683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93" name="Oval 23"/>
          <p:cNvSpPr>
            <a:spLocks noChangeArrowheads="1"/>
          </p:cNvSpPr>
          <p:nvPr/>
        </p:nvSpPr>
        <p:spPr bwMode="auto">
          <a:xfrm>
            <a:off x="5791200" y="57912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58394" name="Object 24"/>
          <p:cNvGraphicFramePr>
            <a:graphicFrameLocks noChangeAspect="1"/>
          </p:cNvGraphicFramePr>
          <p:nvPr/>
        </p:nvGraphicFramePr>
        <p:xfrm>
          <a:off x="5969000" y="591185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24" name="Equation" r:id="rId18" imgW="266584" imgH="279279" progId="Equation.3">
                  <p:embed/>
                </p:oleObj>
              </mc:Choice>
              <mc:Fallback>
                <p:oleObj name="Equation" r:id="rId18" imgW="266584" imgH="279279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9000" y="591185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95" name="Oval 25"/>
          <p:cNvSpPr>
            <a:spLocks noChangeArrowheads="1"/>
          </p:cNvSpPr>
          <p:nvPr/>
        </p:nvSpPr>
        <p:spPr bwMode="auto">
          <a:xfrm>
            <a:off x="4038600" y="3352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58396" name="Object 26"/>
          <p:cNvGraphicFramePr>
            <a:graphicFrameLocks noChangeAspect="1"/>
          </p:cNvGraphicFramePr>
          <p:nvPr/>
        </p:nvGraphicFramePr>
        <p:xfrm>
          <a:off x="4191000" y="3429000"/>
          <a:ext cx="3159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25" name="Equation" r:id="rId20" imgW="317362" imgH="368140" progId="Equation.3">
                  <p:embed/>
                </p:oleObj>
              </mc:Choice>
              <mc:Fallback>
                <p:oleObj name="Equation" r:id="rId20" imgW="317362" imgH="36814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3429000"/>
                        <a:ext cx="3159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97" name="Oval 27"/>
          <p:cNvSpPr>
            <a:spLocks noChangeArrowheads="1"/>
          </p:cNvSpPr>
          <p:nvPr/>
        </p:nvSpPr>
        <p:spPr bwMode="auto">
          <a:xfrm>
            <a:off x="4038600" y="45720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58398" name="Object 28"/>
          <p:cNvGraphicFramePr>
            <a:graphicFrameLocks noChangeAspect="1"/>
          </p:cNvGraphicFramePr>
          <p:nvPr/>
        </p:nvGraphicFramePr>
        <p:xfrm>
          <a:off x="4165600" y="4648200"/>
          <a:ext cx="3683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26" name="Equation" r:id="rId21" imgW="368300" imgH="368300" progId="Equation.3">
                  <p:embed/>
                </p:oleObj>
              </mc:Choice>
              <mc:Fallback>
                <p:oleObj name="Equation" r:id="rId21" imgW="368300" imgH="36830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5600" y="4648200"/>
                        <a:ext cx="3683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99" name="Oval 29"/>
          <p:cNvSpPr>
            <a:spLocks noChangeArrowheads="1"/>
          </p:cNvSpPr>
          <p:nvPr/>
        </p:nvSpPr>
        <p:spPr bwMode="auto">
          <a:xfrm>
            <a:off x="4038600" y="57912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58400" name="Object 30"/>
          <p:cNvGraphicFramePr>
            <a:graphicFrameLocks noChangeAspect="1"/>
          </p:cNvGraphicFramePr>
          <p:nvPr/>
        </p:nvGraphicFramePr>
        <p:xfrm>
          <a:off x="4216400" y="591185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27" name="Equation" r:id="rId22" imgW="266584" imgH="279279" progId="Equation.3">
                  <p:embed/>
                </p:oleObj>
              </mc:Choice>
              <mc:Fallback>
                <p:oleObj name="Equation" r:id="rId22" imgW="266584" imgH="279279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6400" y="591185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401" name="Oval 31"/>
          <p:cNvSpPr>
            <a:spLocks noChangeArrowheads="1"/>
          </p:cNvSpPr>
          <p:nvPr/>
        </p:nvSpPr>
        <p:spPr bwMode="auto">
          <a:xfrm>
            <a:off x="8077200" y="45720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58402" name="Object 32"/>
          <p:cNvGraphicFramePr>
            <a:graphicFrameLocks noChangeAspect="1"/>
          </p:cNvGraphicFramePr>
          <p:nvPr/>
        </p:nvGraphicFramePr>
        <p:xfrm>
          <a:off x="8255000" y="469265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28" name="Equation" r:id="rId23" imgW="266584" imgH="279279" progId="Equation.3">
                  <p:embed/>
                </p:oleObj>
              </mc:Choice>
              <mc:Fallback>
                <p:oleObj name="Equation" r:id="rId23" imgW="266584" imgH="279279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55000" y="469265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403" name="Line 33"/>
          <p:cNvSpPr>
            <a:spLocks noChangeShapeType="1"/>
          </p:cNvSpPr>
          <p:nvPr/>
        </p:nvSpPr>
        <p:spPr bwMode="auto">
          <a:xfrm>
            <a:off x="4267200" y="2743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58404" name="Line 34"/>
          <p:cNvSpPr>
            <a:spLocks noChangeShapeType="1"/>
          </p:cNvSpPr>
          <p:nvPr/>
        </p:nvSpPr>
        <p:spPr bwMode="auto">
          <a:xfrm>
            <a:off x="4267200" y="3886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58405" name="Line 35"/>
          <p:cNvSpPr>
            <a:spLocks noChangeShapeType="1"/>
          </p:cNvSpPr>
          <p:nvPr/>
        </p:nvSpPr>
        <p:spPr bwMode="auto">
          <a:xfrm>
            <a:off x="4267200" y="5105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58406" name="Line 36"/>
          <p:cNvSpPr>
            <a:spLocks noChangeShapeType="1"/>
          </p:cNvSpPr>
          <p:nvPr/>
        </p:nvSpPr>
        <p:spPr bwMode="auto">
          <a:xfrm flipH="1">
            <a:off x="6096000" y="2667000"/>
            <a:ext cx="304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58407" name="Line 37"/>
          <p:cNvSpPr>
            <a:spLocks noChangeShapeType="1"/>
          </p:cNvSpPr>
          <p:nvPr/>
        </p:nvSpPr>
        <p:spPr bwMode="auto">
          <a:xfrm>
            <a:off x="6705600" y="2743200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58408" name="Line 38"/>
          <p:cNvSpPr>
            <a:spLocks noChangeShapeType="1"/>
          </p:cNvSpPr>
          <p:nvPr/>
        </p:nvSpPr>
        <p:spPr bwMode="auto">
          <a:xfrm>
            <a:off x="6858000" y="2590800"/>
            <a:ext cx="1295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58409" name="Line 39"/>
          <p:cNvSpPr>
            <a:spLocks noChangeShapeType="1"/>
          </p:cNvSpPr>
          <p:nvPr/>
        </p:nvSpPr>
        <p:spPr bwMode="auto">
          <a:xfrm>
            <a:off x="6096000" y="3886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58410" name="Line 40"/>
          <p:cNvSpPr>
            <a:spLocks noChangeShapeType="1"/>
          </p:cNvSpPr>
          <p:nvPr/>
        </p:nvSpPr>
        <p:spPr bwMode="auto">
          <a:xfrm>
            <a:off x="6096000" y="5105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58411" name="Line 41"/>
          <p:cNvSpPr>
            <a:spLocks noChangeShapeType="1"/>
          </p:cNvSpPr>
          <p:nvPr/>
        </p:nvSpPr>
        <p:spPr bwMode="auto">
          <a:xfrm>
            <a:off x="8382000" y="3886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58412" name="Object 44"/>
          <p:cNvGraphicFramePr>
            <a:graphicFrameLocks noChangeAspect="1"/>
          </p:cNvGraphicFramePr>
          <p:nvPr/>
        </p:nvGraphicFramePr>
        <p:xfrm>
          <a:off x="228600" y="1676400"/>
          <a:ext cx="2971800" cy="2182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29" name="Equation" r:id="rId24" imgW="2247900" imgH="1651000" progId="Equation.3">
                  <p:embed/>
                </p:oleObj>
              </mc:Choice>
              <mc:Fallback>
                <p:oleObj name="Equation" r:id="rId24" imgW="2247900" imgH="1651000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676400"/>
                        <a:ext cx="2971800" cy="218281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413" name="Text Box 45"/>
          <p:cNvSpPr txBox="1">
            <a:spLocks noChangeArrowheads="1"/>
          </p:cNvSpPr>
          <p:nvPr/>
        </p:nvSpPr>
        <p:spPr bwMode="auto">
          <a:xfrm>
            <a:off x="762000" y="4724400"/>
            <a:ext cx="3048000" cy="174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rgbClr val="FF0000"/>
                </a:solidFill>
              </a:rPr>
              <a:t>Unique </a:t>
            </a:r>
          </a:p>
          <a:p>
            <a:r>
              <a:rPr lang="en-US">
                <a:solidFill>
                  <a:srgbClr val="FF0000"/>
                </a:solidFill>
              </a:rPr>
              <a:t>derivation tree</a:t>
            </a:r>
          </a:p>
          <a:p>
            <a:r>
              <a:rPr lang="en-US">
                <a:solidFill>
                  <a:srgbClr val="FF0000"/>
                </a:solidFill>
              </a:rPr>
              <a:t>for</a:t>
            </a:r>
          </a:p>
        </p:txBody>
      </p:sp>
      <p:graphicFrame>
        <p:nvGraphicFramePr>
          <p:cNvPr id="58414" name="Object 46"/>
          <p:cNvGraphicFramePr>
            <a:graphicFrameLocks noChangeAspect="1"/>
          </p:cNvGraphicFramePr>
          <p:nvPr/>
        </p:nvGraphicFramePr>
        <p:xfrm>
          <a:off x="1676400" y="6019800"/>
          <a:ext cx="1676400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30" name="Equation" r:id="rId26" imgW="1676400" imgH="342900" progId="Equation.3">
                  <p:embed/>
                </p:oleObj>
              </mc:Choice>
              <mc:Fallback>
                <p:oleObj name="Equation" r:id="rId26" imgW="1676400" imgH="342900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6019800"/>
                        <a:ext cx="1676400" cy="341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0E4BB3A8-EAE7-454B-BB06-E23DABD237C3}" type="slidenum">
              <a:rPr lang="en-US" sz="1400">
                <a:solidFill>
                  <a:schemeClr val="tx1"/>
                </a:solidFill>
                <a:latin typeface="Times New Roman" charset="0"/>
              </a:rPr>
              <a:pPr/>
              <a:t>57</a:t>
            </a:fld>
            <a:endParaRPr lang="en-US" sz="1400">
              <a:solidFill>
                <a:schemeClr val="tx1"/>
              </a:solidFill>
              <a:latin typeface="Times New Roman" charset="0"/>
            </a:endParaRPr>
          </a:p>
        </p:txBody>
      </p:sp>
      <p:graphicFrame>
        <p:nvGraphicFramePr>
          <p:cNvPr id="59397" name="Object 2"/>
          <p:cNvGraphicFramePr>
            <a:graphicFrameLocks noChangeAspect="1"/>
          </p:cNvGraphicFramePr>
          <p:nvPr/>
        </p:nvGraphicFramePr>
        <p:xfrm>
          <a:off x="1752600" y="1676400"/>
          <a:ext cx="5691188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03" name="Equation" r:id="rId3" imgW="5689600" imgH="723900" progId="Equation.3">
                  <p:embed/>
                </p:oleObj>
              </mc:Choice>
              <mc:Fallback>
                <p:oleObj name="Equation" r:id="rId3" imgW="5689600" imgH="7239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676400"/>
                        <a:ext cx="5691188" cy="72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8" name="Object 9"/>
          <p:cNvGraphicFramePr>
            <a:graphicFrameLocks noChangeAspect="1"/>
          </p:cNvGraphicFramePr>
          <p:nvPr/>
        </p:nvGraphicFramePr>
        <p:xfrm>
          <a:off x="4191000" y="2743200"/>
          <a:ext cx="1270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04" name="Equation" r:id="rId5" imgW="1269449" imgH="406224" progId="Equation.3">
                  <p:embed/>
                </p:oleObj>
              </mc:Choice>
              <mc:Fallback>
                <p:oleObj name="Equation" r:id="rId5" imgW="1269449" imgH="406224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2743200"/>
                        <a:ext cx="12700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399" name="Text Box 10"/>
          <p:cNvSpPr txBox="1">
            <a:spLocks noChangeArrowheads="1"/>
          </p:cNvSpPr>
          <p:nvPr/>
        </p:nvSpPr>
        <p:spPr bwMode="auto">
          <a:xfrm>
            <a:off x="152400" y="304800"/>
            <a:ext cx="51673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rgbClr val="339933"/>
                </a:solidFill>
              </a:rPr>
              <a:t>An un-successful example:</a:t>
            </a:r>
          </a:p>
        </p:txBody>
      </p:sp>
      <p:sp>
        <p:nvSpPr>
          <p:cNvPr id="59400" name="Text Box 11"/>
          <p:cNvSpPr txBox="1">
            <a:spLocks noChangeArrowheads="1"/>
          </p:cNvSpPr>
          <p:nvPr/>
        </p:nvSpPr>
        <p:spPr bwMode="auto">
          <a:xfrm>
            <a:off x="1447800" y="4800600"/>
            <a:ext cx="6954838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every grammar that generates this </a:t>
            </a:r>
          </a:p>
          <a:p>
            <a:r>
              <a:rPr lang="en-US"/>
              <a:t>language is ambiguous</a:t>
            </a:r>
          </a:p>
        </p:txBody>
      </p:sp>
      <p:graphicFrame>
        <p:nvGraphicFramePr>
          <p:cNvPr id="59401" name="Object 12"/>
          <p:cNvGraphicFramePr>
            <a:graphicFrameLocks noChangeAspect="1"/>
          </p:cNvGraphicFramePr>
          <p:nvPr/>
        </p:nvGraphicFramePr>
        <p:xfrm>
          <a:off x="304800" y="3733800"/>
          <a:ext cx="43497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05" name="Equation" r:id="rId7" imgW="126725" imgH="177415" progId="Equation.3">
                  <p:embed/>
                </p:oleObj>
              </mc:Choice>
              <mc:Fallback>
                <p:oleObj name="Equation" r:id="rId7" imgW="126725" imgH="177415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3733800"/>
                        <a:ext cx="434975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02" name="Text Box 13"/>
          <p:cNvSpPr txBox="1">
            <a:spLocks noChangeArrowheads="1"/>
          </p:cNvSpPr>
          <p:nvPr/>
        </p:nvSpPr>
        <p:spPr bwMode="auto">
          <a:xfrm>
            <a:off x="914400" y="3810000"/>
            <a:ext cx="47228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rgbClr val="CC0099"/>
                </a:solidFill>
              </a:rPr>
              <a:t>is inherently ambiguous: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F3BD2CFE-5D23-4634-B0D0-FED3BBA190A9}" type="slidenum">
              <a:rPr lang="en-US" sz="1400">
                <a:solidFill>
                  <a:schemeClr val="tx1"/>
                </a:solidFill>
                <a:latin typeface="Times New Roman" charset="0"/>
              </a:rPr>
              <a:pPr/>
              <a:t>58</a:t>
            </a:fld>
            <a:endParaRPr lang="en-US" sz="1400">
              <a:solidFill>
                <a:schemeClr val="tx1"/>
              </a:solidFill>
              <a:latin typeface="Times New Roman" charset="0"/>
            </a:endParaRPr>
          </a:p>
        </p:txBody>
      </p:sp>
      <p:graphicFrame>
        <p:nvGraphicFramePr>
          <p:cNvPr id="60421" name="Object 7"/>
          <p:cNvGraphicFramePr>
            <a:graphicFrameLocks noChangeAspect="1"/>
          </p:cNvGraphicFramePr>
          <p:nvPr/>
        </p:nvGraphicFramePr>
        <p:xfrm>
          <a:off x="2590800" y="1676400"/>
          <a:ext cx="5691188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30" name="Equation" r:id="rId3" imgW="5689600" imgH="723900" progId="Equation.3">
                  <p:embed/>
                </p:oleObj>
              </mc:Choice>
              <mc:Fallback>
                <p:oleObj name="Equation" r:id="rId3" imgW="5689600" imgH="7239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1676400"/>
                        <a:ext cx="5691188" cy="72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2" name="Object 8"/>
          <p:cNvGraphicFramePr>
            <a:graphicFrameLocks noChangeAspect="1"/>
          </p:cNvGraphicFramePr>
          <p:nvPr/>
        </p:nvGraphicFramePr>
        <p:xfrm>
          <a:off x="3225800" y="3429000"/>
          <a:ext cx="2476500" cy="1319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31" name="Equation" r:id="rId5" imgW="2476500" imgH="1320800" progId="Equation.3">
                  <p:embed/>
                </p:oleObj>
              </mc:Choice>
              <mc:Fallback>
                <p:oleObj name="Equation" r:id="rId5" imgW="2476500" imgH="13208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5800" y="3429000"/>
                        <a:ext cx="2476500" cy="1319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23" name="Line 9"/>
          <p:cNvSpPr>
            <a:spLocks noChangeShapeType="1"/>
          </p:cNvSpPr>
          <p:nvPr/>
        </p:nvSpPr>
        <p:spPr bwMode="auto">
          <a:xfrm>
            <a:off x="4267200" y="2438400"/>
            <a:ext cx="0" cy="9144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60424" name="Object 10"/>
          <p:cNvGraphicFramePr>
            <a:graphicFrameLocks noChangeAspect="1"/>
          </p:cNvGraphicFramePr>
          <p:nvPr/>
        </p:nvGraphicFramePr>
        <p:xfrm>
          <a:off x="6502400" y="3429000"/>
          <a:ext cx="2641600" cy="1319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32" name="Equation" r:id="rId7" imgW="2641600" imgH="1320800" progId="Equation.3">
                  <p:embed/>
                </p:oleObj>
              </mc:Choice>
              <mc:Fallback>
                <p:oleObj name="Equation" r:id="rId7" imgW="2641600" imgH="13208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2400" y="3429000"/>
                        <a:ext cx="2641600" cy="1319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25" name="Line 11"/>
          <p:cNvSpPr>
            <a:spLocks noChangeShapeType="1"/>
          </p:cNvSpPr>
          <p:nvPr/>
        </p:nvSpPr>
        <p:spPr bwMode="auto">
          <a:xfrm>
            <a:off x="7264400" y="2438400"/>
            <a:ext cx="0" cy="9144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60426" name="Object 12"/>
          <p:cNvGraphicFramePr>
            <a:graphicFrameLocks noChangeAspect="1"/>
          </p:cNvGraphicFramePr>
          <p:nvPr/>
        </p:nvGraphicFramePr>
        <p:xfrm>
          <a:off x="177800" y="3429000"/>
          <a:ext cx="22479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33" name="Equation" r:id="rId9" imgW="2247900" imgH="571500" progId="Equation.3">
                  <p:embed/>
                </p:oleObj>
              </mc:Choice>
              <mc:Fallback>
                <p:oleObj name="Equation" r:id="rId9" imgW="2247900" imgH="5715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800" y="3429000"/>
                        <a:ext cx="22479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27" name="Line 13"/>
          <p:cNvSpPr>
            <a:spLocks noChangeShapeType="1"/>
          </p:cNvSpPr>
          <p:nvPr/>
        </p:nvSpPr>
        <p:spPr bwMode="auto">
          <a:xfrm flipH="1">
            <a:off x="1524000" y="2362200"/>
            <a:ext cx="1066800" cy="9144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60428" name="Text Box 19"/>
          <p:cNvSpPr txBox="1">
            <a:spLocks noChangeArrowheads="1"/>
          </p:cNvSpPr>
          <p:nvPr/>
        </p:nvSpPr>
        <p:spPr bwMode="auto">
          <a:xfrm>
            <a:off x="304800" y="533400"/>
            <a:ext cx="73517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Example (ambiguous) grammar for     :</a:t>
            </a:r>
            <a:endParaRPr lang="en-US">
              <a:solidFill>
                <a:srgbClr val="339933"/>
              </a:solidFill>
            </a:endParaRPr>
          </a:p>
        </p:txBody>
      </p:sp>
      <p:graphicFrame>
        <p:nvGraphicFramePr>
          <p:cNvPr id="60429" name="Object 20"/>
          <p:cNvGraphicFramePr>
            <a:graphicFrameLocks noChangeAspect="1"/>
          </p:cNvGraphicFramePr>
          <p:nvPr/>
        </p:nvGraphicFramePr>
        <p:xfrm>
          <a:off x="7010400" y="457200"/>
          <a:ext cx="436563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34" name="Equation" r:id="rId11" imgW="126725" imgH="177415" progId="Equation.3">
                  <p:embed/>
                </p:oleObj>
              </mc:Choice>
              <mc:Fallback>
                <p:oleObj name="Equation" r:id="rId11" imgW="126725" imgH="177415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457200"/>
                        <a:ext cx="436563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C4EDFBED-83F7-4E07-8566-624D5138A046}" type="slidenum">
              <a:rPr lang="en-US" sz="1400">
                <a:solidFill>
                  <a:schemeClr val="tx1"/>
                </a:solidFill>
                <a:latin typeface="Times New Roman" charset="0"/>
              </a:rPr>
              <a:pPr/>
              <a:t>59</a:t>
            </a:fld>
            <a:endParaRPr lang="en-US" sz="14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61445" name="Text Box 2"/>
          <p:cNvSpPr txBox="1">
            <a:spLocks noChangeArrowheads="1"/>
          </p:cNvSpPr>
          <p:nvPr/>
        </p:nvSpPr>
        <p:spPr bwMode="auto">
          <a:xfrm>
            <a:off x="288925" y="101600"/>
            <a:ext cx="22907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The string </a:t>
            </a:r>
          </a:p>
        </p:txBody>
      </p:sp>
      <p:graphicFrame>
        <p:nvGraphicFramePr>
          <p:cNvPr id="61446" name="Object 3"/>
          <p:cNvGraphicFramePr>
            <a:graphicFrameLocks noChangeAspect="1"/>
          </p:cNvGraphicFramePr>
          <p:nvPr/>
        </p:nvGraphicFramePr>
        <p:xfrm>
          <a:off x="2590800" y="152400"/>
          <a:ext cx="2362200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5" name="Equation" r:id="rId3" imgW="774364" imgH="203112" progId="Equation.3">
                  <p:embed/>
                </p:oleObj>
              </mc:Choice>
              <mc:Fallback>
                <p:oleObj name="Equation" r:id="rId3" imgW="774364" imgH="203112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152400"/>
                        <a:ext cx="2362200" cy="620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47" name="Text Box 4"/>
          <p:cNvSpPr txBox="1">
            <a:spLocks noChangeArrowheads="1"/>
          </p:cNvSpPr>
          <p:nvPr/>
        </p:nvSpPr>
        <p:spPr bwMode="auto">
          <a:xfrm>
            <a:off x="381000" y="762000"/>
            <a:ext cx="8085138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has always two different derivation trees</a:t>
            </a:r>
          </a:p>
          <a:p>
            <a:r>
              <a:rPr lang="en-US"/>
              <a:t>(for any grammar)</a:t>
            </a:r>
          </a:p>
        </p:txBody>
      </p:sp>
      <p:sp>
        <p:nvSpPr>
          <p:cNvPr id="61448" name="Oval 5"/>
          <p:cNvSpPr>
            <a:spLocks noChangeArrowheads="1"/>
          </p:cNvSpPr>
          <p:nvPr/>
        </p:nvSpPr>
        <p:spPr bwMode="auto">
          <a:xfrm>
            <a:off x="2057400" y="2590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61449" name="Object 6"/>
          <p:cNvGraphicFramePr>
            <a:graphicFrameLocks noChangeAspect="1"/>
          </p:cNvGraphicFramePr>
          <p:nvPr/>
        </p:nvGraphicFramePr>
        <p:xfrm>
          <a:off x="2147888" y="2736850"/>
          <a:ext cx="303212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6" name="Equation" r:id="rId5" imgW="304668" imgH="380835" progId="Equation.3">
                  <p:embed/>
                </p:oleObj>
              </mc:Choice>
              <mc:Fallback>
                <p:oleObj name="Equation" r:id="rId5" imgW="304668" imgH="380835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7888" y="2736850"/>
                        <a:ext cx="303212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50" name="Line 15"/>
          <p:cNvSpPr>
            <a:spLocks noChangeShapeType="1"/>
          </p:cNvSpPr>
          <p:nvPr/>
        </p:nvSpPr>
        <p:spPr bwMode="auto">
          <a:xfrm>
            <a:off x="2362200" y="3200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61451" name="Oval 19"/>
          <p:cNvSpPr>
            <a:spLocks noChangeArrowheads="1"/>
          </p:cNvSpPr>
          <p:nvPr/>
        </p:nvSpPr>
        <p:spPr bwMode="auto">
          <a:xfrm>
            <a:off x="2057400" y="3886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61452" name="Object 20"/>
          <p:cNvGraphicFramePr>
            <a:graphicFrameLocks noChangeAspect="1"/>
          </p:cNvGraphicFramePr>
          <p:nvPr/>
        </p:nvGraphicFramePr>
        <p:xfrm>
          <a:off x="2133600" y="3962400"/>
          <a:ext cx="4048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7" name="Equation" r:id="rId7" imgW="406224" imgH="520474" progId="Equation.3">
                  <p:embed/>
                </p:oleObj>
              </mc:Choice>
              <mc:Fallback>
                <p:oleObj name="Equation" r:id="rId7" imgW="406224" imgH="520474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962400"/>
                        <a:ext cx="4048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53" name="Oval 21"/>
          <p:cNvSpPr>
            <a:spLocks noChangeArrowheads="1"/>
          </p:cNvSpPr>
          <p:nvPr/>
        </p:nvSpPr>
        <p:spPr bwMode="auto">
          <a:xfrm>
            <a:off x="6705600" y="2590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61454" name="Object 22"/>
          <p:cNvGraphicFramePr>
            <a:graphicFrameLocks noChangeAspect="1"/>
          </p:cNvGraphicFramePr>
          <p:nvPr/>
        </p:nvGraphicFramePr>
        <p:xfrm>
          <a:off x="6796088" y="2736850"/>
          <a:ext cx="303212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8" name="Equation" r:id="rId9" imgW="304668" imgH="380835" progId="Equation.3">
                  <p:embed/>
                </p:oleObj>
              </mc:Choice>
              <mc:Fallback>
                <p:oleObj name="Equation" r:id="rId9" imgW="304668" imgH="380835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6088" y="2736850"/>
                        <a:ext cx="303212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55" name="Line 23"/>
          <p:cNvSpPr>
            <a:spLocks noChangeShapeType="1"/>
          </p:cNvSpPr>
          <p:nvPr/>
        </p:nvSpPr>
        <p:spPr bwMode="auto">
          <a:xfrm>
            <a:off x="7010400" y="3200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61456" name="Oval 24"/>
          <p:cNvSpPr>
            <a:spLocks noChangeArrowheads="1"/>
          </p:cNvSpPr>
          <p:nvPr/>
        </p:nvSpPr>
        <p:spPr bwMode="auto">
          <a:xfrm>
            <a:off x="6705600" y="3886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61457" name="Object 25"/>
          <p:cNvGraphicFramePr>
            <a:graphicFrameLocks noChangeAspect="1"/>
          </p:cNvGraphicFramePr>
          <p:nvPr/>
        </p:nvGraphicFramePr>
        <p:xfrm>
          <a:off x="6750050" y="3962400"/>
          <a:ext cx="4699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9" name="Equation" r:id="rId10" imgW="469696" imgH="520474" progId="Equation.3">
                  <p:embed/>
                </p:oleObj>
              </mc:Choice>
              <mc:Fallback>
                <p:oleObj name="Equation" r:id="rId10" imgW="469696" imgH="520474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0050" y="3962400"/>
                        <a:ext cx="4699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58" name="Oval 26"/>
          <p:cNvSpPr>
            <a:spLocks noChangeArrowheads="1"/>
          </p:cNvSpPr>
          <p:nvPr/>
        </p:nvSpPr>
        <p:spPr bwMode="auto">
          <a:xfrm>
            <a:off x="1371600" y="5029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61459" name="Object 27"/>
          <p:cNvGraphicFramePr>
            <a:graphicFrameLocks noChangeAspect="1"/>
          </p:cNvGraphicFramePr>
          <p:nvPr/>
        </p:nvGraphicFramePr>
        <p:xfrm>
          <a:off x="1447800" y="5105400"/>
          <a:ext cx="4048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0" name="Equation" r:id="rId12" imgW="406224" imgH="520474" progId="Equation.3">
                  <p:embed/>
                </p:oleObj>
              </mc:Choice>
              <mc:Fallback>
                <p:oleObj name="Equation" r:id="rId12" imgW="406224" imgH="520474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5105400"/>
                        <a:ext cx="4048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60" name="Oval 28"/>
          <p:cNvSpPr>
            <a:spLocks noChangeArrowheads="1"/>
          </p:cNvSpPr>
          <p:nvPr/>
        </p:nvSpPr>
        <p:spPr bwMode="auto">
          <a:xfrm>
            <a:off x="2819400" y="5029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61461" name="Object 29"/>
          <p:cNvGraphicFramePr>
            <a:graphicFrameLocks noChangeAspect="1"/>
          </p:cNvGraphicFramePr>
          <p:nvPr/>
        </p:nvGraphicFramePr>
        <p:xfrm>
          <a:off x="2978150" y="5226050"/>
          <a:ext cx="2397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1" name="Equation" r:id="rId13" imgW="241195" imgH="279279" progId="Equation.3">
                  <p:embed/>
                </p:oleObj>
              </mc:Choice>
              <mc:Fallback>
                <p:oleObj name="Equation" r:id="rId13" imgW="241195" imgH="279279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8150" y="5226050"/>
                        <a:ext cx="2397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62" name="Line 30"/>
          <p:cNvSpPr>
            <a:spLocks noChangeShapeType="1"/>
          </p:cNvSpPr>
          <p:nvPr/>
        </p:nvSpPr>
        <p:spPr bwMode="auto">
          <a:xfrm flipH="1">
            <a:off x="1828800" y="4419600"/>
            <a:ext cx="381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61463" name="Line 31"/>
          <p:cNvSpPr>
            <a:spLocks noChangeShapeType="1"/>
          </p:cNvSpPr>
          <p:nvPr/>
        </p:nvSpPr>
        <p:spPr bwMode="auto">
          <a:xfrm>
            <a:off x="2590800" y="4419600"/>
            <a:ext cx="381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61464" name="Line 32"/>
          <p:cNvSpPr>
            <a:spLocks noChangeShapeType="1"/>
          </p:cNvSpPr>
          <p:nvPr/>
        </p:nvSpPr>
        <p:spPr bwMode="auto">
          <a:xfrm flipH="1">
            <a:off x="914400" y="5562600"/>
            <a:ext cx="533400" cy="6858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61465" name="Line 33"/>
          <p:cNvSpPr>
            <a:spLocks noChangeShapeType="1"/>
          </p:cNvSpPr>
          <p:nvPr/>
        </p:nvSpPr>
        <p:spPr bwMode="auto">
          <a:xfrm>
            <a:off x="1905000" y="5562600"/>
            <a:ext cx="533400" cy="6858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61466" name="Oval 34"/>
          <p:cNvSpPr>
            <a:spLocks noChangeArrowheads="1"/>
          </p:cNvSpPr>
          <p:nvPr/>
        </p:nvSpPr>
        <p:spPr bwMode="auto">
          <a:xfrm>
            <a:off x="6019800" y="5105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61467" name="Object 35"/>
          <p:cNvGraphicFramePr>
            <a:graphicFrameLocks noChangeAspect="1"/>
          </p:cNvGraphicFramePr>
          <p:nvPr/>
        </p:nvGraphicFramePr>
        <p:xfrm>
          <a:off x="7512050" y="5181600"/>
          <a:ext cx="4699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2" name="Equation" r:id="rId15" imgW="469696" imgH="520474" progId="Equation.3">
                  <p:embed/>
                </p:oleObj>
              </mc:Choice>
              <mc:Fallback>
                <p:oleObj name="Equation" r:id="rId15" imgW="469696" imgH="520474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12050" y="5181600"/>
                        <a:ext cx="4699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68" name="Oval 36"/>
          <p:cNvSpPr>
            <a:spLocks noChangeArrowheads="1"/>
          </p:cNvSpPr>
          <p:nvPr/>
        </p:nvSpPr>
        <p:spPr bwMode="auto">
          <a:xfrm>
            <a:off x="7467600" y="5105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61469" name="Object 37"/>
          <p:cNvGraphicFramePr>
            <a:graphicFrameLocks noChangeAspect="1"/>
          </p:cNvGraphicFramePr>
          <p:nvPr/>
        </p:nvGraphicFramePr>
        <p:xfrm>
          <a:off x="6172200" y="5257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3" name="Equation" r:id="rId16" imgW="266584" imgH="279279" progId="Equation.3">
                  <p:embed/>
                </p:oleObj>
              </mc:Choice>
              <mc:Fallback>
                <p:oleObj name="Equation" r:id="rId16" imgW="266584" imgH="279279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5257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70" name="Line 38"/>
          <p:cNvSpPr>
            <a:spLocks noChangeShapeType="1"/>
          </p:cNvSpPr>
          <p:nvPr/>
        </p:nvSpPr>
        <p:spPr bwMode="auto">
          <a:xfrm flipH="1">
            <a:off x="6477000" y="4495800"/>
            <a:ext cx="381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61471" name="Line 39"/>
          <p:cNvSpPr>
            <a:spLocks noChangeShapeType="1"/>
          </p:cNvSpPr>
          <p:nvPr/>
        </p:nvSpPr>
        <p:spPr bwMode="auto">
          <a:xfrm>
            <a:off x="7239000" y="4495800"/>
            <a:ext cx="381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61472" name="Line 40"/>
          <p:cNvSpPr>
            <a:spLocks noChangeShapeType="1"/>
          </p:cNvSpPr>
          <p:nvPr/>
        </p:nvSpPr>
        <p:spPr bwMode="auto">
          <a:xfrm flipH="1">
            <a:off x="7010400" y="5638800"/>
            <a:ext cx="533400" cy="6858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61473" name="Line 41"/>
          <p:cNvSpPr>
            <a:spLocks noChangeShapeType="1"/>
          </p:cNvSpPr>
          <p:nvPr/>
        </p:nvSpPr>
        <p:spPr bwMode="auto">
          <a:xfrm>
            <a:off x="8001000" y="5638800"/>
            <a:ext cx="609600" cy="6858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61474" name="Text Box 42"/>
          <p:cNvSpPr txBox="1">
            <a:spLocks noChangeArrowheads="1"/>
          </p:cNvSpPr>
          <p:nvPr/>
        </p:nvSpPr>
        <p:spPr bwMode="auto">
          <a:xfrm>
            <a:off x="3352800" y="2209800"/>
            <a:ext cx="2498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chemeClr val="tx1"/>
                </a:solidFill>
              </a:rPr>
              <a:t>For example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7587A24A-F269-4B56-822F-62D3E67F537B}" type="slidenum">
              <a:rPr lang="en-US" sz="1400">
                <a:solidFill>
                  <a:schemeClr val="tx1"/>
                </a:solidFill>
                <a:latin typeface="Times New Roman" charset="0"/>
              </a:rPr>
              <a:pPr/>
              <a:t>6</a:t>
            </a:fld>
            <a:endParaRPr lang="en-US" sz="14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 </a:t>
            </a:r>
          </a:p>
        </p:txBody>
      </p:sp>
      <p:graphicFrame>
        <p:nvGraphicFramePr>
          <p:cNvPr id="7174" name="Object 4"/>
          <p:cNvGraphicFramePr>
            <a:graphicFrameLocks noChangeAspect="1"/>
          </p:cNvGraphicFramePr>
          <p:nvPr/>
        </p:nvGraphicFramePr>
        <p:xfrm>
          <a:off x="3200400" y="304800"/>
          <a:ext cx="3155950" cy="609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" name="Equation" r:id="rId3" imgW="2565400" imgH="4953000" progId="Equation.3">
                  <p:embed/>
                </p:oleObj>
              </mc:Choice>
              <mc:Fallback>
                <p:oleObj name="Equation" r:id="rId3" imgW="2565400" imgH="4953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304800"/>
                        <a:ext cx="3155950" cy="609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8DDF2F7B-1EF7-4705-BC00-95BE6A499F1F}" type="slidenum">
              <a:rPr lang="en-US" sz="1400">
                <a:solidFill>
                  <a:schemeClr val="tx1"/>
                </a:solidFill>
                <a:latin typeface="Times New Roman" charset="0"/>
              </a:rPr>
              <a:pPr/>
              <a:t>7</a:t>
            </a:fld>
            <a:endParaRPr lang="en-US" sz="14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>
                <a:solidFill>
                  <a:srgbClr val="CC0099"/>
                </a:solidFill>
              </a:rPr>
              <a:t>Derivation</a:t>
            </a:r>
            <a:r>
              <a:rPr lang="en-US" smtClean="0"/>
              <a:t> of string “the dog walks”:</a:t>
            </a:r>
          </a:p>
          <a:p>
            <a:endParaRPr lang="en-US" smtClean="0"/>
          </a:p>
          <a:p>
            <a:endParaRPr lang="en-US" smtClean="0"/>
          </a:p>
        </p:txBody>
      </p:sp>
      <p:graphicFrame>
        <p:nvGraphicFramePr>
          <p:cNvPr id="8198" name="Object 4"/>
          <p:cNvGraphicFramePr>
            <a:graphicFrameLocks noChangeAspect="1"/>
          </p:cNvGraphicFramePr>
          <p:nvPr/>
        </p:nvGraphicFramePr>
        <p:xfrm>
          <a:off x="1187450" y="2120900"/>
          <a:ext cx="6823075" cy="370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" name="Equation" r:id="rId3" imgW="6819900" imgH="3708400" progId="Equation.3">
                  <p:embed/>
                </p:oleObj>
              </mc:Choice>
              <mc:Fallback>
                <p:oleObj name="Equation" r:id="rId3" imgW="6819900" imgH="3708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2120900"/>
                        <a:ext cx="6823075" cy="370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D3E96FF7-92BA-4572-809F-F5B25B8B49F2}" type="slidenum">
              <a:rPr lang="en-US" sz="1400">
                <a:solidFill>
                  <a:schemeClr val="tx1"/>
                </a:solidFill>
                <a:latin typeface="Times New Roman" charset="0"/>
              </a:rPr>
              <a:pPr/>
              <a:t>8</a:t>
            </a:fld>
            <a:endParaRPr lang="en-US" sz="14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>
                <a:solidFill>
                  <a:srgbClr val="CC0099"/>
                </a:solidFill>
              </a:rPr>
              <a:t>Derivation</a:t>
            </a:r>
            <a:r>
              <a:rPr lang="en-US" smtClean="0"/>
              <a:t> of string “a cat runs”:</a:t>
            </a:r>
          </a:p>
        </p:txBody>
      </p:sp>
      <p:graphicFrame>
        <p:nvGraphicFramePr>
          <p:cNvPr id="9222" name="Object 4"/>
          <p:cNvGraphicFramePr>
            <a:graphicFrameLocks noChangeAspect="1"/>
          </p:cNvGraphicFramePr>
          <p:nvPr/>
        </p:nvGraphicFramePr>
        <p:xfrm>
          <a:off x="1187450" y="2120900"/>
          <a:ext cx="6823075" cy="370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3" name="Equation" r:id="rId3" imgW="6819900" imgH="3708400" progId="Equation.3">
                  <p:embed/>
                </p:oleObj>
              </mc:Choice>
              <mc:Fallback>
                <p:oleObj name="Equation" r:id="rId3" imgW="6819900" imgH="3708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2120900"/>
                        <a:ext cx="6823075" cy="370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4A6EC736-DF53-4EF3-A4C9-43D2D14B0F6C}" type="slidenum">
              <a:rPr lang="en-US" sz="1400">
                <a:solidFill>
                  <a:schemeClr val="tx1"/>
                </a:solidFill>
                <a:latin typeface="Times New Roman" charset="0"/>
              </a:rPr>
              <a:pPr/>
              <a:t>9</a:t>
            </a:fld>
            <a:endParaRPr lang="en-US" sz="14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>
                <a:solidFill>
                  <a:srgbClr val="CC0099"/>
                </a:solidFill>
              </a:rPr>
              <a:t>Language of the grammar:</a:t>
            </a:r>
          </a:p>
          <a:p>
            <a:endParaRPr lang="en-US" smtClean="0">
              <a:solidFill>
                <a:srgbClr val="CC0099"/>
              </a:solidFill>
            </a:endParaRPr>
          </a:p>
          <a:p>
            <a:endParaRPr lang="en-US" smtClean="0"/>
          </a:p>
        </p:txBody>
      </p:sp>
      <p:sp>
        <p:nvSpPr>
          <p:cNvPr id="10246" name="Text Box 4"/>
          <p:cNvSpPr txBox="1">
            <a:spLocks noChangeArrowheads="1"/>
          </p:cNvSpPr>
          <p:nvPr/>
        </p:nvSpPr>
        <p:spPr bwMode="auto">
          <a:xfrm>
            <a:off x="2209800" y="1676400"/>
            <a:ext cx="4486275" cy="4668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L = { “a cat runs”,</a:t>
            </a:r>
          </a:p>
          <a:p>
            <a:r>
              <a:rPr lang="en-US"/>
              <a:t>        “a cat sleeps”,</a:t>
            </a:r>
          </a:p>
          <a:p>
            <a:r>
              <a:rPr lang="en-US"/>
              <a:t>        “the cat runs”,</a:t>
            </a:r>
          </a:p>
          <a:p>
            <a:r>
              <a:rPr lang="en-US"/>
              <a:t>        “the cat sleeps”,</a:t>
            </a:r>
          </a:p>
          <a:p>
            <a:r>
              <a:rPr lang="en-US"/>
              <a:t>        “a dog runs”,</a:t>
            </a:r>
          </a:p>
          <a:p>
            <a:r>
              <a:rPr lang="en-US"/>
              <a:t>        “a dog sleeps”,</a:t>
            </a:r>
          </a:p>
          <a:p>
            <a:r>
              <a:rPr lang="en-US"/>
              <a:t>        “the dog runs”,</a:t>
            </a:r>
          </a:p>
          <a:p>
            <a:r>
              <a:rPr lang="en-US"/>
              <a:t>        “the dog sleeps”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lass">
  <a:themeElements>
    <a:clrScheme name="clas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lass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clas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Office\Templates\class.pot</Template>
  <TotalTime>4697</TotalTime>
  <Words>743</Words>
  <Application>Microsoft Office PowerPoint</Application>
  <PresentationFormat>On-screen Show (4:3)</PresentationFormat>
  <Paragraphs>309</Paragraphs>
  <Slides>59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4" baseType="lpstr">
      <vt:lpstr>Comic Sans MS</vt:lpstr>
      <vt:lpstr>Arial</vt:lpstr>
      <vt:lpstr>Times New Roman</vt:lpstr>
      <vt:lpstr>class</vt:lpstr>
      <vt:lpstr>Microsoft Equation 3.0</vt:lpstr>
      <vt:lpstr>Context-Free Languages</vt:lpstr>
      <vt:lpstr>PowerPoint Presentation</vt:lpstr>
      <vt:lpstr>PowerPoint Presentation</vt:lpstr>
      <vt:lpstr>Context-Free Grammars</vt:lpstr>
      <vt:lpstr>Grammars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Another Example</vt:lpstr>
      <vt:lpstr>PowerPoint Presentation</vt:lpstr>
      <vt:lpstr>PowerPoint Presentation</vt:lpstr>
      <vt:lpstr>PowerPoint Presentation</vt:lpstr>
      <vt:lpstr>PowerPoint Presentation</vt:lpstr>
      <vt:lpstr>A Convenient Notation</vt:lpstr>
      <vt:lpstr>PowerPoint Presentation</vt:lpstr>
      <vt:lpstr>PowerPoint Presentation</vt:lpstr>
      <vt:lpstr>PowerPoint Presentation</vt:lpstr>
      <vt:lpstr>Formal Definitions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Derivation Order and Derivation Trees</vt:lpstr>
      <vt:lpstr>Derivation Order</vt:lpstr>
      <vt:lpstr>PowerPoint Presentation</vt:lpstr>
      <vt:lpstr>PowerPoint Presentation</vt:lpstr>
      <vt:lpstr>PowerPoint Presentation</vt:lpstr>
      <vt:lpstr>Derivation Trees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Ambiguity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Languages and Finite Automata</dc:title>
  <dc:creator>Costas Busch</dc:creator>
  <cp:lastModifiedBy>Samiran</cp:lastModifiedBy>
  <cp:revision>978</cp:revision>
  <cp:lastPrinted>2000-09-25T14:54:54Z</cp:lastPrinted>
  <dcterms:created xsi:type="dcterms:W3CDTF">2000-08-31T01:12:33Z</dcterms:created>
  <dcterms:modified xsi:type="dcterms:W3CDTF">2017-02-20T03:49:59Z</dcterms:modified>
</cp:coreProperties>
</file>