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13" r:id="rId2"/>
    <p:sldId id="279" r:id="rId3"/>
    <p:sldId id="280" r:id="rId4"/>
    <p:sldId id="350" r:id="rId5"/>
    <p:sldId id="281" r:id="rId6"/>
    <p:sldId id="282" r:id="rId7"/>
    <p:sldId id="283" r:id="rId8"/>
    <p:sldId id="284" r:id="rId9"/>
    <p:sldId id="318" r:id="rId10"/>
    <p:sldId id="286" r:id="rId11"/>
    <p:sldId id="287" r:id="rId12"/>
    <p:sldId id="288" r:id="rId13"/>
    <p:sldId id="319" r:id="rId14"/>
    <p:sldId id="334" r:id="rId15"/>
    <p:sldId id="351" r:id="rId16"/>
    <p:sldId id="363" r:id="rId17"/>
    <p:sldId id="355" r:id="rId18"/>
    <p:sldId id="356" r:id="rId19"/>
    <p:sldId id="348" r:id="rId20"/>
    <p:sldId id="353" r:id="rId21"/>
    <p:sldId id="315" r:id="rId22"/>
    <p:sldId id="316" r:id="rId23"/>
    <p:sldId id="320" r:id="rId24"/>
    <p:sldId id="321" r:id="rId25"/>
    <p:sldId id="322" r:id="rId26"/>
    <p:sldId id="323" r:id="rId27"/>
    <p:sldId id="325" r:id="rId28"/>
    <p:sldId id="352" r:id="rId29"/>
    <p:sldId id="349" r:id="rId30"/>
    <p:sldId id="290" r:id="rId31"/>
    <p:sldId id="291" r:id="rId32"/>
    <p:sldId id="292" r:id="rId33"/>
    <p:sldId id="293" r:id="rId34"/>
    <p:sldId id="294" r:id="rId35"/>
    <p:sldId id="295" r:id="rId36"/>
    <p:sldId id="364" r:id="rId37"/>
    <p:sldId id="328" r:id="rId38"/>
    <p:sldId id="329" r:id="rId39"/>
    <p:sldId id="296" r:id="rId40"/>
    <p:sldId id="297" r:id="rId41"/>
    <p:sldId id="365" r:id="rId42"/>
    <p:sldId id="331" r:id="rId43"/>
    <p:sldId id="330" r:id="rId44"/>
    <p:sldId id="357" r:id="rId45"/>
    <p:sldId id="340" r:id="rId46"/>
    <p:sldId id="299" r:id="rId47"/>
    <p:sldId id="361" r:id="rId48"/>
    <p:sldId id="303" r:id="rId49"/>
    <p:sldId id="359" r:id="rId50"/>
    <p:sldId id="362" r:id="rId51"/>
    <p:sldId id="309" r:id="rId52"/>
    <p:sldId id="310" r:id="rId53"/>
    <p:sldId id="358" r:id="rId54"/>
    <p:sldId id="312" r:id="rId55"/>
    <p:sldId id="311" r:id="rId56"/>
    <p:sldId id="342" r:id="rId57"/>
    <p:sldId id="341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99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3" autoAdjust="0"/>
    <p:restoredTop sz="90929"/>
  </p:normalViewPr>
  <p:slideViewPr>
    <p:cSldViewPr>
      <p:cViewPr>
        <p:scale>
          <a:sx n="73" d="100"/>
          <a:sy n="73" d="100"/>
        </p:scale>
        <p:origin x="-1176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image" Target="../media/image12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3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image" Target="../media/image11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14.wmf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image" Target="../media/image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image" Target="../media/image20.wmf"/><Relationship Id="rId6" Type="http://schemas.openxmlformats.org/officeDocument/2006/relationships/image" Target="../media/image5.wmf"/><Relationship Id="rId11" Type="http://schemas.openxmlformats.org/officeDocument/2006/relationships/image" Target="../media/image26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25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12" Type="http://schemas.openxmlformats.org/officeDocument/2006/relationships/image" Target="../media/image28.wmf"/><Relationship Id="rId2" Type="http://schemas.openxmlformats.org/officeDocument/2006/relationships/image" Target="../media/image1.wmf"/><Relationship Id="rId1" Type="http://schemas.openxmlformats.org/officeDocument/2006/relationships/image" Target="../media/image21.wmf"/><Relationship Id="rId6" Type="http://schemas.openxmlformats.org/officeDocument/2006/relationships/image" Target="../media/image5.wmf"/><Relationship Id="rId11" Type="http://schemas.openxmlformats.org/officeDocument/2006/relationships/image" Target="../media/image27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23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.wmf"/><Relationship Id="rId7" Type="http://schemas.openxmlformats.org/officeDocument/2006/relationships/image" Target="../media/image7.wmf"/><Relationship Id="rId2" Type="http://schemas.openxmlformats.org/officeDocument/2006/relationships/image" Target="../media/image1.wmf"/><Relationship Id="rId1" Type="http://schemas.openxmlformats.org/officeDocument/2006/relationships/image" Target="../media/image29.wmf"/><Relationship Id="rId6" Type="http://schemas.openxmlformats.org/officeDocument/2006/relationships/image" Target="../media/image6.wmf"/><Relationship Id="rId11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30.wmf"/><Relationship Id="rId4" Type="http://schemas.openxmlformats.org/officeDocument/2006/relationships/image" Target="../media/image3.wmf"/><Relationship Id="rId9" Type="http://schemas.openxmlformats.org/officeDocument/2006/relationships/image" Target="../media/image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36.wmf"/><Relationship Id="rId4" Type="http://schemas.openxmlformats.org/officeDocument/2006/relationships/image" Target="../media/image6.wmf"/><Relationship Id="rId9" Type="http://schemas.openxmlformats.org/officeDocument/2006/relationships/image" Target="../media/image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3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38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wmf"/><Relationship Id="rId7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39.wmf"/><Relationship Id="rId6" Type="http://schemas.openxmlformats.org/officeDocument/2006/relationships/image" Target="../media/image3.wmf"/><Relationship Id="rId11" Type="http://schemas.openxmlformats.org/officeDocument/2006/relationships/image" Target="../media/image9.wmf"/><Relationship Id="rId5" Type="http://schemas.openxmlformats.org/officeDocument/2006/relationships/image" Target="../media/image2.wmf"/><Relationship Id="rId10" Type="http://schemas.openxmlformats.org/officeDocument/2006/relationships/image" Target="../media/image40.wmf"/><Relationship Id="rId4" Type="http://schemas.openxmlformats.org/officeDocument/2006/relationships/image" Target="../media/image1.wmf"/><Relationship Id="rId9" Type="http://schemas.openxmlformats.org/officeDocument/2006/relationships/image" Target="../media/image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45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3.wmf"/><Relationship Id="rId4" Type="http://schemas.openxmlformats.org/officeDocument/2006/relationships/image" Target="../media/image6.wmf"/><Relationship Id="rId9" Type="http://schemas.openxmlformats.org/officeDocument/2006/relationships/image" Target="../media/image2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46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image" Target="../media/image47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2" Type="http://schemas.openxmlformats.org/officeDocument/2006/relationships/image" Target="../media/image62.wmf"/><Relationship Id="rId1" Type="http://schemas.openxmlformats.org/officeDocument/2006/relationships/image" Target="../media/image19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6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68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9.wmf"/><Relationship Id="rId1" Type="http://schemas.openxmlformats.org/officeDocument/2006/relationships/image" Target="../media/image1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9.wmf"/><Relationship Id="rId1" Type="http://schemas.openxmlformats.org/officeDocument/2006/relationships/image" Target="../media/image1.wmf"/><Relationship Id="rId5" Type="http://schemas.openxmlformats.org/officeDocument/2006/relationships/image" Target="../media/image73.wmf"/><Relationship Id="rId4" Type="http://schemas.openxmlformats.org/officeDocument/2006/relationships/image" Target="../media/image70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6.wmf"/><Relationship Id="rId7" Type="http://schemas.openxmlformats.org/officeDocument/2006/relationships/image" Target="../media/image2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1.wmf"/><Relationship Id="rId5" Type="http://schemas.openxmlformats.org/officeDocument/2006/relationships/image" Target="../media/image9.wmf"/><Relationship Id="rId10" Type="http://schemas.openxmlformats.org/officeDocument/2006/relationships/image" Target="../media/image76.wmf"/><Relationship Id="rId4" Type="http://schemas.openxmlformats.org/officeDocument/2006/relationships/image" Target="../media/image7.wmf"/><Relationship Id="rId9" Type="http://schemas.openxmlformats.org/officeDocument/2006/relationships/image" Target="../media/image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wmf"/><Relationship Id="rId7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84.wmf"/><Relationship Id="rId6" Type="http://schemas.openxmlformats.org/officeDocument/2006/relationships/image" Target="../media/image3.wmf"/><Relationship Id="rId5" Type="http://schemas.openxmlformats.org/officeDocument/2006/relationships/image" Target="../media/image1.wmf"/><Relationship Id="rId4" Type="http://schemas.openxmlformats.org/officeDocument/2006/relationships/image" Target="../media/image9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62.wmf"/><Relationship Id="rId1" Type="http://schemas.openxmlformats.org/officeDocument/2006/relationships/image" Target="../media/image85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0.wmf"/><Relationship Id="rId5" Type="http://schemas.openxmlformats.org/officeDocument/2006/relationships/image" Target="../media/image78.wmf"/><Relationship Id="rId10" Type="http://schemas.openxmlformats.org/officeDocument/2006/relationships/image" Target="../media/image94.wmf"/><Relationship Id="rId4" Type="http://schemas.openxmlformats.org/officeDocument/2006/relationships/image" Target="../media/image75.wmf"/><Relationship Id="rId9" Type="http://schemas.openxmlformats.org/officeDocument/2006/relationships/image" Target="../media/image93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B6EC933-7E73-415E-8046-074E75026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80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AFF99612-6FF5-4C7F-91A5-B5ED07306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29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B50A173-0EB3-48B1-A798-473053819DD7}" type="slidenum">
              <a:rPr lang="en-US" sz="1200" smtClean="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2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42CC0-FD33-4743-9653-684A11DD6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9BA2E-2545-414B-BA46-FDEBBB89B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4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E2CF6-F226-4918-A93D-17D4B145E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7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322E3-B934-4B04-9DD9-12057DD93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805F3-5B7E-4718-94AB-0059BBE39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E8D4D-3C02-4787-8D08-30ABC8CAF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56CDF-171E-4FA3-A1F0-C78F739BE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E169D-E212-4D55-99A4-D192F5D74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0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F0565-4E93-4197-87D6-C73CF2A2E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7A411-6628-4C84-B641-622F209BC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8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80DE0-47C8-4451-AA9D-62AB7AC4E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67A0909-2409-4733-8119-915594BE7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149.bin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4.bin"/><Relationship Id="rId29" Type="http://schemas.openxmlformats.org/officeDocument/2006/relationships/oleObject" Target="../embeddings/oleObject15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9.w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7.bin"/><Relationship Id="rId28" Type="http://schemas.openxmlformats.org/officeDocument/2006/relationships/oleObject" Target="../embeddings/oleObject15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46.bin"/><Relationship Id="rId27" Type="http://schemas.openxmlformats.org/officeDocument/2006/relationships/oleObject" Target="../embeddings/oleObject150.bin"/><Relationship Id="rId30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58.bin"/><Relationship Id="rId18" Type="http://schemas.openxmlformats.org/officeDocument/2006/relationships/oleObject" Target="../embeddings/oleObject161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17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57.bin"/><Relationship Id="rId24" Type="http://schemas.openxmlformats.org/officeDocument/2006/relationships/oleObject" Target="../embeddings/oleObject166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5.bin"/><Relationship Id="rId28" Type="http://schemas.openxmlformats.org/officeDocument/2006/relationships/oleObject" Target="../embeddings/oleObject169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64.bin"/><Relationship Id="rId27" Type="http://schemas.openxmlformats.org/officeDocument/2006/relationships/oleObject" Target="../embeddings/oleObject168.bin"/><Relationship Id="rId30" Type="http://schemas.openxmlformats.org/officeDocument/2006/relationships/oleObject" Target="../embeddings/oleObject17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77.bin"/><Relationship Id="rId18" Type="http://schemas.openxmlformats.org/officeDocument/2006/relationships/oleObject" Target="../embeddings/oleObject180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18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76.bin"/><Relationship Id="rId24" Type="http://schemas.openxmlformats.org/officeDocument/2006/relationships/oleObject" Target="../embeddings/oleObject185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4.bin"/><Relationship Id="rId28" Type="http://schemas.openxmlformats.org/officeDocument/2006/relationships/oleObject" Target="../embeddings/oleObject188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83.bin"/><Relationship Id="rId27" Type="http://schemas.openxmlformats.org/officeDocument/2006/relationships/oleObject" Target="../embeddings/oleObject187.bin"/><Relationship Id="rId30" Type="http://schemas.openxmlformats.org/officeDocument/2006/relationships/oleObject" Target="../embeddings/oleObject19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96.bin"/><Relationship Id="rId18" Type="http://schemas.openxmlformats.org/officeDocument/2006/relationships/oleObject" Target="../embeddings/oleObject199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191.bin"/><Relationship Id="rId21" Type="http://schemas.openxmlformats.org/officeDocument/2006/relationships/oleObject" Target="../embeddings/oleObject20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20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95.bin"/><Relationship Id="rId24" Type="http://schemas.openxmlformats.org/officeDocument/2006/relationships/oleObject" Target="../embeddings/oleObject204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3.bin"/><Relationship Id="rId28" Type="http://schemas.openxmlformats.org/officeDocument/2006/relationships/oleObject" Target="../embeddings/oleObject20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202.bin"/><Relationship Id="rId27" Type="http://schemas.openxmlformats.org/officeDocument/2006/relationships/oleObject" Target="../embeddings/oleObject206.bin"/><Relationship Id="rId30" Type="http://schemas.openxmlformats.org/officeDocument/2006/relationships/oleObject" Target="../embeddings/oleObject20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225.bin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21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218.bin"/><Relationship Id="rId25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7.bin"/><Relationship Id="rId20" Type="http://schemas.openxmlformats.org/officeDocument/2006/relationships/oleObject" Target="../embeddings/oleObject220.bin"/><Relationship Id="rId29" Type="http://schemas.openxmlformats.org/officeDocument/2006/relationships/image" Target="../media/image1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9.wmf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3.bin"/><Relationship Id="rId28" Type="http://schemas.openxmlformats.org/officeDocument/2006/relationships/oleObject" Target="../embeddings/oleObject226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222.bin"/><Relationship Id="rId27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7.wmf"/><Relationship Id="rId26" Type="http://schemas.openxmlformats.org/officeDocument/2006/relationships/oleObject" Target="../embeddings/oleObject241.bin"/><Relationship Id="rId3" Type="http://schemas.openxmlformats.org/officeDocument/2006/relationships/oleObject" Target="../embeddings/oleObject227.bin"/><Relationship Id="rId21" Type="http://schemas.openxmlformats.org/officeDocument/2006/relationships/oleObject" Target="../embeddings/oleObject23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34.bin"/><Relationship Id="rId25" Type="http://schemas.openxmlformats.org/officeDocument/2006/relationships/oleObject" Target="../embeddings/oleObject2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236.bin"/><Relationship Id="rId29" Type="http://schemas.openxmlformats.org/officeDocument/2006/relationships/oleObject" Target="../embeddings/oleObject243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231.bin"/><Relationship Id="rId24" Type="http://schemas.openxmlformats.org/officeDocument/2006/relationships/oleObject" Target="../embeddings/oleObject239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23" Type="http://schemas.openxmlformats.org/officeDocument/2006/relationships/oleObject" Target="../embeddings/oleObject238.bin"/><Relationship Id="rId28" Type="http://schemas.openxmlformats.org/officeDocument/2006/relationships/image" Target="../media/image9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235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5.wmf"/><Relationship Id="rId22" Type="http://schemas.openxmlformats.org/officeDocument/2006/relationships/image" Target="../media/image8.wmf"/><Relationship Id="rId27" Type="http://schemas.openxmlformats.org/officeDocument/2006/relationships/oleObject" Target="../embeddings/oleObject24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249.bin"/><Relationship Id="rId18" Type="http://schemas.openxmlformats.org/officeDocument/2006/relationships/oleObject" Target="../embeddings/oleObject252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244.bin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48.bin"/><Relationship Id="rId24" Type="http://schemas.openxmlformats.org/officeDocument/2006/relationships/oleObject" Target="../embeddings/oleObject257.bin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6.bin"/><Relationship Id="rId28" Type="http://schemas.openxmlformats.org/officeDocument/2006/relationships/oleObject" Target="../embeddings/oleObject260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5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255.bin"/><Relationship Id="rId27" Type="http://schemas.openxmlformats.org/officeDocument/2006/relationships/oleObject" Target="../embeddings/oleObject25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7.wmf"/><Relationship Id="rId26" Type="http://schemas.openxmlformats.org/officeDocument/2006/relationships/oleObject" Target="../embeddings/oleObject275.bin"/><Relationship Id="rId3" Type="http://schemas.openxmlformats.org/officeDocument/2006/relationships/oleObject" Target="../embeddings/oleObject261.bin"/><Relationship Id="rId21" Type="http://schemas.openxmlformats.org/officeDocument/2006/relationships/oleObject" Target="../embeddings/oleObject271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68.bin"/><Relationship Id="rId25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270.bin"/><Relationship Id="rId29" Type="http://schemas.openxmlformats.org/officeDocument/2006/relationships/oleObject" Target="../embeddings/oleObject27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265.bin"/><Relationship Id="rId24" Type="http://schemas.openxmlformats.org/officeDocument/2006/relationships/oleObject" Target="../embeddings/oleObject273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23" Type="http://schemas.openxmlformats.org/officeDocument/2006/relationships/oleObject" Target="../embeddings/oleObject272.bin"/><Relationship Id="rId28" Type="http://schemas.openxmlformats.org/officeDocument/2006/relationships/image" Target="../media/image9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26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5.wmf"/><Relationship Id="rId22" Type="http://schemas.openxmlformats.org/officeDocument/2006/relationships/image" Target="../media/image8.wmf"/><Relationship Id="rId27" Type="http://schemas.openxmlformats.org/officeDocument/2006/relationships/oleObject" Target="../embeddings/oleObject27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2.wmf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12" Type="http://schemas.openxmlformats.org/officeDocument/2006/relationships/oleObject" Target="../embeddings/oleObject2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wmf"/><Relationship Id="rId11" Type="http://schemas.openxmlformats.org/officeDocument/2006/relationships/image" Target="../media/image1.wmf"/><Relationship Id="rId5" Type="http://schemas.openxmlformats.org/officeDocument/2006/relationships/oleObject" Target="../embeddings/oleObject279.bin"/><Relationship Id="rId15" Type="http://schemas.openxmlformats.org/officeDocument/2006/relationships/image" Target="../media/image3.wmf"/><Relationship Id="rId10" Type="http://schemas.openxmlformats.org/officeDocument/2006/relationships/oleObject" Target="../embeddings/oleObject282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281.bin"/><Relationship Id="rId14" Type="http://schemas.openxmlformats.org/officeDocument/2006/relationships/oleObject" Target="../embeddings/oleObject28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2.wmf"/><Relationship Id="rId18" Type="http://schemas.openxmlformats.org/officeDocument/2006/relationships/oleObject" Target="../embeddings/oleObject294.bin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oleObject" Target="../embeddings/oleObject290.bin"/><Relationship Id="rId17" Type="http://schemas.openxmlformats.org/officeDocument/2006/relationships/oleObject" Target="../embeddings/oleObject29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92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.wmf"/><Relationship Id="rId11" Type="http://schemas.openxmlformats.org/officeDocument/2006/relationships/image" Target="../media/image1.wmf"/><Relationship Id="rId5" Type="http://schemas.openxmlformats.org/officeDocument/2006/relationships/oleObject" Target="../embeddings/oleObject286.bin"/><Relationship Id="rId15" Type="http://schemas.openxmlformats.org/officeDocument/2006/relationships/image" Target="../media/image3.wmf"/><Relationship Id="rId10" Type="http://schemas.openxmlformats.org/officeDocument/2006/relationships/oleObject" Target="../embeddings/oleObject28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288.bin"/><Relationship Id="rId14" Type="http://schemas.openxmlformats.org/officeDocument/2006/relationships/oleObject" Target="../embeddings/oleObject29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2.wmf"/><Relationship Id="rId18" Type="http://schemas.openxmlformats.org/officeDocument/2006/relationships/oleObject" Target="../embeddings/oleObject304.bin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12" Type="http://schemas.openxmlformats.org/officeDocument/2006/relationships/oleObject" Target="../embeddings/oleObject300.bin"/><Relationship Id="rId17" Type="http://schemas.openxmlformats.org/officeDocument/2006/relationships/oleObject" Target="../embeddings/oleObject30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2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.wmf"/><Relationship Id="rId11" Type="http://schemas.openxmlformats.org/officeDocument/2006/relationships/image" Target="../media/image1.wmf"/><Relationship Id="rId5" Type="http://schemas.openxmlformats.org/officeDocument/2006/relationships/oleObject" Target="../embeddings/oleObject296.bin"/><Relationship Id="rId15" Type="http://schemas.openxmlformats.org/officeDocument/2006/relationships/image" Target="../media/image3.wmf"/><Relationship Id="rId10" Type="http://schemas.openxmlformats.org/officeDocument/2006/relationships/oleObject" Target="../embeddings/oleObject29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298.bin"/><Relationship Id="rId14" Type="http://schemas.openxmlformats.org/officeDocument/2006/relationships/oleObject" Target="../embeddings/oleObject30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2.wmf"/><Relationship Id="rId18" Type="http://schemas.openxmlformats.org/officeDocument/2006/relationships/oleObject" Target="../embeddings/oleObject314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oleObject" Target="../embeddings/oleObject310.bin"/><Relationship Id="rId17" Type="http://schemas.openxmlformats.org/officeDocument/2006/relationships/oleObject" Target="../embeddings/oleObject31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.wmf"/><Relationship Id="rId11" Type="http://schemas.openxmlformats.org/officeDocument/2006/relationships/image" Target="../media/image1.wmf"/><Relationship Id="rId5" Type="http://schemas.openxmlformats.org/officeDocument/2006/relationships/oleObject" Target="../embeddings/oleObject306.bin"/><Relationship Id="rId15" Type="http://schemas.openxmlformats.org/officeDocument/2006/relationships/image" Target="../media/image3.wmf"/><Relationship Id="rId10" Type="http://schemas.openxmlformats.org/officeDocument/2006/relationships/oleObject" Target="../embeddings/oleObject30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308.bin"/><Relationship Id="rId14" Type="http://schemas.openxmlformats.org/officeDocument/2006/relationships/oleObject" Target="../embeddings/oleObject31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2.wmf"/><Relationship Id="rId18" Type="http://schemas.openxmlformats.org/officeDocument/2006/relationships/oleObject" Target="../embeddings/oleObject324.bin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12" Type="http://schemas.openxmlformats.org/officeDocument/2006/relationships/oleObject" Target="../embeddings/oleObject320.bin"/><Relationship Id="rId17" Type="http://schemas.openxmlformats.org/officeDocument/2006/relationships/oleObject" Target="../embeddings/oleObject3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wmf"/><Relationship Id="rId11" Type="http://schemas.openxmlformats.org/officeDocument/2006/relationships/image" Target="../media/image1.wmf"/><Relationship Id="rId5" Type="http://schemas.openxmlformats.org/officeDocument/2006/relationships/oleObject" Target="../embeddings/oleObject316.bin"/><Relationship Id="rId15" Type="http://schemas.openxmlformats.org/officeDocument/2006/relationships/image" Target="../media/image3.wmf"/><Relationship Id="rId10" Type="http://schemas.openxmlformats.org/officeDocument/2006/relationships/oleObject" Target="../embeddings/oleObject31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318.bin"/><Relationship Id="rId14" Type="http://schemas.openxmlformats.org/officeDocument/2006/relationships/oleObject" Target="../embeddings/oleObject32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2.wmf"/><Relationship Id="rId18" Type="http://schemas.openxmlformats.org/officeDocument/2006/relationships/oleObject" Target="../embeddings/oleObject334.bin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12" Type="http://schemas.openxmlformats.org/officeDocument/2006/relationships/oleObject" Target="../embeddings/oleObject330.bin"/><Relationship Id="rId17" Type="http://schemas.openxmlformats.org/officeDocument/2006/relationships/oleObject" Target="../embeddings/oleObject33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32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.wmf"/><Relationship Id="rId11" Type="http://schemas.openxmlformats.org/officeDocument/2006/relationships/image" Target="../media/image1.wmf"/><Relationship Id="rId5" Type="http://schemas.openxmlformats.org/officeDocument/2006/relationships/oleObject" Target="../embeddings/oleObject326.bin"/><Relationship Id="rId15" Type="http://schemas.openxmlformats.org/officeDocument/2006/relationships/image" Target="../media/image3.wmf"/><Relationship Id="rId10" Type="http://schemas.openxmlformats.org/officeDocument/2006/relationships/oleObject" Target="../embeddings/oleObject32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328.bin"/><Relationship Id="rId14" Type="http://schemas.openxmlformats.org/officeDocument/2006/relationships/oleObject" Target="../embeddings/oleObject33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2.wmf"/><Relationship Id="rId18" Type="http://schemas.openxmlformats.org/officeDocument/2006/relationships/oleObject" Target="../embeddings/oleObject344.bin"/><Relationship Id="rId3" Type="http://schemas.openxmlformats.org/officeDocument/2006/relationships/oleObject" Target="../embeddings/oleObject335.bin"/><Relationship Id="rId7" Type="http://schemas.openxmlformats.org/officeDocument/2006/relationships/oleObject" Target="../embeddings/oleObject337.bin"/><Relationship Id="rId12" Type="http://schemas.openxmlformats.org/officeDocument/2006/relationships/oleObject" Target="../embeddings/oleObject340.bin"/><Relationship Id="rId17" Type="http://schemas.openxmlformats.org/officeDocument/2006/relationships/oleObject" Target="../embeddings/oleObject34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.wmf"/><Relationship Id="rId11" Type="http://schemas.openxmlformats.org/officeDocument/2006/relationships/image" Target="../media/image1.wmf"/><Relationship Id="rId5" Type="http://schemas.openxmlformats.org/officeDocument/2006/relationships/oleObject" Target="../embeddings/oleObject336.bin"/><Relationship Id="rId15" Type="http://schemas.openxmlformats.org/officeDocument/2006/relationships/image" Target="../media/image3.wmf"/><Relationship Id="rId10" Type="http://schemas.openxmlformats.org/officeDocument/2006/relationships/oleObject" Target="../embeddings/oleObject33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338.bin"/><Relationship Id="rId14" Type="http://schemas.openxmlformats.org/officeDocument/2006/relationships/oleObject" Target="../embeddings/oleObject34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2.wmf"/><Relationship Id="rId18" Type="http://schemas.openxmlformats.org/officeDocument/2006/relationships/oleObject" Target="../embeddings/oleObject354.bin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12" Type="http://schemas.openxmlformats.org/officeDocument/2006/relationships/oleObject" Target="../embeddings/oleObject350.bin"/><Relationship Id="rId17" Type="http://schemas.openxmlformats.org/officeDocument/2006/relationships/oleObject" Target="../embeddings/oleObject35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2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.wmf"/><Relationship Id="rId11" Type="http://schemas.openxmlformats.org/officeDocument/2006/relationships/image" Target="../media/image1.wmf"/><Relationship Id="rId5" Type="http://schemas.openxmlformats.org/officeDocument/2006/relationships/oleObject" Target="../embeddings/oleObject346.bin"/><Relationship Id="rId15" Type="http://schemas.openxmlformats.org/officeDocument/2006/relationships/image" Target="../media/image3.wmf"/><Relationship Id="rId10" Type="http://schemas.openxmlformats.org/officeDocument/2006/relationships/oleObject" Target="../embeddings/oleObject34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348.bin"/><Relationship Id="rId14" Type="http://schemas.openxmlformats.org/officeDocument/2006/relationships/oleObject" Target="../embeddings/oleObject35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2.wmf"/><Relationship Id="rId18" Type="http://schemas.openxmlformats.org/officeDocument/2006/relationships/oleObject" Target="../embeddings/oleObject364.bin"/><Relationship Id="rId3" Type="http://schemas.openxmlformats.org/officeDocument/2006/relationships/oleObject" Target="../embeddings/oleObject355.bin"/><Relationship Id="rId7" Type="http://schemas.openxmlformats.org/officeDocument/2006/relationships/oleObject" Target="../embeddings/oleObject357.bin"/><Relationship Id="rId12" Type="http://schemas.openxmlformats.org/officeDocument/2006/relationships/oleObject" Target="../embeddings/oleObject360.bin"/><Relationship Id="rId17" Type="http://schemas.openxmlformats.org/officeDocument/2006/relationships/oleObject" Target="../embeddings/oleObject36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2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.wmf"/><Relationship Id="rId11" Type="http://schemas.openxmlformats.org/officeDocument/2006/relationships/image" Target="../media/image1.wmf"/><Relationship Id="rId5" Type="http://schemas.openxmlformats.org/officeDocument/2006/relationships/oleObject" Target="../embeddings/oleObject356.bin"/><Relationship Id="rId15" Type="http://schemas.openxmlformats.org/officeDocument/2006/relationships/image" Target="../media/image3.wmf"/><Relationship Id="rId10" Type="http://schemas.openxmlformats.org/officeDocument/2006/relationships/oleObject" Target="../embeddings/oleObject35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358.bin"/><Relationship Id="rId14" Type="http://schemas.openxmlformats.org/officeDocument/2006/relationships/oleObject" Target="../embeddings/oleObject36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.wmf"/><Relationship Id="rId3" Type="http://schemas.openxmlformats.org/officeDocument/2006/relationships/oleObject" Target="../embeddings/oleObject365.bin"/><Relationship Id="rId7" Type="http://schemas.openxmlformats.org/officeDocument/2006/relationships/oleObject" Target="../embeddings/oleObject367.bin"/><Relationship Id="rId12" Type="http://schemas.openxmlformats.org/officeDocument/2006/relationships/oleObject" Target="../embeddings/oleObject370.bin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72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369.bin"/><Relationship Id="rId5" Type="http://schemas.openxmlformats.org/officeDocument/2006/relationships/oleObject" Target="../embeddings/oleObject366.bin"/><Relationship Id="rId15" Type="http://schemas.openxmlformats.org/officeDocument/2006/relationships/image" Target="../media/image2.wmf"/><Relationship Id="rId10" Type="http://schemas.openxmlformats.org/officeDocument/2006/relationships/image" Target="../media/image9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368.bin"/><Relationship Id="rId14" Type="http://schemas.openxmlformats.org/officeDocument/2006/relationships/oleObject" Target="../embeddings/oleObject37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7.wmf"/><Relationship Id="rId3" Type="http://schemas.openxmlformats.org/officeDocument/2006/relationships/oleObject" Target="../embeddings/oleObject373.bin"/><Relationship Id="rId7" Type="http://schemas.openxmlformats.org/officeDocument/2006/relationships/oleObject" Target="../embeddings/oleObject375.bin"/><Relationship Id="rId12" Type="http://schemas.openxmlformats.org/officeDocument/2006/relationships/oleObject" Target="../embeddings/oleObject3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.wmf"/><Relationship Id="rId11" Type="http://schemas.openxmlformats.org/officeDocument/2006/relationships/image" Target="../media/image16.wmf"/><Relationship Id="rId5" Type="http://schemas.openxmlformats.org/officeDocument/2006/relationships/oleObject" Target="../embeddings/oleObject374.bin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377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376.bin"/><Relationship Id="rId14" Type="http://schemas.openxmlformats.org/officeDocument/2006/relationships/oleObject" Target="../embeddings/oleObject37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4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385.bin"/><Relationship Id="rId3" Type="http://schemas.openxmlformats.org/officeDocument/2006/relationships/oleObject" Target="../embeddings/oleObject380.bin"/><Relationship Id="rId7" Type="http://schemas.openxmlformats.org/officeDocument/2006/relationships/oleObject" Target="../embeddings/oleObject382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84.bin"/><Relationship Id="rId5" Type="http://schemas.openxmlformats.org/officeDocument/2006/relationships/oleObject" Target="../embeddings/oleObject381.bin"/><Relationship Id="rId15" Type="http://schemas.openxmlformats.org/officeDocument/2006/relationships/oleObject" Target="../embeddings/oleObject38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83.bin"/><Relationship Id="rId14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392.bin"/><Relationship Id="rId18" Type="http://schemas.openxmlformats.org/officeDocument/2006/relationships/image" Target="../media/image7.wmf"/><Relationship Id="rId26" Type="http://schemas.openxmlformats.org/officeDocument/2006/relationships/oleObject" Target="../embeddings/oleObject401.bin"/><Relationship Id="rId3" Type="http://schemas.openxmlformats.org/officeDocument/2006/relationships/oleObject" Target="../embeddings/oleObject387.bin"/><Relationship Id="rId21" Type="http://schemas.openxmlformats.org/officeDocument/2006/relationships/oleObject" Target="../embeddings/oleObject397.bin"/><Relationship Id="rId7" Type="http://schemas.openxmlformats.org/officeDocument/2006/relationships/oleObject" Target="../embeddings/oleObject389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394.bin"/><Relationship Id="rId25" Type="http://schemas.openxmlformats.org/officeDocument/2006/relationships/oleObject" Target="../embeddings/oleObject4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396.bin"/><Relationship Id="rId29" Type="http://schemas.openxmlformats.org/officeDocument/2006/relationships/oleObject" Target="../embeddings/oleObject403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391.bin"/><Relationship Id="rId24" Type="http://schemas.openxmlformats.org/officeDocument/2006/relationships/oleObject" Target="../embeddings/oleObject399.bin"/><Relationship Id="rId5" Type="http://schemas.openxmlformats.org/officeDocument/2006/relationships/oleObject" Target="../embeddings/oleObject388.bin"/><Relationship Id="rId15" Type="http://schemas.openxmlformats.org/officeDocument/2006/relationships/oleObject" Target="../embeddings/oleObject393.bin"/><Relationship Id="rId23" Type="http://schemas.openxmlformats.org/officeDocument/2006/relationships/oleObject" Target="../embeddings/oleObject398.bin"/><Relationship Id="rId28" Type="http://schemas.openxmlformats.org/officeDocument/2006/relationships/image" Target="../media/image9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395.bin"/><Relationship Id="rId31" Type="http://schemas.openxmlformats.org/officeDocument/2006/relationships/oleObject" Target="../embeddings/oleObject404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90.bin"/><Relationship Id="rId14" Type="http://schemas.openxmlformats.org/officeDocument/2006/relationships/image" Target="../media/image5.wmf"/><Relationship Id="rId22" Type="http://schemas.openxmlformats.org/officeDocument/2006/relationships/image" Target="../media/image8.wmf"/><Relationship Id="rId27" Type="http://schemas.openxmlformats.org/officeDocument/2006/relationships/oleObject" Target="../embeddings/oleObject402.bin"/><Relationship Id="rId30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410.bin"/><Relationship Id="rId18" Type="http://schemas.openxmlformats.org/officeDocument/2006/relationships/image" Target="../media/image7.wmf"/><Relationship Id="rId26" Type="http://schemas.openxmlformats.org/officeDocument/2006/relationships/oleObject" Target="../embeddings/oleObject419.bin"/><Relationship Id="rId3" Type="http://schemas.openxmlformats.org/officeDocument/2006/relationships/oleObject" Target="../embeddings/oleObject405.bin"/><Relationship Id="rId21" Type="http://schemas.openxmlformats.org/officeDocument/2006/relationships/oleObject" Target="../embeddings/oleObject415.bin"/><Relationship Id="rId34" Type="http://schemas.openxmlformats.org/officeDocument/2006/relationships/oleObject" Target="../embeddings/oleObject424.bin"/><Relationship Id="rId7" Type="http://schemas.openxmlformats.org/officeDocument/2006/relationships/oleObject" Target="../embeddings/oleObject407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412.bin"/><Relationship Id="rId25" Type="http://schemas.openxmlformats.org/officeDocument/2006/relationships/oleObject" Target="../embeddings/oleObject418.bin"/><Relationship Id="rId33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414.bin"/><Relationship Id="rId29" Type="http://schemas.openxmlformats.org/officeDocument/2006/relationships/oleObject" Target="../embeddings/oleObject421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09.bin"/><Relationship Id="rId24" Type="http://schemas.openxmlformats.org/officeDocument/2006/relationships/oleObject" Target="../embeddings/oleObject417.bin"/><Relationship Id="rId32" Type="http://schemas.openxmlformats.org/officeDocument/2006/relationships/oleObject" Target="../embeddings/oleObject423.bin"/><Relationship Id="rId5" Type="http://schemas.openxmlformats.org/officeDocument/2006/relationships/oleObject" Target="../embeddings/oleObject406.bin"/><Relationship Id="rId15" Type="http://schemas.openxmlformats.org/officeDocument/2006/relationships/oleObject" Target="../embeddings/oleObject411.bin"/><Relationship Id="rId23" Type="http://schemas.openxmlformats.org/officeDocument/2006/relationships/oleObject" Target="../embeddings/oleObject416.bin"/><Relationship Id="rId28" Type="http://schemas.openxmlformats.org/officeDocument/2006/relationships/image" Target="../media/image9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413.bin"/><Relationship Id="rId31" Type="http://schemas.openxmlformats.org/officeDocument/2006/relationships/oleObject" Target="../embeddings/oleObject422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08.bin"/><Relationship Id="rId14" Type="http://schemas.openxmlformats.org/officeDocument/2006/relationships/image" Target="../media/image5.wmf"/><Relationship Id="rId22" Type="http://schemas.openxmlformats.org/officeDocument/2006/relationships/image" Target="../media/image8.wmf"/><Relationship Id="rId27" Type="http://schemas.openxmlformats.org/officeDocument/2006/relationships/oleObject" Target="../embeddings/oleObject420.bin"/><Relationship Id="rId30" Type="http://schemas.openxmlformats.org/officeDocument/2006/relationships/image" Target="../media/image27.wmf"/><Relationship Id="rId35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30.bin"/><Relationship Id="rId18" Type="http://schemas.openxmlformats.org/officeDocument/2006/relationships/oleObject" Target="../embeddings/oleObject433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425.bin"/><Relationship Id="rId21" Type="http://schemas.openxmlformats.org/officeDocument/2006/relationships/oleObject" Target="../embeddings/oleObject435.bin"/><Relationship Id="rId7" Type="http://schemas.openxmlformats.org/officeDocument/2006/relationships/oleObject" Target="../embeddings/oleObject427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432.bin"/><Relationship Id="rId25" Type="http://schemas.openxmlformats.org/officeDocument/2006/relationships/oleObject" Target="../embeddings/oleObject4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29" Type="http://schemas.openxmlformats.org/officeDocument/2006/relationships/image" Target="../media/image1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29.bin"/><Relationship Id="rId24" Type="http://schemas.openxmlformats.org/officeDocument/2006/relationships/oleObject" Target="../embeddings/oleObject438.bin"/><Relationship Id="rId5" Type="http://schemas.openxmlformats.org/officeDocument/2006/relationships/oleObject" Target="../embeddings/oleObject426.bin"/><Relationship Id="rId15" Type="http://schemas.openxmlformats.org/officeDocument/2006/relationships/oleObject" Target="../embeddings/oleObject431.bin"/><Relationship Id="rId23" Type="http://schemas.openxmlformats.org/officeDocument/2006/relationships/oleObject" Target="../embeddings/oleObject437.bin"/><Relationship Id="rId28" Type="http://schemas.openxmlformats.org/officeDocument/2006/relationships/oleObject" Target="../embeddings/oleObject44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434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28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436.bin"/><Relationship Id="rId27" Type="http://schemas.openxmlformats.org/officeDocument/2006/relationships/oleObject" Target="../embeddings/oleObject44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447.bin"/><Relationship Id="rId18" Type="http://schemas.openxmlformats.org/officeDocument/2006/relationships/oleObject" Target="../embeddings/oleObject450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442.bin"/><Relationship Id="rId21" Type="http://schemas.openxmlformats.org/officeDocument/2006/relationships/oleObject" Target="../embeddings/oleObject452.bin"/><Relationship Id="rId7" Type="http://schemas.openxmlformats.org/officeDocument/2006/relationships/oleObject" Target="../embeddings/oleObject444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449.bin"/><Relationship Id="rId25" Type="http://schemas.openxmlformats.org/officeDocument/2006/relationships/oleObject" Target="../embeddings/oleObject4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458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46.bin"/><Relationship Id="rId24" Type="http://schemas.openxmlformats.org/officeDocument/2006/relationships/oleObject" Target="../embeddings/oleObject455.bin"/><Relationship Id="rId5" Type="http://schemas.openxmlformats.org/officeDocument/2006/relationships/oleObject" Target="../embeddings/oleObject443.bin"/><Relationship Id="rId15" Type="http://schemas.openxmlformats.org/officeDocument/2006/relationships/oleObject" Target="../embeddings/oleObject448.bin"/><Relationship Id="rId23" Type="http://schemas.openxmlformats.org/officeDocument/2006/relationships/oleObject" Target="../embeddings/oleObject454.bin"/><Relationship Id="rId28" Type="http://schemas.openxmlformats.org/officeDocument/2006/relationships/image" Target="../media/image30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451.bin"/><Relationship Id="rId31" Type="http://schemas.openxmlformats.org/officeDocument/2006/relationships/image" Target="../media/image5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45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453.bin"/><Relationship Id="rId27" Type="http://schemas.openxmlformats.org/officeDocument/2006/relationships/oleObject" Target="../embeddings/oleObject457.bin"/><Relationship Id="rId30" Type="http://schemas.openxmlformats.org/officeDocument/2006/relationships/oleObject" Target="../embeddings/oleObject45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65.bin"/><Relationship Id="rId3" Type="http://schemas.openxmlformats.org/officeDocument/2006/relationships/oleObject" Target="../embeddings/oleObject460.bin"/><Relationship Id="rId7" Type="http://schemas.openxmlformats.org/officeDocument/2006/relationships/oleObject" Target="../embeddings/oleObject462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64.bin"/><Relationship Id="rId5" Type="http://schemas.openxmlformats.org/officeDocument/2006/relationships/oleObject" Target="../embeddings/oleObject461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63.bin"/><Relationship Id="rId14" Type="http://schemas.openxmlformats.org/officeDocument/2006/relationships/oleObject" Target="../embeddings/oleObject46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472.bin"/><Relationship Id="rId18" Type="http://schemas.openxmlformats.org/officeDocument/2006/relationships/oleObject" Target="../embeddings/oleObject476.bin"/><Relationship Id="rId26" Type="http://schemas.openxmlformats.org/officeDocument/2006/relationships/oleObject" Target="../embeddings/oleObject482.bin"/><Relationship Id="rId3" Type="http://schemas.openxmlformats.org/officeDocument/2006/relationships/oleObject" Target="../embeddings/oleObject467.bin"/><Relationship Id="rId21" Type="http://schemas.openxmlformats.org/officeDocument/2006/relationships/oleObject" Target="../embeddings/oleObject479.bin"/><Relationship Id="rId7" Type="http://schemas.openxmlformats.org/officeDocument/2006/relationships/oleObject" Target="../embeddings/oleObject469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475.bin"/><Relationship Id="rId25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478.bin"/><Relationship Id="rId29" Type="http://schemas.openxmlformats.org/officeDocument/2006/relationships/image" Target="../media/image3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71.bin"/><Relationship Id="rId24" Type="http://schemas.openxmlformats.org/officeDocument/2006/relationships/oleObject" Target="../embeddings/oleObject481.bin"/><Relationship Id="rId5" Type="http://schemas.openxmlformats.org/officeDocument/2006/relationships/oleObject" Target="../embeddings/oleObject468.bin"/><Relationship Id="rId15" Type="http://schemas.openxmlformats.org/officeDocument/2006/relationships/oleObject" Target="../embeddings/oleObject474.bin"/><Relationship Id="rId23" Type="http://schemas.openxmlformats.org/officeDocument/2006/relationships/oleObject" Target="../embeddings/oleObject480.bin"/><Relationship Id="rId28" Type="http://schemas.openxmlformats.org/officeDocument/2006/relationships/oleObject" Target="../embeddings/oleObject483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477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70.bin"/><Relationship Id="rId14" Type="http://schemas.openxmlformats.org/officeDocument/2006/relationships/oleObject" Target="../embeddings/oleObject473.bin"/><Relationship Id="rId22" Type="http://schemas.openxmlformats.org/officeDocument/2006/relationships/image" Target="../media/image9.wmf"/><Relationship Id="rId27" Type="http://schemas.openxmlformats.org/officeDocument/2006/relationships/image" Target="../media/image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489.bin"/><Relationship Id="rId18" Type="http://schemas.openxmlformats.org/officeDocument/2006/relationships/oleObject" Target="../embeddings/oleObject492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484.bin"/><Relationship Id="rId21" Type="http://schemas.openxmlformats.org/officeDocument/2006/relationships/oleObject" Target="../embeddings/oleObject494.bin"/><Relationship Id="rId7" Type="http://schemas.openxmlformats.org/officeDocument/2006/relationships/oleObject" Target="../embeddings/oleObject486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491.bin"/><Relationship Id="rId25" Type="http://schemas.openxmlformats.org/officeDocument/2006/relationships/oleObject" Target="../embeddings/oleObject4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29" Type="http://schemas.openxmlformats.org/officeDocument/2006/relationships/image" Target="../media/image1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88.bin"/><Relationship Id="rId24" Type="http://schemas.openxmlformats.org/officeDocument/2006/relationships/oleObject" Target="../embeddings/oleObject497.bin"/><Relationship Id="rId5" Type="http://schemas.openxmlformats.org/officeDocument/2006/relationships/oleObject" Target="../embeddings/oleObject485.bin"/><Relationship Id="rId15" Type="http://schemas.openxmlformats.org/officeDocument/2006/relationships/oleObject" Target="../embeddings/oleObject490.bin"/><Relationship Id="rId23" Type="http://schemas.openxmlformats.org/officeDocument/2006/relationships/oleObject" Target="../embeddings/oleObject496.bin"/><Relationship Id="rId28" Type="http://schemas.openxmlformats.org/officeDocument/2006/relationships/oleObject" Target="../embeddings/oleObject500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493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87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495.bin"/><Relationship Id="rId27" Type="http://schemas.openxmlformats.org/officeDocument/2006/relationships/oleObject" Target="../embeddings/oleObject49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06.bin"/><Relationship Id="rId18" Type="http://schemas.openxmlformats.org/officeDocument/2006/relationships/oleObject" Target="../embeddings/oleObject509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501.bin"/><Relationship Id="rId21" Type="http://schemas.openxmlformats.org/officeDocument/2006/relationships/oleObject" Target="../embeddings/oleObject511.bin"/><Relationship Id="rId7" Type="http://schemas.openxmlformats.org/officeDocument/2006/relationships/oleObject" Target="../embeddings/oleObject50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508.bin"/><Relationship Id="rId25" Type="http://schemas.openxmlformats.org/officeDocument/2006/relationships/oleObject" Target="../embeddings/oleObject5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29" Type="http://schemas.openxmlformats.org/officeDocument/2006/relationships/image" Target="../media/image38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05.bin"/><Relationship Id="rId24" Type="http://schemas.openxmlformats.org/officeDocument/2006/relationships/oleObject" Target="../embeddings/oleObject514.bin"/><Relationship Id="rId5" Type="http://schemas.openxmlformats.org/officeDocument/2006/relationships/oleObject" Target="../embeddings/oleObject502.bin"/><Relationship Id="rId15" Type="http://schemas.openxmlformats.org/officeDocument/2006/relationships/oleObject" Target="../embeddings/oleObject507.bin"/><Relationship Id="rId23" Type="http://schemas.openxmlformats.org/officeDocument/2006/relationships/oleObject" Target="../embeddings/oleObject513.bin"/><Relationship Id="rId28" Type="http://schemas.openxmlformats.org/officeDocument/2006/relationships/oleObject" Target="../embeddings/oleObject51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510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50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512.bin"/><Relationship Id="rId27" Type="http://schemas.openxmlformats.org/officeDocument/2006/relationships/oleObject" Target="../embeddings/oleObject516.bin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3.bin"/><Relationship Id="rId18" Type="http://schemas.openxmlformats.org/officeDocument/2006/relationships/image" Target="../media/image5.wmf"/><Relationship Id="rId26" Type="http://schemas.openxmlformats.org/officeDocument/2006/relationships/image" Target="../media/image40.wmf"/><Relationship Id="rId39" Type="http://schemas.openxmlformats.org/officeDocument/2006/relationships/oleObject" Target="../embeddings/oleObject544.bin"/><Relationship Id="rId3" Type="http://schemas.openxmlformats.org/officeDocument/2006/relationships/oleObject" Target="../embeddings/oleObject518.bin"/><Relationship Id="rId21" Type="http://schemas.openxmlformats.org/officeDocument/2006/relationships/oleObject" Target="../embeddings/oleObject527.bin"/><Relationship Id="rId34" Type="http://schemas.openxmlformats.org/officeDocument/2006/relationships/oleObject" Target="../embeddings/oleObject539.bin"/><Relationship Id="rId42" Type="http://schemas.openxmlformats.org/officeDocument/2006/relationships/oleObject" Target="../embeddings/oleObject547.bin"/><Relationship Id="rId47" Type="http://schemas.openxmlformats.org/officeDocument/2006/relationships/oleObject" Target="../embeddings/oleObject551.bin"/><Relationship Id="rId50" Type="http://schemas.openxmlformats.org/officeDocument/2006/relationships/oleObject" Target="../embeddings/oleObject554.bin"/><Relationship Id="rId7" Type="http://schemas.openxmlformats.org/officeDocument/2006/relationships/oleObject" Target="../embeddings/oleObject520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525.bin"/><Relationship Id="rId25" Type="http://schemas.openxmlformats.org/officeDocument/2006/relationships/oleObject" Target="../embeddings/oleObject531.bin"/><Relationship Id="rId33" Type="http://schemas.openxmlformats.org/officeDocument/2006/relationships/oleObject" Target="../embeddings/oleObject538.bin"/><Relationship Id="rId38" Type="http://schemas.openxmlformats.org/officeDocument/2006/relationships/oleObject" Target="../embeddings/oleObject543.bin"/><Relationship Id="rId46" Type="http://schemas.openxmlformats.org/officeDocument/2006/relationships/oleObject" Target="../embeddings/oleObject5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534.bin"/><Relationship Id="rId41" Type="http://schemas.openxmlformats.org/officeDocument/2006/relationships/oleObject" Target="../embeddings/oleObject546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22.bin"/><Relationship Id="rId24" Type="http://schemas.openxmlformats.org/officeDocument/2006/relationships/oleObject" Target="../embeddings/oleObject530.bin"/><Relationship Id="rId32" Type="http://schemas.openxmlformats.org/officeDocument/2006/relationships/oleObject" Target="../embeddings/oleObject537.bin"/><Relationship Id="rId37" Type="http://schemas.openxmlformats.org/officeDocument/2006/relationships/oleObject" Target="../embeddings/oleObject542.bin"/><Relationship Id="rId40" Type="http://schemas.openxmlformats.org/officeDocument/2006/relationships/oleObject" Target="../embeddings/oleObject545.bin"/><Relationship Id="rId45" Type="http://schemas.openxmlformats.org/officeDocument/2006/relationships/image" Target="../media/image9.wmf"/><Relationship Id="rId5" Type="http://schemas.openxmlformats.org/officeDocument/2006/relationships/oleObject" Target="../embeddings/oleObject519.bin"/><Relationship Id="rId15" Type="http://schemas.openxmlformats.org/officeDocument/2006/relationships/oleObject" Target="../embeddings/oleObject524.bin"/><Relationship Id="rId23" Type="http://schemas.openxmlformats.org/officeDocument/2006/relationships/oleObject" Target="../embeddings/oleObject529.bin"/><Relationship Id="rId28" Type="http://schemas.openxmlformats.org/officeDocument/2006/relationships/oleObject" Target="../embeddings/oleObject533.bin"/><Relationship Id="rId36" Type="http://schemas.openxmlformats.org/officeDocument/2006/relationships/oleObject" Target="../embeddings/oleObject541.bin"/><Relationship Id="rId49" Type="http://schemas.openxmlformats.org/officeDocument/2006/relationships/oleObject" Target="../embeddings/oleObject553.bin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526.bin"/><Relationship Id="rId31" Type="http://schemas.openxmlformats.org/officeDocument/2006/relationships/oleObject" Target="../embeddings/oleObject536.bin"/><Relationship Id="rId44" Type="http://schemas.openxmlformats.org/officeDocument/2006/relationships/oleObject" Target="../embeddings/oleObject549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21.bin"/><Relationship Id="rId14" Type="http://schemas.openxmlformats.org/officeDocument/2006/relationships/image" Target="../media/image3.wmf"/><Relationship Id="rId22" Type="http://schemas.openxmlformats.org/officeDocument/2006/relationships/oleObject" Target="../embeddings/oleObject528.bin"/><Relationship Id="rId27" Type="http://schemas.openxmlformats.org/officeDocument/2006/relationships/oleObject" Target="../embeddings/oleObject532.bin"/><Relationship Id="rId30" Type="http://schemas.openxmlformats.org/officeDocument/2006/relationships/oleObject" Target="../embeddings/oleObject535.bin"/><Relationship Id="rId35" Type="http://schemas.openxmlformats.org/officeDocument/2006/relationships/oleObject" Target="../embeddings/oleObject540.bin"/><Relationship Id="rId43" Type="http://schemas.openxmlformats.org/officeDocument/2006/relationships/oleObject" Target="../embeddings/oleObject548.bin"/><Relationship Id="rId48" Type="http://schemas.openxmlformats.org/officeDocument/2006/relationships/oleObject" Target="../embeddings/oleObject552.bin"/><Relationship Id="rId8" Type="http://schemas.openxmlformats.org/officeDocument/2006/relationships/image" Target="../media/image7.wmf"/><Relationship Id="rId51" Type="http://schemas.openxmlformats.org/officeDocument/2006/relationships/oleObject" Target="../embeddings/oleObject55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5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29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1.bin"/><Relationship Id="rId24" Type="http://schemas.openxmlformats.org/officeDocument/2006/relationships/oleObject" Target="../embeddings/oleObject30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9.bin"/><Relationship Id="rId28" Type="http://schemas.openxmlformats.org/officeDocument/2006/relationships/oleObject" Target="../embeddings/oleObject33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28.bin"/><Relationship Id="rId27" Type="http://schemas.openxmlformats.org/officeDocument/2006/relationships/oleObject" Target="../embeddings/oleObject3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556.bin"/><Relationship Id="rId7" Type="http://schemas.openxmlformats.org/officeDocument/2006/relationships/oleObject" Target="../embeddings/oleObject5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57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5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65.bin"/><Relationship Id="rId18" Type="http://schemas.openxmlformats.org/officeDocument/2006/relationships/oleObject" Target="../embeddings/oleObject569.bin"/><Relationship Id="rId26" Type="http://schemas.openxmlformats.org/officeDocument/2006/relationships/oleObject" Target="../embeddings/oleObject575.bin"/><Relationship Id="rId3" Type="http://schemas.openxmlformats.org/officeDocument/2006/relationships/oleObject" Target="../embeddings/oleObject560.bin"/><Relationship Id="rId21" Type="http://schemas.openxmlformats.org/officeDocument/2006/relationships/oleObject" Target="../embeddings/oleObject572.bin"/><Relationship Id="rId7" Type="http://schemas.openxmlformats.org/officeDocument/2006/relationships/oleObject" Target="../embeddings/oleObject562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568.bin"/><Relationship Id="rId25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571.bin"/><Relationship Id="rId29" Type="http://schemas.openxmlformats.org/officeDocument/2006/relationships/image" Target="../media/image3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64.bin"/><Relationship Id="rId24" Type="http://schemas.openxmlformats.org/officeDocument/2006/relationships/oleObject" Target="../embeddings/oleObject574.bin"/><Relationship Id="rId5" Type="http://schemas.openxmlformats.org/officeDocument/2006/relationships/oleObject" Target="../embeddings/oleObject561.bin"/><Relationship Id="rId15" Type="http://schemas.openxmlformats.org/officeDocument/2006/relationships/oleObject" Target="../embeddings/oleObject567.bin"/><Relationship Id="rId23" Type="http://schemas.openxmlformats.org/officeDocument/2006/relationships/oleObject" Target="../embeddings/oleObject573.bin"/><Relationship Id="rId28" Type="http://schemas.openxmlformats.org/officeDocument/2006/relationships/oleObject" Target="../embeddings/oleObject576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570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63.bin"/><Relationship Id="rId14" Type="http://schemas.openxmlformats.org/officeDocument/2006/relationships/oleObject" Target="../embeddings/oleObject566.bin"/><Relationship Id="rId22" Type="http://schemas.openxmlformats.org/officeDocument/2006/relationships/image" Target="../media/image9.wmf"/><Relationship Id="rId27" Type="http://schemas.openxmlformats.org/officeDocument/2006/relationships/image" Target="../media/image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82.bin"/><Relationship Id="rId18" Type="http://schemas.openxmlformats.org/officeDocument/2006/relationships/oleObject" Target="../embeddings/oleObject585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577.bin"/><Relationship Id="rId21" Type="http://schemas.openxmlformats.org/officeDocument/2006/relationships/oleObject" Target="../embeddings/oleObject587.bin"/><Relationship Id="rId7" Type="http://schemas.openxmlformats.org/officeDocument/2006/relationships/oleObject" Target="../embeddings/oleObject579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584.bin"/><Relationship Id="rId25" Type="http://schemas.openxmlformats.org/officeDocument/2006/relationships/oleObject" Target="../embeddings/oleObject5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29" Type="http://schemas.openxmlformats.org/officeDocument/2006/relationships/image" Target="../media/image1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81.bin"/><Relationship Id="rId24" Type="http://schemas.openxmlformats.org/officeDocument/2006/relationships/oleObject" Target="../embeddings/oleObject590.bin"/><Relationship Id="rId5" Type="http://schemas.openxmlformats.org/officeDocument/2006/relationships/oleObject" Target="../embeddings/oleObject578.bin"/><Relationship Id="rId15" Type="http://schemas.openxmlformats.org/officeDocument/2006/relationships/oleObject" Target="../embeddings/oleObject583.bin"/><Relationship Id="rId23" Type="http://schemas.openxmlformats.org/officeDocument/2006/relationships/oleObject" Target="../embeddings/oleObject589.bin"/><Relationship Id="rId28" Type="http://schemas.openxmlformats.org/officeDocument/2006/relationships/oleObject" Target="../embeddings/oleObject593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586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80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588.bin"/><Relationship Id="rId27" Type="http://schemas.openxmlformats.org/officeDocument/2006/relationships/oleObject" Target="../embeddings/oleObject59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99.bin"/><Relationship Id="rId18" Type="http://schemas.openxmlformats.org/officeDocument/2006/relationships/image" Target="../media/image7.wmf"/><Relationship Id="rId26" Type="http://schemas.openxmlformats.org/officeDocument/2006/relationships/oleObject" Target="../embeddings/oleObject608.bin"/><Relationship Id="rId3" Type="http://schemas.openxmlformats.org/officeDocument/2006/relationships/oleObject" Target="../embeddings/oleObject594.bin"/><Relationship Id="rId21" Type="http://schemas.openxmlformats.org/officeDocument/2006/relationships/oleObject" Target="../embeddings/oleObject604.bin"/><Relationship Id="rId7" Type="http://schemas.openxmlformats.org/officeDocument/2006/relationships/oleObject" Target="../embeddings/oleObject596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601.bin"/><Relationship Id="rId25" Type="http://schemas.openxmlformats.org/officeDocument/2006/relationships/oleObject" Target="../embeddings/oleObject6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603.bin"/><Relationship Id="rId29" Type="http://schemas.openxmlformats.org/officeDocument/2006/relationships/oleObject" Target="../embeddings/oleObject610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598.bin"/><Relationship Id="rId24" Type="http://schemas.openxmlformats.org/officeDocument/2006/relationships/oleObject" Target="../embeddings/oleObject606.bin"/><Relationship Id="rId5" Type="http://schemas.openxmlformats.org/officeDocument/2006/relationships/oleObject" Target="../embeddings/oleObject595.bin"/><Relationship Id="rId15" Type="http://schemas.openxmlformats.org/officeDocument/2006/relationships/oleObject" Target="../embeddings/oleObject600.bin"/><Relationship Id="rId23" Type="http://schemas.openxmlformats.org/officeDocument/2006/relationships/oleObject" Target="../embeddings/oleObject605.bin"/><Relationship Id="rId28" Type="http://schemas.openxmlformats.org/officeDocument/2006/relationships/image" Target="../media/image9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602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97.bin"/><Relationship Id="rId14" Type="http://schemas.openxmlformats.org/officeDocument/2006/relationships/image" Target="../media/image5.wmf"/><Relationship Id="rId22" Type="http://schemas.openxmlformats.org/officeDocument/2006/relationships/image" Target="../media/image8.wmf"/><Relationship Id="rId27" Type="http://schemas.openxmlformats.org/officeDocument/2006/relationships/oleObject" Target="../embeddings/oleObject60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612.bin"/><Relationship Id="rId4" Type="http://schemas.openxmlformats.org/officeDocument/2006/relationships/image" Target="../media/image4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619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613.bin"/><Relationship Id="rId7" Type="http://schemas.openxmlformats.org/officeDocument/2006/relationships/oleObject" Target="../embeddings/oleObject615.bin"/><Relationship Id="rId12" Type="http://schemas.openxmlformats.org/officeDocument/2006/relationships/oleObject" Target="../embeddings/oleObject618.bin"/><Relationship Id="rId17" Type="http://schemas.openxmlformats.org/officeDocument/2006/relationships/oleObject" Target="../embeddings/oleObject6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17.bin"/><Relationship Id="rId5" Type="http://schemas.openxmlformats.org/officeDocument/2006/relationships/oleObject" Target="../embeddings/oleObject614.bin"/><Relationship Id="rId15" Type="http://schemas.openxmlformats.org/officeDocument/2006/relationships/oleObject" Target="../embeddings/oleObject620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622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16.bin"/><Relationship Id="rId14" Type="http://schemas.openxmlformats.org/officeDocument/2006/relationships/image" Target="../media/image5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6.bin"/><Relationship Id="rId3" Type="http://schemas.openxmlformats.org/officeDocument/2006/relationships/oleObject" Target="../embeddings/oleObject623.bin"/><Relationship Id="rId7" Type="http://schemas.openxmlformats.org/officeDocument/2006/relationships/oleObject" Target="../embeddings/oleObject625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28.bin"/><Relationship Id="rId5" Type="http://schemas.openxmlformats.org/officeDocument/2006/relationships/oleObject" Target="../embeddings/oleObject624.bin"/><Relationship Id="rId10" Type="http://schemas.openxmlformats.org/officeDocument/2006/relationships/image" Target="../media/image60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2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34.bin"/><Relationship Id="rId3" Type="http://schemas.openxmlformats.org/officeDocument/2006/relationships/oleObject" Target="../embeddings/oleObject629.bin"/><Relationship Id="rId7" Type="http://schemas.openxmlformats.org/officeDocument/2006/relationships/oleObject" Target="../embeddings/oleObject631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33.bin"/><Relationship Id="rId5" Type="http://schemas.openxmlformats.org/officeDocument/2006/relationships/oleObject" Target="../embeddings/oleObject630.bin"/><Relationship Id="rId15" Type="http://schemas.openxmlformats.org/officeDocument/2006/relationships/oleObject" Target="../embeddings/oleObject635.bin"/><Relationship Id="rId10" Type="http://schemas.openxmlformats.org/officeDocument/2006/relationships/image" Target="../media/image64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632.bin"/><Relationship Id="rId14" Type="http://schemas.openxmlformats.org/officeDocument/2006/relationships/image" Target="../media/image53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41.bin"/><Relationship Id="rId3" Type="http://schemas.openxmlformats.org/officeDocument/2006/relationships/oleObject" Target="../embeddings/oleObject636.bin"/><Relationship Id="rId7" Type="http://schemas.openxmlformats.org/officeDocument/2006/relationships/oleObject" Target="../embeddings/oleObject638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40.bin"/><Relationship Id="rId5" Type="http://schemas.openxmlformats.org/officeDocument/2006/relationships/oleObject" Target="../embeddings/oleObject637.bin"/><Relationship Id="rId10" Type="http://schemas.openxmlformats.org/officeDocument/2006/relationships/image" Target="../media/image52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39.bin"/><Relationship Id="rId14" Type="http://schemas.openxmlformats.org/officeDocument/2006/relationships/image" Target="../media/image6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47.bin"/><Relationship Id="rId3" Type="http://schemas.openxmlformats.org/officeDocument/2006/relationships/oleObject" Target="../embeddings/oleObject642.bin"/><Relationship Id="rId7" Type="http://schemas.openxmlformats.org/officeDocument/2006/relationships/oleObject" Target="../embeddings/oleObject644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646.bin"/><Relationship Id="rId5" Type="http://schemas.openxmlformats.org/officeDocument/2006/relationships/oleObject" Target="../embeddings/oleObject643.bin"/><Relationship Id="rId15" Type="http://schemas.openxmlformats.org/officeDocument/2006/relationships/oleObject" Target="../embeddings/oleObject649.bin"/><Relationship Id="rId10" Type="http://schemas.openxmlformats.org/officeDocument/2006/relationships/image" Target="../media/image70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645.bin"/><Relationship Id="rId14" Type="http://schemas.openxmlformats.org/officeDocument/2006/relationships/oleObject" Target="../embeddings/oleObject64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49.bin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4.bin"/><Relationship Id="rId29" Type="http://schemas.openxmlformats.org/officeDocument/2006/relationships/oleObject" Target="../embeddings/oleObject5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9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7.bin"/><Relationship Id="rId28" Type="http://schemas.openxmlformats.org/officeDocument/2006/relationships/oleObject" Target="../embeddings/oleObject5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43.bin"/><Relationship Id="rId31" Type="http://schemas.openxmlformats.org/officeDocument/2006/relationships/image" Target="../media/image1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46.bin"/><Relationship Id="rId27" Type="http://schemas.openxmlformats.org/officeDocument/2006/relationships/oleObject" Target="../embeddings/oleObject50.bin"/><Relationship Id="rId30" Type="http://schemas.openxmlformats.org/officeDocument/2006/relationships/oleObject" Target="../embeddings/oleObject53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56.bin"/><Relationship Id="rId3" Type="http://schemas.openxmlformats.org/officeDocument/2006/relationships/oleObject" Target="../embeddings/oleObject650.bin"/><Relationship Id="rId7" Type="http://schemas.openxmlformats.org/officeDocument/2006/relationships/oleObject" Target="../embeddings/oleObject652.bin"/><Relationship Id="rId12" Type="http://schemas.openxmlformats.org/officeDocument/2006/relationships/oleObject" Target="../embeddings/oleObject6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654.bin"/><Relationship Id="rId5" Type="http://schemas.openxmlformats.org/officeDocument/2006/relationships/oleObject" Target="../embeddings/oleObject651.bin"/><Relationship Id="rId10" Type="http://schemas.openxmlformats.org/officeDocument/2006/relationships/image" Target="../media/image70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653.bin"/><Relationship Id="rId14" Type="http://schemas.openxmlformats.org/officeDocument/2006/relationships/image" Target="../media/image7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62.bin"/><Relationship Id="rId18" Type="http://schemas.openxmlformats.org/officeDocument/2006/relationships/image" Target="../media/image3.wmf"/><Relationship Id="rId3" Type="http://schemas.openxmlformats.org/officeDocument/2006/relationships/oleObject" Target="../embeddings/oleObject657.bin"/><Relationship Id="rId21" Type="http://schemas.openxmlformats.org/officeDocument/2006/relationships/image" Target="../media/image4.wmf"/><Relationship Id="rId7" Type="http://schemas.openxmlformats.org/officeDocument/2006/relationships/oleObject" Target="../embeddings/oleObject659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664.bin"/><Relationship Id="rId25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20" Type="http://schemas.openxmlformats.org/officeDocument/2006/relationships/oleObject" Target="../embeddings/oleObject666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61.bin"/><Relationship Id="rId24" Type="http://schemas.openxmlformats.org/officeDocument/2006/relationships/oleObject" Target="../embeddings/oleObject669.bin"/><Relationship Id="rId5" Type="http://schemas.openxmlformats.org/officeDocument/2006/relationships/oleObject" Target="../embeddings/oleObject658.bin"/><Relationship Id="rId15" Type="http://schemas.openxmlformats.org/officeDocument/2006/relationships/oleObject" Target="../embeddings/oleObject663.bin"/><Relationship Id="rId23" Type="http://schemas.openxmlformats.org/officeDocument/2006/relationships/oleObject" Target="../embeddings/oleObject668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665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60.bin"/><Relationship Id="rId14" Type="http://schemas.openxmlformats.org/officeDocument/2006/relationships/image" Target="../media/image1.wmf"/><Relationship Id="rId22" Type="http://schemas.openxmlformats.org/officeDocument/2006/relationships/oleObject" Target="../embeddings/oleObject66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675.bin"/><Relationship Id="rId18" Type="http://schemas.openxmlformats.org/officeDocument/2006/relationships/oleObject" Target="../embeddings/oleObject679.bin"/><Relationship Id="rId3" Type="http://schemas.openxmlformats.org/officeDocument/2006/relationships/oleObject" Target="../embeddings/oleObject670.bin"/><Relationship Id="rId21" Type="http://schemas.openxmlformats.org/officeDocument/2006/relationships/oleObject" Target="../embeddings/oleObject682.bin"/><Relationship Id="rId7" Type="http://schemas.openxmlformats.org/officeDocument/2006/relationships/oleObject" Target="../embeddings/oleObject672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67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7.bin"/><Relationship Id="rId20" Type="http://schemas.openxmlformats.org/officeDocument/2006/relationships/oleObject" Target="../embeddings/oleObject681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674.bin"/><Relationship Id="rId5" Type="http://schemas.openxmlformats.org/officeDocument/2006/relationships/oleObject" Target="../embeddings/oleObject671.bin"/><Relationship Id="rId15" Type="http://schemas.openxmlformats.org/officeDocument/2006/relationships/image" Target="../media/image82.wmf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680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673.bin"/><Relationship Id="rId14" Type="http://schemas.openxmlformats.org/officeDocument/2006/relationships/oleObject" Target="../embeddings/oleObject676.bin"/><Relationship Id="rId22" Type="http://schemas.openxmlformats.org/officeDocument/2006/relationships/image" Target="../media/image83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688.bin"/><Relationship Id="rId18" Type="http://schemas.openxmlformats.org/officeDocument/2006/relationships/oleObject" Target="../embeddings/oleObject692.bin"/><Relationship Id="rId3" Type="http://schemas.openxmlformats.org/officeDocument/2006/relationships/oleObject" Target="../embeddings/oleObject683.bin"/><Relationship Id="rId21" Type="http://schemas.openxmlformats.org/officeDocument/2006/relationships/oleObject" Target="../embeddings/oleObject695.bin"/><Relationship Id="rId7" Type="http://schemas.openxmlformats.org/officeDocument/2006/relationships/oleObject" Target="../embeddings/oleObject685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69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0.bin"/><Relationship Id="rId20" Type="http://schemas.openxmlformats.org/officeDocument/2006/relationships/oleObject" Target="../embeddings/oleObject694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687.bin"/><Relationship Id="rId5" Type="http://schemas.openxmlformats.org/officeDocument/2006/relationships/oleObject" Target="../embeddings/oleObject684.bin"/><Relationship Id="rId15" Type="http://schemas.openxmlformats.org/officeDocument/2006/relationships/image" Target="../media/image82.wmf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693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686.bin"/><Relationship Id="rId14" Type="http://schemas.openxmlformats.org/officeDocument/2006/relationships/oleObject" Target="../embeddings/oleObject689.bin"/><Relationship Id="rId22" Type="http://schemas.openxmlformats.org/officeDocument/2006/relationships/image" Target="../media/image8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02.bin"/><Relationship Id="rId18" Type="http://schemas.openxmlformats.org/officeDocument/2006/relationships/image" Target="../media/image3.wmf"/><Relationship Id="rId3" Type="http://schemas.openxmlformats.org/officeDocument/2006/relationships/oleObject" Target="../embeddings/oleObject696.bin"/><Relationship Id="rId21" Type="http://schemas.openxmlformats.org/officeDocument/2006/relationships/oleObject" Target="../embeddings/oleObject707.bin"/><Relationship Id="rId7" Type="http://schemas.openxmlformats.org/officeDocument/2006/relationships/oleObject" Target="../embeddings/oleObject698.bin"/><Relationship Id="rId12" Type="http://schemas.openxmlformats.org/officeDocument/2006/relationships/oleObject" Target="../embeddings/oleObject701.bin"/><Relationship Id="rId17" Type="http://schemas.openxmlformats.org/officeDocument/2006/relationships/oleObject" Target="../embeddings/oleObject7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20" Type="http://schemas.openxmlformats.org/officeDocument/2006/relationships/image" Target="../media/image4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00.bin"/><Relationship Id="rId5" Type="http://schemas.openxmlformats.org/officeDocument/2006/relationships/oleObject" Target="../embeddings/oleObject697.bin"/><Relationship Id="rId15" Type="http://schemas.openxmlformats.org/officeDocument/2006/relationships/oleObject" Target="../embeddings/oleObject704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706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699.bin"/><Relationship Id="rId14" Type="http://schemas.openxmlformats.org/officeDocument/2006/relationships/oleObject" Target="../embeddings/oleObject703.bin"/><Relationship Id="rId22" Type="http://schemas.openxmlformats.org/officeDocument/2006/relationships/image" Target="../media/image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708.bin"/><Relationship Id="rId7" Type="http://schemas.openxmlformats.org/officeDocument/2006/relationships/oleObject" Target="../embeddings/oleObject7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09.bin"/><Relationship Id="rId4" Type="http://schemas.openxmlformats.org/officeDocument/2006/relationships/image" Target="../media/image85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716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711.bin"/><Relationship Id="rId21" Type="http://schemas.openxmlformats.org/officeDocument/2006/relationships/oleObject" Target="../embeddings/oleObject720.bin"/><Relationship Id="rId7" Type="http://schemas.openxmlformats.org/officeDocument/2006/relationships/oleObject" Target="../embeddings/oleObject713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7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715.bin"/><Relationship Id="rId5" Type="http://schemas.openxmlformats.org/officeDocument/2006/relationships/oleObject" Target="../embeddings/oleObject712.bin"/><Relationship Id="rId15" Type="http://schemas.openxmlformats.org/officeDocument/2006/relationships/oleObject" Target="../embeddings/oleObject717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719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714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722.bin"/><Relationship Id="rId4" Type="http://schemas.openxmlformats.org/officeDocument/2006/relationships/image" Target="../media/image9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9.bin"/><Relationship Id="rId18" Type="http://schemas.openxmlformats.org/officeDocument/2006/relationships/oleObject" Target="../embeddings/oleObject62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7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8.bin"/><Relationship Id="rId24" Type="http://schemas.openxmlformats.org/officeDocument/2006/relationships/oleObject" Target="../embeddings/oleObject67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6.bin"/><Relationship Id="rId28" Type="http://schemas.openxmlformats.org/officeDocument/2006/relationships/oleObject" Target="../embeddings/oleObject70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7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65.bin"/><Relationship Id="rId27" Type="http://schemas.openxmlformats.org/officeDocument/2006/relationships/oleObject" Target="../embeddings/oleObject69.bin"/><Relationship Id="rId30" Type="http://schemas.openxmlformats.org/officeDocument/2006/relationships/oleObject" Target="../embeddings/oleObject7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79.bin"/><Relationship Id="rId18" Type="http://schemas.openxmlformats.org/officeDocument/2006/relationships/oleObject" Target="../embeddings/oleObject82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9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78.bin"/><Relationship Id="rId24" Type="http://schemas.openxmlformats.org/officeDocument/2006/relationships/oleObject" Target="../embeddings/oleObject87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6.bin"/><Relationship Id="rId28" Type="http://schemas.openxmlformats.org/officeDocument/2006/relationships/oleObject" Target="../embeddings/oleObject90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9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85.bin"/><Relationship Id="rId27" Type="http://schemas.openxmlformats.org/officeDocument/2006/relationships/oleObject" Target="../embeddings/oleObject89.bin"/><Relationship Id="rId30" Type="http://schemas.openxmlformats.org/officeDocument/2006/relationships/oleObject" Target="../embeddings/oleObject9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99.bin"/><Relationship Id="rId18" Type="http://schemas.openxmlformats.org/officeDocument/2006/relationships/oleObject" Target="../embeddings/oleObject102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11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98.bin"/><Relationship Id="rId24" Type="http://schemas.openxmlformats.org/officeDocument/2006/relationships/oleObject" Target="../embeddings/oleObject107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6.bin"/><Relationship Id="rId28" Type="http://schemas.openxmlformats.org/officeDocument/2006/relationships/oleObject" Target="../embeddings/oleObject110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03.bin"/><Relationship Id="rId31" Type="http://schemas.openxmlformats.org/officeDocument/2006/relationships/oleObject" Target="../embeddings/oleObject11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05.bin"/><Relationship Id="rId27" Type="http://schemas.openxmlformats.org/officeDocument/2006/relationships/oleObject" Target="../embeddings/oleObject109.bin"/><Relationship Id="rId30" Type="http://schemas.openxmlformats.org/officeDocument/2006/relationships/oleObject" Target="../embeddings/oleObject1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19.bin"/><Relationship Id="rId18" Type="http://schemas.openxmlformats.org/officeDocument/2006/relationships/oleObject" Target="../embeddings/oleObject122.bin"/><Relationship Id="rId26" Type="http://schemas.openxmlformats.org/officeDocument/2006/relationships/image" Target="../media/image9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13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18.bin"/><Relationship Id="rId24" Type="http://schemas.openxmlformats.org/officeDocument/2006/relationships/oleObject" Target="../embeddings/oleObject127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6.bin"/><Relationship Id="rId28" Type="http://schemas.openxmlformats.org/officeDocument/2006/relationships/oleObject" Target="../embeddings/oleObject130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23.bin"/><Relationship Id="rId31" Type="http://schemas.openxmlformats.org/officeDocument/2006/relationships/oleObject" Target="../embeddings/oleObject13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25.bin"/><Relationship Id="rId27" Type="http://schemas.openxmlformats.org/officeDocument/2006/relationships/oleObject" Target="../embeddings/oleObject129.bin"/><Relationship Id="rId30" Type="http://schemas.openxmlformats.org/officeDocument/2006/relationships/oleObject" Target="../embeddings/oleObject1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F31D782-B8C3-4954-B7A4-0C787A49B468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1752600" y="1981200"/>
            <a:ext cx="5349875" cy="324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sz="3600">
                <a:solidFill>
                  <a:schemeClr val="tx1"/>
                </a:solidFill>
              </a:rPr>
              <a:t>Deterministic</a:t>
            </a:r>
            <a:r>
              <a:rPr lang="en-US" sz="440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5400">
                <a:solidFill>
                  <a:schemeClr val="tx1"/>
                </a:solidFill>
              </a:rPr>
              <a:t>Finite Automata</a:t>
            </a:r>
          </a:p>
          <a:p>
            <a:pPr algn="ctr"/>
            <a:endParaRPr lang="en-US" sz="5400">
              <a:solidFill>
                <a:schemeClr val="tx1"/>
              </a:solidFill>
            </a:endParaRPr>
          </a:p>
          <a:p>
            <a:pPr algn="ctr"/>
            <a:r>
              <a:rPr lang="en-US" sz="2800">
                <a:solidFill>
                  <a:schemeClr val="tx1"/>
                </a:solidFill>
              </a:rPr>
              <a:t>And Regular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38F5B65-6DF1-40AA-AE7A-A2E7BA6D31F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6390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1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2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9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6400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3" imgW="342751" imgH="469696" progId="Equation.3">
                  <p:embed/>
                </p:oleObj>
              </mc:Choice>
              <mc:Fallback>
                <p:oleObj name="Equation" r:id="rId3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6405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6410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23" imgW="672808" imgH="444307" progId="Equation.3">
                  <p:embed/>
                </p:oleObj>
              </mc:Choice>
              <mc:Fallback>
                <p:oleObj name="Equation" r:id="rId23" imgW="672808" imgH="4443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7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18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19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0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1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2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3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4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6425" name="Object 4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6" name="Object 44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7" name="Object 45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8" name="Line 47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9" name="Line 50"/>
          <p:cNvSpPr>
            <a:spLocks noChangeShapeType="1"/>
          </p:cNvSpPr>
          <p:nvPr/>
        </p:nvSpPr>
        <p:spPr bwMode="auto">
          <a:xfrm>
            <a:off x="533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6430" name="Group 51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6434" name="Object 52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3" name="Equation" r:id="rId28" imgW="672808" imgH="444307" progId="Equation.3">
                    <p:embed/>
                  </p:oleObj>
                </mc:Choice>
                <mc:Fallback>
                  <p:oleObj name="Equation" r:id="rId28" imgW="672808" imgH="444307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5" name="Line 53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16431" name="Object 55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29" imgW="419100" imgH="469900" progId="Equation.3">
                  <p:embed/>
                </p:oleObj>
              </mc:Choice>
              <mc:Fallback>
                <p:oleObj name="Equation" r:id="rId29" imgW="419100" imgH="4699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2" name="Text Box 57"/>
          <p:cNvSpPr txBox="1">
            <a:spLocks noChangeArrowheads="1"/>
          </p:cNvSpPr>
          <p:nvPr/>
        </p:nvSpPr>
        <p:spPr bwMode="auto">
          <a:xfrm>
            <a:off x="2590800" y="152400"/>
            <a:ext cx="3405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Rejection Case</a:t>
            </a:r>
          </a:p>
        </p:txBody>
      </p:sp>
      <p:sp>
        <p:nvSpPr>
          <p:cNvPr id="16433" name="Text Box 58"/>
          <p:cNvSpPr txBox="1">
            <a:spLocks noChangeArrowheads="1"/>
          </p:cNvSpPr>
          <p:nvPr/>
        </p:nvSpPr>
        <p:spPr bwMode="auto">
          <a:xfrm>
            <a:off x="762000" y="20574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953D6E7-F38C-43F4-93F9-5A9ADC3EFFD0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7415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6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7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8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9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0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1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2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3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7424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7426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7431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7436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7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8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1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7442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3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4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5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6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7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8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49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50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7451" name="Object 4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2" name="Object 43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3" name="Object 44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4" name="Line 45"/>
          <p:cNvSpPr>
            <a:spLocks noChangeShapeType="1"/>
          </p:cNvSpPr>
          <p:nvPr/>
        </p:nvSpPr>
        <p:spPr bwMode="auto">
          <a:xfrm>
            <a:off x="2667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55" name="Line 48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7456" name="Group 49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7457" name="Object 5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7"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8" name="Line 5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D6646BB-7CAE-4247-B71C-73F96E7BB16F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8439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0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1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2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3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4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5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6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7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8448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8450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8455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9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8460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5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8466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7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68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69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0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1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2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3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4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8475" name="Object 4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6" name="Object 43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7" name="Object 44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8" name="Line 45"/>
          <p:cNvSpPr>
            <a:spLocks noChangeShapeType="1"/>
          </p:cNvSpPr>
          <p:nvPr/>
        </p:nvSpPr>
        <p:spPr bwMode="auto">
          <a:xfrm>
            <a:off x="3962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9" name="Line 48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8480" name="Group 49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8481" name="Object 5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1"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2" name="Line 5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6B30260-3FBC-48B4-B7CA-123733240921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61" name="Oval 2051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2" name="Oval 2052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3" name="Oval 2053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4" name="Oval 2054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5" name="Oval 2055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6" name="Line 2056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7" name="Line 2057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8" name="Line 2058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9" name="Line 2059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9470" name="Object 2060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Object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Oval 2061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9472" name="Object 2062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Object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2063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2064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2065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Line 2066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9477" name="Object 2067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068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2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069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070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Oval 2071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9482" name="Object 2072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Object 2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2073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2074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2075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2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" name="Object 2076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Object 2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7" name="Freeform 2077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9488" name="Object 2078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Object 2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9" name="Line 2079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90" name="Freeform 2080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91" name="Freeform 2081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92" name="Freeform 2082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93" name="Text Box 2083"/>
          <p:cNvSpPr txBox="1">
            <a:spLocks noChangeArrowheads="1"/>
          </p:cNvSpPr>
          <p:nvPr/>
        </p:nvSpPr>
        <p:spPr bwMode="auto">
          <a:xfrm>
            <a:off x="6781800" y="3124200"/>
            <a:ext cx="1389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reject</a:t>
            </a:r>
          </a:p>
        </p:txBody>
      </p:sp>
      <p:sp>
        <p:nvSpPr>
          <p:cNvPr id="19494" name="Rectangle 2084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95" name="Line 2085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96" name="Line 2086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97" name="Line 2087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9498" name="Object 2088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2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9" name="Object 2089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Object 2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0" name="Object 2090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0" name="Object 2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1" name="Line 2091"/>
          <p:cNvSpPr>
            <a:spLocks noChangeShapeType="1"/>
          </p:cNvSpPr>
          <p:nvPr/>
        </p:nvSpPr>
        <p:spPr bwMode="auto">
          <a:xfrm>
            <a:off x="6019800" y="4343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02" name="Line 2092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9503" name="Group 2093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9505" name="Object 2094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5"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0" name="Object 20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6" name="Line 209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9504" name="Text Box 2096"/>
          <p:cNvSpPr txBox="1">
            <a:spLocks noChangeArrowheads="1"/>
          </p:cNvSpPr>
          <p:nvPr/>
        </p:nvSpPr>
        <p:spPr bwMode="auto">
          <a:xfrm>
            <a:off x="685800" y="2286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Input finished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A942605-14CF-44B7-A45E-5D61F3ECF226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20486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7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8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9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0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1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2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4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5" name="Oval 13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496" name="Object 14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3" imgW="342751" imgH="469696" progId="Equation.3">
                  <p:embed/>
                </p:oleObj>
              </mc:Choice>
              <mc:Fallback>
                <p:oleObj name="Equation" r:id="rId3" imgW="342751" imgH="46969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5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6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7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Line 18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501" name="Object 19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20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1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2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Oval 23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506" name="Object 24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Object 25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26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27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28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1" name="Freeform 29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512" name="Object 30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Equation" r:id="rId23" imgW="672808" imgH="444307" progId="Equation.3">
                  <p:embed/>
                </p:oleObj>
              </mc:Choice>
              <mc:Fallback>
                <p:oleObj name="Equation" r:id="rId23" imgW="672808" imgH="44430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3" name="Line 31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14" name="Freeform 32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15" name="Freeform 33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16" name="Freeform 34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17" name="Rectangle 3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18" name="Line 42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19" name="Line 43"/>
          <p:cNvSpPr>
            <a:spLocks noChangeShapeType="1"/>
          </p:cNvSpPr>
          <p:nvPr/>
        </p:nvSpPr>
        <p:spPr bwMode="auto">
          <a:xfrm>
            <a:off x="533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0520" name="Group 44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20527" name="Object 4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3" name="Equation" r:id="rId25" imgW="672808" imgH="444307" progId="Equation.3">
                    <p:embed/>
                  </p:oleObj>
                </mc:Choice>
                <mc:Fallback>
                  <p:oleObj name="Equation" r:id="rId25" imgW="672808" imgH="444307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8" name="Line 4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20521" name="Object 47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26" imgW="419100" imgH="469900" progId="Equation.3">
                  <p:embed/>
                </p:oleObj>
              </mc:Choice>
              <mc:Fallback>
                <p:oleObj name="Equation" r:id="rId26" imgW="419100" imgH="4699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2" name="Object 48"/>
          <p:cNvGraphicFramePr>
            <a:graphicFrameLocks noChangeAspect="1"/>
          </p:cNvGraphicFramePr>
          <p:nvPr/>
        </p:nvGraphicFramePr>
        <p:xfrm>
          <a:off x="3886200" y="1447800"/>
          <a:ext cx="520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Equation" r:id="rId28" imgW="253780" imgH="215713" progId="Equation.3">
                  <p:embed/>
                </p:oleObj>
              </mc:Choice>
              <mc:Fallback>
                <p:oleObj name="Equation" r:id="rId28" imgW="253780" imgH="215713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520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3" name="Text Box 50"/>
          <p:cNvSpPr txBox="1">
            <a:spLocks noChangeArrowheads="1"/>
          </p:cNvSpPr>
          <p:nvPr/>
        </p:nvSpPr>
        <p:spPr bwMode="auto">
          <a:xfrm>
            <a:off x="2362200" y="0"/>
            <a:ext cx="4676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Another Rejection Case</a:t>
            </a:r>
          </a:p>
        </p:txBody>
      </p:sp>
      <p:sp>
        <p:nvSpPr>
          <p:cNvPr id="20524" name="Text Box 52"/>
          <p:cNvSpPr txBox="1">
            <a:spLocks noChangeArrowheads="1"/>
          </p:cNvSpPr>
          <p:nvPr/>
        </p:nvSpPr>
        <p:spPr bwMode="auto">
          <a:xfrm>
            <a:off x="3200400" y="838200"/>
            <a:ext cx="2824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Tape is empty</a:t>
            </a:r>
          </a:p>
        </p:txBody>
      </p:sp>
      <p:sp>
        <p:nvSpPr>
          <p:cNvPr id="20525" name="Text Box 53"/>
          <p:cNvSpPr txBox="1">
            <a:spLocks noChangeArrowheads="1"/>
          </p:cNvSpPr>
          <p:nvPr/>
        </p:nvSpPr>
        <p:spPr bwMode="auto">
          <a:xfrm>
            <a:off x="990600" y="5715000"/>
            <a:ext cx="1389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reject</a:t>
            </a:r>
          </a:p>
        </p:txBody>
      </p:sp>
      <p:sp>
        <p:nvSpPr>
          <p:cNvPr id="20526" name="Text Box 54"/>
          <p:cNvSpPr txBox="1">
            <a:spLocks noChangeArrowheads="1"/>
          </p:cNvSpPr>
          <p:nvPr/>
        </p:nvSpPr>
        <p:spPr bwMode="auto">
          <a:xfrm>
            <a:off x="533400" y="2057400"/>
            <a:ext cx="2943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 Finished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C74BB60-D433-4E2C-8CBE-8410AD455E4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21510" name="Text Box 43"/>
          <p:cNvSpPr txBox="1">
            <a:spLocks noChangeArrowheads="1"/>
          </p:cNvSpPr>
          <p:nvPr/>
        </p:nvSpPr>
        <p:spPr bwMode="auto">
          <a:xfrm>
            <a:off x="365125" y="330200"/>
            <a:ext cx="395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 Accepted:</a:t>
            </a:r>
          </a:p>
        </p:txBody>
      </p:sp>
      <p:graphicFrame>
        <p:nvGraphicFramePr>
          <p:cNvPr id="21511" name="Object 44"/>
          <p:cNvGraphicFramePr>
            <a:graphicFrameLocks noChangeAspect="1"/>
          </p:cNvGraphicFramePr>
          <p:nvPr/>
        </p:nvGraphicFramePr>
        <p:xfrm>
          <a:off x="4724400" y="304800"/>
          <a:ext cx="22796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3" imgW="748975" imgH="215806" progId="Equation.3">
                  <p:embed/>
                </p:oleObj>
              </mc:Choice>
              <mc:Fallback>
                <p:oleObj name="Equation" r:id="rId3" imgW="748975" imgH="215806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4800"/>
                        <a:ext cx="22796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Oval 45"/>
          <p:cNvSpPr>
            <a:spLocks noChangeArrowheads="1"/>
          </p:cNvSpPr>
          <p:nvPr/>
        </p:nvSpPr>
        <p:spPr bwMode="auto">
          <a:xfrm>
            <a:off x="1447800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3" name="Oval 46"/>
          <p:cNvSpPr>
            <a:spLocks noChangeArrowheads="1"/>
          </p:cNvSpPr>
          <p:nvPr/>
        </p:nvSpPr>
        <p:spPr bwMode="auto">
          <a:xfrm>
            <a:off x="4038600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4" name="Oval 47"/>
          <p:cNvSpPr>
            <a:spLocks noChangeArrowheads="1"/>
          </p:cNvSpPr>
          <p:nvPr/>
        </p:nvSpPr>
        <p:spPr bwMode="auto">
          <a:xfrm>
            <a:off x="5334000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5" name="Oval 48"/>
          <p:cNvSpPr>
            <a:spLocks noChangeArrowheads="1"/>
          </p:cNvSpPr>
          <p:nvPr/>
        </p:nvSpPr>
        <p:spPr bwMode="auto">
          <a:xfrm>
            <a:off x="6705600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6" name="Oval 49"/>
          <p:cNvSpPr>
            <a:spLocks noChangeArrowheads="1"/>
          </p:cNvSpPr>
          <p:nvPr/>
        </p:nvSpPr>
        <p:spPr bwMode="auto">
          <a:xfrm>
            <a:off x="6553200" y="4851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7" name="Line 50"/>
          <p:cNvSpPr>
            <a:spLocks noChangeShapeType="1"/>
          </p:cNvSpPr>
          <p:nvPr/>
        </p:nvSpPr>
        <p:spPr bwMode="auto">
          <a:xfrm>
            <a:off x="838200" y="530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8" name="Line 51"/>
          <p:cNvSpPr>
            <a:spLocks noChangeShapeType="1"/>
          </p:cNvSpPr>
          <p:nvPr/>
        </p:nvSpPr>
        <p:spPr bwMode="auto">
          <a:xfrm>
            <a:off x="3276600" y="530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9" name="Line 52"/>
          <p:cNvSpPr>
            <a:spLocks noChangeShapeType="1"/>
          </p:cNvSpPr>
          <p:nvPr/>
        </p:nvSpPr>
        <p:spPr bwMode="auto">
          <a:xfrm>
            <a:off x="4572000" y="530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0" name="Line 53"/>
          <p:cNvSpPr>
            <a:spLocks noChangeShapeType="1"/>
          </p:cNvSpPr>
          <p:nvPr/>
        </p:nvSpPr>
        <p:spPr bwMode="auto">
          <a:xfrm>
            <a:off x="5867400" y="5308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1521" name="Object 54"/>
          <p:cNvGraphicFramePr>
            <a:graphicFrameLocks noChangeAspect="1"/>
          </p:cNvGraphicFramePr>
          <p:nvPr/>
        </p:nvGraphicFramePr>
        <p:xfrm>
          <a:off x="1524000" y="500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0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Oval 55"/>
          <p:cNvSpPr>
            <a:spLocks noChangeArrowheads="1"/>
          </p:cNvSpPr>
          <p:nvPr/>
        </p:nvSpPr>
        <p:spPr bwMode="auto">
          <a:xfrm>
            <a:off x="2743200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1523" name="Object 56"/>
          <p:cNvGraphicFramePr>
            <a:graphicFrameLocks noChangeAspect="1"/>
          </p:cNvGraphicFramePr>
          <p:nvPr/>
        </p:nvGraphicFramePr>
        <p:xfrm>
          <a:off x="2857500" y="5003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7" imgW="342751" imgH="469696" progId="Equation.3">
                  <p:embed/>
                </p:oleObj>
              </mc:Choice>
              <mc:Fallback>
                <p:oleObj name="Equation" r:id="rId7" imgW="342751" imgH="469696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003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57"/>
          <p:cNvGraphicFramePr>
            <a:graphicFrameLocks noChangeAspect="1"/>
          </p:cNvGraphicFramePr>
          <p:nvPr/>
        </p:nvGraphicFramePr>
        <p:xfrm>
          <a:off x="4127500" y="5003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003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58"/>
          <p:cNvGraphicFramePr>
            <a:graphicFrameLocks noChangeAspect="1"/>
          </p:cNvGraphicFramePr>
          <p:nvPr/>
        </p:nvGraphicFramePr>
        <p:xfrm>
          <a:off x="5422900" y="5003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11" imgW="393529" imgH="469696" progId="Equation.3">
                  <p:embed/>
                </p:oleObj>
              </mc:Choice>
              <mc:Fallback>
                <p:oleObj name="Equation" r:id="rId11" imgW="393529" imgH="469696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5003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59"/>
          <p:cNvGraphicFramePr>
            <a:graphicFrameLocks noChangeAspect="1"/>
          </p:cNvGraphicFramePr>
          <p:nvPr/>
        </p:nvGraphicFramePr>
        <p:xfrm>
          <a:off x="6781800" y="500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00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Line 60"/>
          <p:cNvSpPr>
            <a:spLocks noChangeShapeType="1"/>
          </p:cNvSpPr>
          <p:nvPr/>
        </p:nvSpPr>
        <p:spPr bwMode="auto">
          <a:xfrm>
            <a:off x="1981200" y="530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1528" name="Object 61"/>
          <p:cNvGraphicFramePr>
            <a:graphicFrameLocks noChangeAspect="1"/>
          </p:cNvGraphicFramePr>
          <p:nvPr/>
        </p:nvGraphicFramePr>
        <p:xfrm>
          <a:off x="2209800" y="500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0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62"/>
          <p:cNvGraphicFramePr>
            <a:graphicFrameLocks noChangeAspect="1"/>
          </p:cNvGraphicFramePr>
          <p:nvPr/>
        </p:nvGraphicFramePr>
        <p:xfrm>
          <a:off x="3505200" y="4927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927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63"/>
          <p:cNvGraphicFramePr>
            <a:graphicFrameLocks noChangeAspect="1"/>
          </p:cNvGraphicFramePr>
          <p:nvPr/>
        </p:nvGraphicFramePr>
        <p:xfrm>
          <a:off x="4800600" y="4927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27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64"/>
          <p:cNvGraphicFramePr>
            <a:graphicFrameLocks noChangeAspect="1"/>
          </p:cNvGraphicFramePr>
          <p:nvPr/>
        </p:nvGraphicFramePr>
        <p:xfrm>
          <a:off x="6096000" y="500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00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Oval 65"/>
          <p:cNvSpPr>
            <a:spLocks noChangeArrowheads="1"/>
          </p:cNvSpPr>
          <p:nvPr/>
        </p:nvSpPr>
        <p:spPr bwMode="auto">
          <a:xfrm>
            <a:off x="6108700" y="3721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1533" name="Object 66"/>
          <p:cNvGraphicFramePr>
            <a:graphicFrameLocks noChangeAspect="1"/>
          </p:cNvGraphicFramePr>
          <p:nvPr/>
        </p:nvGraphicFramePr>
        <p:xfrm>
          <a:off x="6184900" y="3721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21" imgW="406224" imgH="469696" progId="Equation.3">
                  <p:embed/>
                </p:oleObj>
              </mc:Choice>
              <mc:Fallback>
                <p:oleObj name="Equation" r:id="rId21" imgW="406224" imgH="469696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721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Object 67"/>
          <p:cNvGraphicFramePr>
            <a:graphicFrameLocks noChangeAspect="1"/>
          </p:cNvGraphicFramePr>
          <p:nvPr/>
        </p:nvGraphicFramePr>
        <p:xfrm>
          <a:off x="3048000" y="4546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46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5" name="Object 68"/>
          <p:cNvGraphicFramePr>
            <a:graphicFrameLocks noChangeAspect="1"/>
          </p:cNvGraphicFramePr>
          <p:nvPr/>
        </p:nvGraphicFramePr>
        <p:xfrm>
          <a:off x="4267200" y="462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2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6" name="Object 69"/>
          <p:cNvGraphicFramePr>
            <a:graphicFrameLocks noChangeAspect="1"/>
          </p:cNvGraphicFramePr>
          <p:nvPr/>
        </p:nvGraphicFramePr>
        <p:xfrm>
          <a:off x="5562600" y="4546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46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7" name="Object 70"/>
          <p:cNvGraphicFramePr>
            <a:graphicFrameLocks noChangeAspect="1"/>
          </p:cNvGraphicFramePr>
          <p:nvPr/>
        </p:nvGraphicFramePr>
        <p:xfrm>
          <a:off x="1676400" y="4470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70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8" name="Freeform 71"/>
          <p:cNvSpPr>
            <a:spLocks/>
          </p:cNvSpPr>
          <p:nvPr/>
        </p:nvSpPr>
        <p:spPr bwMode="auto">
          <a:xfrm>
            <a:off x="5943600" y="29464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1539" name="Object 72"/>
          <p:cNvGraphicFramePr>
            <a:graphicFrameLocks noChangeAspect="1"/>
          </p:cNvGraphicFramePr>
          <p:nvPr/>
        </p:nvGraphicFramePr>
        <p:xfrm>
          <a:off x="5956300" y="2501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27" imgW="672808" imgH="444307" progId="Equation.3">
                  <p:embed/>
                </p:oleObj>
              </mc:Choice>
              <mc:Fallback>
                <p:oleObj name="Equation" r:id="rId27" imgW="672808" imgH="444307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501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0" name="Line 73"/>
          <p:cNvSpPr>
            <a:spLocks noChangeShapeType="1"/>
          </p:cNvSpPr>
          <p:nvPr/>
        </p:nvSpPr>
        <p:spPr bwMode="auto">
          <a:xfrm flipV="1">
            <a:off x="5715000" y="4241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41" name="Freeform 74"/>
          <p:cNvSpPr>
            <a:spLocks/>
          </p:cNvSpPr>
          <p:nvPr/>
        </p:nvSpPr>
        <p:spPr bwMode="auto">
          <a:xfrm>
            <a:off x="4419600" y="40894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42" name="Freeform 75"/>
          <p:cNvSpPr>
            <a:spLocks/>
          </p:cNvSpPr>
          <p:nvPr/>
        </p:nvSpPr>
        <p:spPr bwMode="auto">
          <a:xfrm>
            <a:off x="3124200" y="38989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43" name="Freeform 76"/>
          <p:cNvSpPr>
            <a:spLocks/>
          </p:cNvSpPr>
          <p:nvPr/>
        </p:nvSpPr>
        <p:spPr bwMode="auto">
          <a:xfrm>
            <a:off x="1828800" y="3276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1544" name="Group 77"/>
          <p:cNvGrpSpPr>
            <a:grpSpLocks/>
          </p:cNvGrpSpPr>
          <p:nvPr/>
        </p:nvGrpSpPr>
        <p:grpSpPr bwMode="auto">
          <a:xfrm>
            <a:off x="6477000" y="4241800"/>
            <a:ext cx="900113" cy="609600"/>
            <a:chOff x="4224" y="1824"/>
            <a:chExt cx="567" cy="384"/>
          </a:xfrm>
        </p:grpSpPr>
        <p:graphicFrame>
          <p:nvGraphicFramePr>
            <p:cNvPr id="21545" name="Object 7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3"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6" name="Line 7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759EEFD-5E64-4356-8FC2-0DD528912A36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57200" y="457200"/>
            <a:ext cx="375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To accept a string: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219200" y="1143000"/>
            <a:ext cx="59404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all the input string is scanned </a:t>
            </a:r>
          </a:p>
          <a:p>
            <a:r>
              <a:rPr lang="en-US"/>
              <a:t>and the last state is accepting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9600" y="3886200"/>
            <a:ext cx="3705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To reject a string: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371600" y="4648200"/>
            <a:ext cx="67500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all the input string is scanned </a:t>
            </a:r>
          </a:p>
          <a:p>
            <a:r>
              <a:rPr lang="en-US"/>
              <a:t>and the last state is non-accepting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AF2B899-7CEB-49B3-BD6B-1E40DF379E57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</a:p>
        </p:txBody>
      </p:sp>
      <p:sp>
        <p:nvSpPr>
          <p:cNvPr id="23558" name="Oval 3"/>
          <p:cNvSpPr>
            <a:spLocks noChangeArrowheads="1"/>
          </p:cNvSpPr>
          <p:nvPr/>
        </p:nvSpPr>
        <p:spPr bwMode="auto">
          <a:xfrm>
            <a:off x="18288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9" name="Oval 4"/>
          <p:cNvSpPr>
            <a:spLocks noChangeArrowheads="1"/>
          </p:cNvSpPr>
          <p:nvPr/>
        </p:nvSpPr>
        <p:spPr bwMode="auto">
          <a:xfrm>
            <a:off x="4419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0" name="Oval 5"/>
          <p:cNvSpPr>
            <a:spLocks noChangeArrowheads="1"/>
          </p:cNvSpPr>
          <p:nvPr/>
        </p:nvSpPr>
        <p:spPr bwMode="auto">
          <a:xfrm>
            <a:off x="5715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1" name="Oval 6"/>
          <p:cNvSpPr>
            <a:spLocks noChangeArrowheads="1"/>
          </p:cNvSpPr>
          <p:nvPr/>
        </p:nvSpPr>
        <p:spPr bwMode="auto">
          <a:xfrm>
            <a:off x="7086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2" name="Oval 7"/>
          <p:cNvSpPr>
            <a:spLocks noChangeArrowheads="1"/>
          </p:cNvSpPr>
          <p:nvPr/>
        </p:nvSpPr>
        <p:spPr bwMode="auto">
          <a:xfrm>
            <a:off x="6934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3" name="Line 8"/>
          <p:cNvSpPr>
            <a:spLocks noChangeShapeType="1"/>
          </p:cNvSpPr>
          <p:nvPr/>
        </p:nvSpPr>
        <p:spPr bwMode="auto">
          <a:xfrm flipV="1">
            <a:off x="1219200" y="5105400"/>
            <a:ext cx="457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4" name="Line 9"/>
          <p:cNvSpPr>
            <a:spLocks noChangeShapeType="1"/>
          </p:cNvSpPr>
          <p:nvPr/>
        </p:nvSpPr>
        <p:spPr bwMode="auto">
          <a:xfrm>
            <a:off x="36576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5" name="Line 10"/>
          <p:cNvSpPr>
            <a:spLocks noChangeShapeType="1"/>
          </p:cNvSpPr>
          <p:nvPr/>
        </p:nvSpPr>
        <p:spPr bwMode="auto">
          <a:xfrm flipV="1">
            <a:off x="51054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6" name="Line 11"/>
          <p:cNvSpPr>
            <a:spLocks noChangeShapeType="1"/>
          </p:cNvSpPr>
          <p:nvPr/>
        </p:nvSpPr>
        <p:spPr bwMode="auto">
          <a:xfrm>
            <a:off x="6248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3567" name="Object 12"/>
          <p:cNvGraphicFramePr>
            <a:graphicFrameLocks noChangeAspect="1"/>
          </p:cNvGraphicFramePr>
          <p:nvPr/>
        </p:nvGraphicFramePr>
        <p:xfrm>
          <a:off x="1905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Oval 13"/>
          <p:cNvSpPr>
            <a:spLocks noChangeArrowheads="1"/>
          </p:cNvSpPr>
          <p:nvPr/>
        </p:nvSpPr>
        <p:spPr bwMode="auto">
          <a:xfrm>
            <a:off x="3124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3569" name="Object 14"/>
          <p:cNvGraphicFramePr>
            <a:graphicFrameLocks noChangeAspect="1"/>
          </p:cNvGraphicFramePr>
          <p:nvPr/>
        </p:nvGraphicFramePr>
        <p:xfrm>
          <a:off x="3238500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5"/>
          <p:cNvGraphicFramePr>
            <a:graphicFrameLocks noChangeAspect="1"/>
          </p:cNvGraphicFramePr>
          <p:nvPr/>
        </p:nvGraphicFramePr>
        <p:xfrm>
          <a:off x="45085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6"/>
          <p:cNvGraphicFramePr>
            <a:graphicFrameLocks noChangeAspect="1"/>
          </p:cNvGraphicFramePr>
          <p:nvPr/>
        </p:nvGraphicFramePr>
        <p:xfrm>
          <a:off x="58039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17"/>
          <p:cNvGraphicFramePr>
            <a:graphicFrameLocks noChangeAspect="1"/>
          </p:cNvGraphicFramePr>
          <p:nvPr/>
        </p:nvGraphicFramePr>
        <p:xfrm>
          <a:off x="7162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Line 18"/>
          <p:cNvSpPr>
            <a:spLocks noChangeShapeType="1"/>
          </p:cNvSpPr>
          <p:nvPr/>
        </p:nvSpPr>
        <p:spPr bwMode="auto">
          <a:xfrm flipV="1">
            <a:off x="25146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3574" name="Object 19"/>
          <p:cNvGraphicFramePr>
            <a:graphicFrameLocks noChangeAspect="1"/>
          </p:cNvGraphicFramePr>
          <p:nvPr/>
        </p:nvGraphicFramePr>
        <p:xfrm>
          <a:off x="25908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0"/>
          <p:cNvGraphicFramePr>
            <a:graphicFrameLocks noChangeAspect="1"/>
          </p:cNvGraphicFramePr>
          <p:nvPr/>
        </p:nvGraphicFramePr>
        <p:xfrm>
          <a:off x="3886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6" name="Object 21"/>
          <p:cNvGraphicFramePr>
            <a:graphicFrameLocks noChangeAspect="1"/>
          </p:cNvGraphicFramePr>
          <p:nvPr/>
        </p:nvGraphicFramePr>
        <p:xfrm>
          <a:off x="5181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7" name="Object 22"/>
          <p:cNvGraphicFramePr>
            <a:graphicFrameLocks noChangeAspect="1"/>
          </p:cNvGraphicFramePr>
          <p:nvPr/>
        </p:nvGraphicFramePr>
        <p:xfrm>
          <a:off x="64770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8" name="Oval 23"/>
          <p:cNvSpPr>
            <a:spLocks noChangeArrowheads="1"/>
          </p:cNvSpPr>
          <p:nvPr/>
        </p:nvSpPr>
        <p:spPr bwMode="auto">
          <a:xfrm>
            <a:off x="6489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3579" name="Object 24"/>
          <p:cNvGraphicFramePr>
            <a:graphicFrameLocks noChangeAspect="1"/>
          </p:cNvGraphicFramePr>
          <p:nvPr/>
        </p:nvGraphicFramePr>
        <p:xfrm>
          <a:off x="6565900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5"/>
          <p:cNvGraphicFramePr>
            <a:graphicFrameLocks noChangeAspect="1"/>
          </p:cNvGraphicFramePr>
          <p:nvPr/>
        </p:nvGraphicFramePr>
        <p:xfrm>
          <a:off x="3429000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6"/>
          <p:cNvGraphicFramePr>
            <a:graphicFrameLocks noChangeAspect="1"/>
          </p:cNvGraphicFramePr>
          <p:nvPr/>
        </p:nvGraphicFramePr>
        <p:xfrm>
          <a:off x="48768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27"/>
          <p:cNvGraphicFramePr>
            <a:graphicFrameLocks noChangeAspect="1"/>
          </p:cNvGraphicFramePr>
          <p:nvPr/>
        </p:nvGraphicFramePr>
        <p:xfrm>
          <a:off x="5943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28"/>
          <p:cNvGraphicFramePr>
            <a:graphicFrameLocks noChangeAspect="1"/>
          </p:cNvGraphicFramePr>
          <p:nvPr/>
        </p:nvGraphicFramePr>
        <p:xfrm>
          <a:off x="2133600" y="4191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4" name="Freeform 29"/>
          <p:cNvSpPr>
            <a:spLocks/>
          </p:cNvSpPr>
          <p:nvPr/>
        </p:nvSpPr>
        <p:spPr bwMode="auto">
          <a:xfrm>
            <a:off x="6324600" y="27305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3585" name="Object 30"/>
          <p:cNvGraphicFramePr>
            <a:graphicFrameLocks noChangeAspect="1"/>
          </p:cNvGraphicFramePr>
          <p:nvPr/>
        </p:nvGraphicFramePr>
        <p:xfrm>
          <a:off x="6337300" y="2286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86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6" name="Line 31"/>
          <p:cNvSpPr>
            <a:spLocks noChangeShapeType="1"/>
          </p:cNvSpPr>
          <p:nvPr/>
        </p:nvSpPr>
        <p:spPr bwMode="auto">
          <a:xfrm flipV="1">
            <a:off x="6096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7" name="Freeform 32"/>
          <p:cNvSpPr>
            <a:spLocks/>
          </p:cNvSpPr>
          <p:nvPr/>
        </p:nvSpPr>
        <p:spPr bwMode="auto">
          <a:xfrm>
            <a:off x="4876800" y="3873500"/>
            <a:ext cx="1676400" cy="850900"/>
          </a:xfrm>
          <a:custGeom>
            <a:avLst/>
            <a:gdLst>
              <a:gd name="T0" fmla="*/ 0 w 1104"/>
              <a:gd name="T1" fmla="*/ 1160305785 h 624"/>
              <a:gd name="T2" fmla="*/ 996095925 w 1104"/>
              <a:gd name="T3" fmla="*/ 35701664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8" name="Freeform 33"/>
          <p:cNvSpPr>
            <a:spLocks/>
          </p:cNvSpPr>
          <p:nvPr/>
        </p:nvSpPr>
        <p:spPr bwMode="auto">
          <a:xfrm>
            <a:off x="3505200" y="36830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9" name="Freeform 34"/>
          <p:cNvSpPr>
            <a:spLocks/>
          </p:cNvSpPr>
          <p:nvPr/>
        </p:nvSpPr>
        <p:spPr bwMode="auto">
          <a:xfrm>
            <a:off x="2286000" y="3124200"/>
            <a:ext cx="4267200" cy="1587500"/>
          </a:xfrm>
          <a:custGeom>
            <a:avLst/>
            <a:gdLst>
              <a:gd name="T0" fmla="*/ 0 w 2736"/>
              <a:gd name="T1" fmla="*/ 2147483647 h 1136"/>
              <a:gd name="T2" fmla="*/ 1751403304 w 2736"/>
              <a:gd name="T3" fmla="*/ 249965570 h 1136"/>
              <a:gd name="T4" fmla="*/ 2147483647 w 2736"/>
              <a:gd name="T5" fmla="*/ 71865258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3590" name="Group 35"/>
          <p:cNvGrpSpPr>
            <a:grpSpLocks/>
          </p:cNvGrpSpPr>
          <p:nvPr/>
        </p:nvGrpSpPr>
        <p:grpSpPr bwMode="auto">
          <a:xfrm>
            <a:off x="6934200" y="4051300"/>
            <a:ext cx="900113" cy="609600"/>
            <a:chOff x="4224" y="1824"/>
            <a:chExt cx="567" cy="384"/>
          </a:xfrm>
        </p:grpSpPr>
        <p:graphicFrame>
          <p:nvGraphicFramePr>
            <p:cNvPr id="23598" name="Object 3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5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9" name="Line 3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23591" name="Object 38"/>
          <p:cNvGraphicFramePr>
            <a:graphicFrameLocks noChangeAspect="1"/>
          </p:cNvGraphicFramePr>
          <p:nvPr/>
        </p:nvGraphicFramePr>
        <p:xfrm>
          <a:off x="609600" y="1447800"/>
          <a:ext cx="3810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28" imgW="1129810" imgH="215806" progId="Equation.3">
                  <p:embed/>
                </p:oleObj>
              </mc:Choice>
              <mc:Fallback>
                <p:oleObj name="Equation" r:id="rId28" imgW="1129810" imgH="21580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3810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2" name="Text Box 41"/>
          <p:cNvSpPr txBox="1">
            <a:spLocks noChangeArrowheads="1"/>
          </p:cNvSpPr>
          <p:nvPr/>
        </p:nvSpPr>
        <p:spPr bwMode="auto">
          <a:xfrm>
            <a:off x="6781800" y="5486400"/>
            <a:ext cx="1531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</a:t>
            </a:r>
          </a:p>
          <a:p>
            <a:r>
              <a:rPr lang="en-US"/>
              <a:t>state</a:t>
            </a:r>
          </a:p>
        </p:txBody>
      </p:sp>
      <p:sp>
        <p:nvSpPr>
          <p:cNvPr id="23593" name="Oval 42"/>
          <p:cNvSpPr>
            <a:spLocks noChangeArrowheads="1"/>
          </p:cNvSpPr>
          <p:nvPr/>
        </p:nvSpPr>
        <p:spPr bwMode="auto">
          <a:xfrm>
            <a:off x="16764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94" name="Oval 43"/>
          <p:cNvSpPr>
            <a:spLocks noChangeArrowheads="1"/>
          </p:cNvSpPr>
          <p:nvPr/>
        </p:nvSpPr>
        <p:spPr bwMode="auto">
          <a:xfrm>
            <a:off x="42672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95" name="Text Box 44"/>
          <p:cNvSpPr txBox="1">
            <a:spLocks noChangeArrowheads="1"/>
          </p:cNvSpPr>
          <p:nvPr/>
        </p:nvSpPr>
        <p:spPr bwMode="auto">
          <a:xfrm>
            <a:off x="4114800" y="5486400"/>
            <a:ext cx="1531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</a:t>
            </a:r>
          </a:p>
          <a:p>
            <a:r>
              <a:rPr lang="en-US"/>
              <a:t>state</a:t>
            </a:r>
          </a:p>
        </p:txBody>
      </p:sp>
      <p:sp>
        <p:nvSpPr>
          <p:cNvPr id="23596" name="Text Box 45"/>
          <p:cNvSpPr txBox="1">
            <a:spLocks noChangeArrowheads="1"/>
          </p:cNvSpPr>
          <p:nvPr/>
        </p:nvSpPr>
        <p:spPr bwMode="auto">
          <a:xfrm>
            <a:off x="1371600" y="5486400"/>
            <a:ext cx="1531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</a:t>
            </a:r>
          </a:p>
          <a:p>
            <a:r>
              <a:rPr lang="en-US"/>
              <a:t>state</a:t>
            </a:r>
          </a:p>
        </p:txBody>
      </p:sp>
      <p:sp>
        <p:nvSpPr>
          <p:cNvPr id="23597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E873E97-CC3E-4B9D-ABE9-89D991E411B2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533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3886200" y="1447800"/>
          <a:ext cx="520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3" imgW="253780" imgH="215713" progId="Equation.3">
                  <p:embed/>
                </p:oleObj>
              </mc:Choice>
              <mc:Fallback>
                <p:oleObj name="Equation" r:id="rId3" imgW="253780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520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3200400" y="762000"/>
            <a:ext cx="2420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Empty Tape</a:t>
            </a: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1828800" y="47879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4419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5715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7086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6934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 flipV="1">
            <a:off x="1219200" y="5105400"/>
            <a:ext cx="457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36576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 flipV="1">
            <a:off x="51054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>
            <a:off x="6248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4594" name="Object 17"/>
          <p:cNvGraphicFramePr>
            <a:graphicFrameLocks noChangeAspect="1"/>
          </p:cNvGraphicFramePr>
          <p:nvPr/>
        </p:nvGraphicFramePr>
        <p:xfrm>
          <a:off x="1905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5" name="Oval 18"/>
          <p:cNvSpPr>
            <a:spLocks noChangeArrowheads="1"/>
          </p:cNvSpPr>
          <p:nvPr/>
        </p:nvSpPr>
        <p:spPr bwMode="auto">
          <a:xfrm>
            <a:off x="3124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4596" name="Object 19"/>
          <p:cNvGraphicFramePr>
            <a:graphicFrameLocks noChangeAspect="1"/>
          </p:cNvGraphicFramePr>
          <p:nvPr/>
        </p:nvGraphicFramePr>
        <p:xfrm>
          <a:off x="3238500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7" imgW="342751" imgH="469696" progId="Equation.3">
                  <p:embed/>
                </p:oleObj>
              </mc:Choice>
              <mc:Fallback>
                <p:oleObj name="Equation" r:id="rId7" imgW="342751" imgH="46969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0"/>
          <p:cNvGraphicFramePr>
            <a:graphicFrameLocks noChangeAspect="1"/>
          </p:cNvGraphicFramePr>
          <p:nvPr/>
        </p:nvGraphicFramePr>
        <p:xfrm>
          <a:off x="45085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1"/>
          <p:cNvGraphicFramePr>
            <a:graphicFrameLocks noChangeAspect="1"/>
          </p:cNvGraphicFramePr>
          <p:nvPr/>
        </p:nvGraphicFramePr>
        <p:xfrm>
          <a:off x="58039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11" imgW="393529" imgH="469696" progId="Equation.3">
                  <p:embed/>
                </p:oleObj>
              </mc:Choice>
              <mc:Fallback>
                <p:oleObj name="Equation" r:id="rId11" imgW="393529" imgH="46969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2"/>
          <p:cNvGraphicFramePr>
            <a:graphicFrameLocks noChangeAspect="1"/>
          </p:cNvGraphicFramePr>
          <p:nvPr/>
        </p:nvGraphicFramePr>
        <p:xfrm>
          <a:off x="7162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Line 23"/>
          <p:cNvSpPr>
            <a:spLocks noChangeShapeType="1"/>
          </p:cNvSpPr>
          <p:nvPr/>
        </p:nvSpPr>
        <p:spPr bwMode="auto">
          <a:xfrm flipV="1">
            <a:off x="25146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4601" name="Object 24"/>
          <p:cNvGraphicFramePr>
            <a:graphicFrameLocks noChangeAspect="1"/>
          </p:cNvGraphicFramePr>
          <p:nvPr/>
        </p:nvGraphicFramePr>
        <p:xfrm>
          <a:off x="25908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Object 25"/>
          <p:cNvGraphicFramePr>
            <a:graphicFrameLocks noChangeAspect="1"/>
          </p:cNvGraphicFramePr>
          <p:nvPr/>
        </p:nvGraphicFramePr>
        <p:xfrm>
          <a:off x="3886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Object 26"/>
          <p:cNvGraphicFramePr>
            <a:graphicFrameLocks noChangeAspect="1"/>
          </p:cNvGraphicFramePr>
          <p:nvPr/>
        </p:nvGraphicFramePr>
        <p:xfrm>
          <a:off x="5181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27"/>
          <p:cNvGraphicFramePr>
            <a:graphicFrameLocks noChangeAspect="1"/>
          </p:cNvGraphicFramePr>
          <p:nvPr/>
        </p:nvGraphicFramePr>
        <p:xfrm>
          <a:off x="64770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Oval 28"/>
          <p:cNvSpPr>
            <a:spLocks noChangeArrowheads="1"/>
          </p:cNvSpPr>
          <p:nvPr/>
        </p:nvSpPr>
        <p:spPr bwMode="auto">
          <a:xfrm>
            <a:off x="6489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4606" name="Object 29"/>
          <p:cNvGraphicFramePr>
            <a:graphicFrameLocks noChangeAspect="1"/>
          </p:cNvGraphicFramePr>
          <p:nvPr/>
        </p:nvGraphicFramePr>
        <p:xfrm>
          <a:off x="6565900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21" imgW="406224" imgH="469696" progId="Equation.3">
                  <p:embed/>
                </p:oleObj>
              </mc:Choice>
              <mc:Fallback>
                <p:oleObj name="Equation" r:id="rId21" imgW="406224" imgH="46969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30"/>
          <p:cNvGraphicFramePr>
            <a:graphicFrameLocks noChangeAspect="1"/>
          </p:cNvGraphicFramePr>
          <p:nvPr/>
        </p:nvGraphicFramePr>
        <p:xfrm>
          <a:off x="3429000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31"/>
          <p:cNvGraphicFramePr>
            <a:graphicFrameLocks noChangeAspect="1"/>
          </p:cNvGraphicFramePr>
          <p:nvPr/>
        </p:nvGraphicFramePr>
        <p:xfrm>
          <a:off x="48768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32"/>
          <p:cNvGraphicFramePr>
            <a:graphicFrameLocks noChangeAspect="1"/>
          </p:cNvGraphicFramePr>
          <p:nvPr/>
        </p:nvGraphicFramePr>
        <p:xfrm>
          <a:off x="5943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0" name="Object 33"/>
          <p:cNvGraphicFramePr>
            <a:graphicFrameLocks noChangeAspect="1"/>
          </p:cNvGraphicFramePr>
          <p:nvPr/>
        </p:nvGraphicFramePr>
        <p:xfrm>
          <a:off x="2133600" y="4191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1" name="Freeform 34"/>
          <p:cNvSpPr>
            <a:spLocks/>
          </p:cNvSpPr>
          <p:nvPr/>
        </p:nvSpPr>
        <p:spPr bwMode="auto">
          <a:xfrm>
            <a:off x="6324600" y="27305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4612" name="Object 35"/>
          <p:cNvGraphicFramePr>
            <a:graphicFrameLocks noChangeAspect="1"/>
          </p:cNvGraphicFramePr>
          <p:nvPr/>
        </p:nvGraphicFramePr>
        <p:xfrm>
          <a:off x="6337300" y="2286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Equation" r:id="rId27" imgW="672808" imgH="444307" progId="Equation.3">
                  <p:embed/>
                </p:oleObj>
              </mc:Choice>
              <mc:Fallback>
                <p:oleObj name="Equation" r:id="rId27" imgW="672808" imgH="44430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86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Line 36"/>
          <p:cNvSpPr>
            <a:spLocks noChangeShapeType="1"/>
          </p:cNvSpPr>
          <p:nvPr/>
        </p:nvSpPr>
        <p:spPr bwMode="auto">
          <a:xfrm flipV="1">
            <a:off x="6096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4" name="Freeform 37"/>
          <p:cNvSpPr>
            <a:spLocks/>
          </p:cNvSpPr>
          <p:nvPr/>
        </p:nvSpPr>
        <p:spPr bwMode="auto">
          <a:xfrm>
            <a:off x="4876800" y="3873500"/>
            <a:ext cx="1676400" cy="850900"/>
          </a:xfrm>
          <a:custGeom>
            <a:avLst/>
            <a:gdLst>
              <a:gd name="T0" fmla="*/ 0 w 1104"/>
              <a:gd name="T1" fmla="*/ 1160305785 h 624"/>
              <a:gd name="T2" fmla="*/ 996095925 w 1104"/>
              <a:gd name="T3" fmla="*/ 35701664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5" name="Freeform 38"/>
          <p:cNvSpPr>
            <a:spLocks/>
          </p:cNvSpPr>
          <p:nvPr/>
        </p:nvSpPr>
        <p:spPr bwMode="auto">
          <a:xfrm>
            <a:off x="3505200" y="36830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6" name="Freeform 39"/>
          <p:cNvSpPr>
            <a:spLocks/>
          </p:cNvSpPr>
          <p:nvPr/>
        </p:nvSpPr>
        <p:spPr bwMode="auto">
          <a:xfrm>
            <a:off x="2286000" y="3124200"/>
            <a:ext cx="4267200" cy="1587500"/>
          </a:xfrm>
          <a:custGeom>
            <a:avLst/>
            <a:gdLst>
              <a:gd name="T0" fmla="*/ 0 w 2736"/>
              <a:gd name="T1" fmla="*/ 2147483647 h 1136"/>
              <a:gd name="T2" fmla="*/ 1751403304 w 2736"/>
              <a:gd name="T3" fmla="*/ 249965570 h 1136"/>
              <a:gd name="T4" fmla="*/ 2147483647 w 2736"/>
              <a:gd name="T5" fmla="*/ 718652586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4617" name="Group 40"/>
          <p:cNvGrpSpPr>
            <a:grpSpLocks/>
          </p:cNvGrpSpPr>
          <p:nvPr/>
        </p:nvGrpSpPr>
        <p:grpSpPr bwMode="auto">
          <a:xfrm>
            <a:off x="6934200" y="4051300"/>
            <a:ext cx="900113" cy="609600"/>
            <a:chOff x="4224" y="1824"/>
            <a:chExt cx="567" cy="384"/>
          </a:xfrm>
        </p:grpSpPr>
        <p:graphicFrame>
          <p:nvGraphicFramePr>
            <p:cNvPr id="24623" name="Object 41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1"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4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618" name="Oval 43"/>
          <p:cNvSpPr>
            <a:spLocks noChangeArrowheads="1"/>
          </p:cNvSpPr>
          <p:nvPr/>
        </p:nvSpPr>
        <p:spPr bwMode="auto">
          <a:xfrm>
            <a:off x="1676400" y="46482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9" name="Oval 44"/>
          <p:cNvSpPr>
            <a:spLocks noChangeArrowheads="1"/>
          </p:cNvSpPr>
          <p:nvPr/>
        </p:nvSpPr>
        <p:spPr bwMode="auto">
          <a:xfrm>
            <a:off x="42672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20" name="Line 45"/>
          <p:cNvSpPr>
            <a:spLocks noChangeShapeType="1"/>
          </p:cNvSpPr>
          <p:nvPr/>
        </p:nvSpPr>
        <p:spPr bwMode="auto">
          <a:xfrm>
            <a:off x="17526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21" name="Text Box 46"/>
          <p:cNvSpPr txBox="1">
            <a:spLocks noChangeArrowheads="1"/>
          </p:cNvSpPr>
          <p:nvPr/>
        </p:nvSpPr>
        <p:spPr bwMode="auto">
          <a:xfrm>
            <a:off x="1371600" y="57150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</a:t>
            </a:r>
          </a:p>
        </p:txBody>
      </p:sp>
      <p:sp>
        <p:nvSpPr>
          <p:cNvPr id="24622" name="Text Box 47"/>
          <p:cNvSpPr txBox="1">
            <a:spLocks noChangeArrowheads="1"/>
          </p:cNvSpPr>
          <p:nvPr/>
        </p:nvSpPr>
        <p:spPr bwMode="auto">
          <a:xfrm>
            <a:off x="762000" y="2057400"/>
            <a:ext cx="2943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 Finished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6D06DD5-A2B8-46E3-9F26-5E61B1963FB5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</a:p>
        </p:txBody>
      </p:sp>
      <p:sp>
        <p:nvSpPr>
          <p:cNvPr id="25606" name="Oval 28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7" name="Oval 29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8" name="Oval 30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9" name="Line 31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0" name="Oval 32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1" name="Line 33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2" name="Line 34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3" name="Freeform 35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4" name="Freeform 36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615" name="Object 37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38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39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40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41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42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43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2" name="Text Box 44"/>
          <p:cNvSpPr txBox="1">
            <a:spLocks noChangeArrowheads="1"/>
          </p:cNvSpPr>
          <p:nvPr/>
        </p:nvSpPr>
        <p:spPr bwMode="auto">
          <a:xfrm>
            <a:off x="4114800" y="5334000"/>
            <a:ext cx="16541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 </a:t>
            </a:r>
          </a:p>
          <a:p>
            <a:r>
              <a:rPr lang="en-US"/>
              <a:t>state</a:t>
            </a:r>
          </a:p>
        </p:txBody>
      </p:sp>
      <p:sp>
        <p:nvSpPr>
          <p:cNvPr id="25623" name="Text Box 45"/>
          <p:cNvSpPr txBox="1">
            <a:spLocks noChangeArrowheads="1"/>
          </p:cNvSpPr>
          <p:nvPr/>
        </p:nvSpPr>
        <p:spPr bwMode="auto">
          <a:xfrm>
            <a:off x="6781800" y="5257800"/>
            <a:ext cx="213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trap state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4A0BCD2-263F-4EAA-8888-BBE27B59BD33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Deterministic Finite Automaton (DFA)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1905000" y="3124200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1676400" y="19812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1" name="Text Box 6"/>
          <p:cNvSpPr txBox="1">
            <a:spLocks noChangeArrowheads="1"/>
          </p:cNvSpPr>
          <p:nvPr/>
        </p:nvSpPr>
        <p:spPr bwMode="auto">
          <a:xfrm>
            <a:off x="2286000" y="13716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Input Tape</a:t>
            </a:r>
          </a:p>
        </p:txBody>
      </p:sp>
      <p:sp>
        <p:nvSpPr>
          <p:cNvPr id="8202" name="Rectangle 7"/>
          <p:cNvSpPr>
            <a:spLocks noChangeArrowheads="1"/>
          </p:cNvSpPr>
          <p:nvPr/>
        </p:nvSpPr>
        <p:spPr bwMode="auto">
          <a:xfrm>
            <a:off x="5791200" y="3886200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5715000" y="4038600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5638800" y="3352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5" name="Text Box 10"/>
          <p:cNvSpPr txBox="1">
            <a:spLocks noChangeArrowheads="1"/>
          </p:cNvSpPr>
          <p:nvPr/>
        </p:nvSpPr>
        <p:spPr bwMode="auto">
          <a:xfrm>
            <a:off x="5791200" y="3429000"/>
            <a:ext cx="18526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“Accept”</a:t>
            </a:r>
          </a:p>
          <a:p>
            <a:r>
              <a:rPr lang="en-US"/>
              <a:t>     or</a:t>
            </a:r>
          </a:p>
          <a:p>
            <a:r>
              <a:rPr lang="en-US"/>
              <a:t>“Reject”</a:t>
            </a:r>
          </a:p>
        </p:txBody>
      </p:sp>
      <p:sp>
        <p:nvSpPr>
          <p:cNvPr id="8206" name="Text Box 12"/>
          <p:cNvSpPr txBox="1">
            <a:spLocks noChangeArrowheads="1"/>
          </p:cNvSpPr>
          <p:nvPr/>
        </p:nvSpPr>
        <p:spPr bwMode="auto">
          <a:xfrm>
            <a:off x="2819400" y="2057400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String</a:t>
            </a:r>
          </a:p>
        </p:txBody>
      </p:sp>
      <p:sp>
        <p:nvSpPr>
          <p:cNvPr id="8207" name="Text Box 13"/>
          <p:cNvSpPr txBox="1">
            <a:spLocks noChangeArrowheads="1"/>
          </p:cNvSpPr>
          <p:nvPr/>
        </p:nvSpPr>
        <p:spPr bwMode="auto">
          <a:xfrm>
            <a:off x="2286000" y="3810000"/>
            <a:ext cx="22415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Finite</a:t>
            </a:r>
          </a:p>
          <a:p>
            <a:r>
              <a:rPr lang="en-US"/>
              <a:t>Automaton</a:t>
            </a:r>
          </a:p>
        </p:txBody>
      </p:sp>
      <p:sp>
        <p:nvSpPr>
          <p:cNvPr id="8208" name="Line 14"/>
          <p:cNvSpPr>
            <a:spLocks noChangeShapeType="1"/>
          </p:cNvSpPr>
          <p:nvPr/>
        </p:nvSpPr>
        <p:spPr bwMode="auto">
          <a:xfrm>
            <a:off x="3500438" y="2668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9" name="Line 15"/>
          <p:cNvSpPr>
            <a:spLocks noChangeShapeType="1"/>
          </p:cNvSpPr>
          <p:nvPr/>
        </p:nvSpPr>
        <p:spPr bwMode="auto">
          <a:xfrm>
            <a:off x="51816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10" name="Text Box 16"/>
          <p:cNvSpPr txBox="1">
            <a:spLocks noChangeArrowheads="1"/>
          </p:cNvSpPr>
          <p:nvPr/>
        </p:nvSpPr>
        <p:spPr bwMode="auto">
          <a:xfrm>
            <a:off x="6019800" y="2819400"/>
            <a:ext cx="1531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9513B2B-B303-4FC0-9E3E-23045B524940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9" name="Oval 3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0" name="Oval 4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1" name="Oval 5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2" name="Line 6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3" name="Oval 7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6" name="Freeform 10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7" name="Freeform 11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6638" name="Object 12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3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4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5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6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7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18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Rectangle 19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6" name="Line 20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7" name="Line 21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8" name="Line 22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6649" name="Object 2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4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2" name="Line 26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3" name="Line 27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762000" y="20574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 String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FAEB5C1-11A3-4647-8CD6-1480C2603903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3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4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5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7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8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7662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9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0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1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2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7673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4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5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6" name="Line 25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7" name="Line 26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87D7577-92BA-4771-A3B9-39AE0114C60C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7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8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9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0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1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2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3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4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5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8686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4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5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6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8697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9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0" name="Line 25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701" name="Line 26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BA9880D-6211-4781-9039-605926DCBEF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9701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2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3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4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5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6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7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8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9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9710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8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9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0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9721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3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4" name="Line 25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5" name="Line 26"/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26" name="Text Box 27"/>
          <p:cNvSpPr txBox="1">
            <a:spLocks noChangeArrowheads="1"/>
          </p:cNvSpPr>
          <p:nvPr/>
        </p:nvSpPr>
        <p:spPr bwMode="auto">
          <a:xfrm>
            <a:off x="4038600" y="32766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</a:t>
            </a:r>
          </a:p>
        </p:txBody>
      </p:sp>
      <p:sp>
        <p:nvSpPr>
          <p:cNvPr id="29727" name="Text Box 28"/>
          <p:cNvSpPr txBox="1">
            <a:spLocks noChangeArrowheads="1"/>
          </p:cNvSpPr>
          <p:nvPr/>
        </p:nvSpPr>
        <p:spPr bwMode="auto">
          <a:xfrm>
            <a:off x="838200" y="2286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Input finished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EF8EE8F-52D8-4D86-970F-D52226D0B955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8" name="Line 6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9" name="Oval 7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0" name="Line 8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1" name="Line 9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2" name="Freeform 10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3" name="Freeform 11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0734" name="Object 12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3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4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5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6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17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18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Rectangle 19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2" name="Line 20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3" name="Line 21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4" name="Line 22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0745" name="Object 23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6" name="Object 24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7" name="Line 26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8" name="Line 27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0749" name="Object 28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2117725" y="254000"/>
            <a:ext cx="330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rejection case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762000" y="20574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 String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C62DCF6-FC89-4C70-A3B3-C8522D98B3B0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9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0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1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2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3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4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5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6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7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1758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6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7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8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1769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1" name="Line 24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72" name="Line 25"/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1773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D7F9BBC-2C98-42F8-9DF0-35AC80B5081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3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4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5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6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7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8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9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0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1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2782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9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90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91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92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2793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4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5" name="Line 24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96" name="Line 25"/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2797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65543B5-EB48-41D5-AF48-81E3DCE2D8E2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7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8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9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0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1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2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3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4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5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3806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3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14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15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16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3817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8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9" name="Line 24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20" name="Line 25"/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3821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2" name="Text Box 27"/>
          <p:cNvSpPr txBox="1">
            <a:spLocks noChangeArrowheads="1"/>
          </p:cNvSpPr>
          <p:nvPr/>
        </p:nvSpPr>
        <p:spPr bwMode="auto">
          <a:xfrm>
            <a:off x="7162800" y="5486400"/>
            <a:ext cx="1389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reject</a:t>
            </a:r>
          </a:p>
        </p:txBody>
      </p:sp>
      <p:sp>
        <p:nvSpPr>
          <p:cNvPr id="33823" name="Text Box 28"/>
          <p:cNvSpPr txBox="1">
            <a:spLocks noChangeArrowheads="1"/>
          </p:cNvSpPr>
          <p:nvPr/>
        </p:nvSpPr>
        <p:spPr bwMode="auto">
          <a:xfrm>
            <a:off x="685800" y="2286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Input finished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55335EA-0A5B-4EC0-89E0-BEFCB38B4392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21" name="Text Box 29"/>
          <p:cNvSpPr txBox="1">
            <a:spLocks noChangeArrowheads="1"/>
          </p:cNvSpPr>
          <p:nvPr/>
        </p:nvSpPr>
        <p:spPr bwMode="auto">
          <a:xfrm>
            <a:off x="228600" y="762000"/>
            <a:ext cx="395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 Accepted:</a:t>
            </a:r>
          </a:p>
        </p:txBody>
      </p:sp>
      <p:graphicFrame>
        <p:nvGraphicFramePr>
          <p:cNvPr id="34822" name="Object 31"/>
          <p:cNvGraphicFramePr>
            <a:graphicFrameLocks noChangeAspect="1"/>
          </p:cNvGraphicFramePr>
          <p:nvPr/>
        </p:nvGraphicFramePr>
        <p:xfrm>
          <a:off x="4419600" y="685800"/>
          <a:ext cx="3886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685800"/>
                        <a:ext cx="3886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Oval 3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4" name="Oval 3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5" name="Oval 3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6" name="Line 3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7" name="Oval 3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8" name="Line 3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9" name="Line 3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30" name="Freeform 3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31" name="Freeform 4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4832" name="Object 4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4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7" imgW="279279" imgH="380835" progId="Equation.3">
                  <p:embed/>
                </p:oleObj>
              </mc:Choice>
              <mc:Fallback>
                <p:oleObj name="Equation" r:id="rId7" imgW="279279" imgH="380835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4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4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11" imgW="672808" imgH="444307" progId="Equation.3">
                  <p:embed/>
                </p:oleObj>
              </mc:Choice>
              <mc:Fallback>
                <p:oleObj name="Equation" r:id="rId11" imgW="672808" imgH="444307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4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4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14" imgW="342751" imgH="469696" progId="Equation.3">
                  <p:embed/>
                </p:oleObj>
              </mc:Choice>
              <mc:Fallback>
                <p:oleObj name="Equation" r:id="rId14" imgW="342751" imgH="469696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4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16" imgW="393529" imgH="469696" progId="Equation.3">
                  <p:embed/>
                </p:oleObj>
              </mc:Choice>
              <mc:Fallback>
                <p:oleObj name="Equation" r:id="rId16" imgW="393529" imgH="469696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C263241-78F2-4D72-B091-CD09AF2A4A99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29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</a:p>
        </p:txBody>
      </p:sp>
      <p:sp>
        <p:nvSpPr>
          <p:cNvPr id="35846" name="Oval 3"/>
          <p:cNvSpPr>
            <a:spLocks noChangeArrowheads="1"/>
          </p:cNvSpPr>
          <p:nvPr/>
        </p:nvSpPr>
        <p:spPr bwMode="auto">
          <a:xfrm>
            <a:off x="26670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7" name="Oval 4"/>
          <p:cNvSpPr>
            <a:spLocks noChangeArrowheads="1"/>
          </p:cNvSpPr>
          <p:nvPr/>
        </p:nvSpPr>
        <p:spPr bwMode="auto">
          <a:xfrm>
            <a:off x="58674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8" name="Line 5"/>
          <p:cNvSpPr>
            <a:spLocks noChangeShapeType="1"/>
          </p:cNvSpPr>
          <p:nvPr/>
        </p:nvSpPr>
        <p:spPr bwMode="auto">
          <a:xfrm>
            <a:off x="18288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9" name="Oval 6"/>
          <p:cNvSpPr>
            <a:spLocks noChangeArrowheads="1"/>
          </p:cNvSpPr>
          <p:nvPr/>
        </p:nvSpPr>
        <p:spPr bwMode="auto">
          <a:xfrm>
            <a:off x="2438400" y="28194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5850" name="Object 7"/>
          <p:cNvGraphicFramePr>
            <a:graphicFrameLocks noChangeAspect="1"/>
          </p:cNvGraphicFramePr>
          <p:nvPr/>
        </p:nvGraphicFramePr>
        <p:xfrm>
          <a:off x="2819400" y="31242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242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8"/>
          <p:cNvGraphicFramePr>
            <a:graphicFrameLocks noChangeAspect="1"/>
          </p:cNvGraphicFramePr>
          <p:nvPr/>
        </p:nvGraphicFramePr>
        <p:xfrm>
          <a:off x="6057900" y="31242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31242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Freeform 9"/>
          <p:cNvSpPr>
            <a:spLocks/>
          </p:cNvSpPr>
          <p:nvPr/>
        </p:nvSpPr>
        <p:spPr bwMode="auto">
          <a:xfrm>
            <a:off x="3429000" y="2425700"/>
            <a:ext cx="2590800" cy="622300"/>
          </a:xfrm>
          <a:custGeom>
            <a:avLst/>
            <a:gdLst>
              <a:gd name="T0" fmla="*/ 0 w 1632"/>
              <a:gd name="T1" fmla="*/ 866933750 h 392"/>
              <a:gd name="T2" fmla="*/ 1814512500 w 1632"/>
              <a:gd name="T3" fmla="*/ 20161250 h 392"/>
              <a:gd name="T4" fmla="*/ 2147483647 w 1632"/>
              <a:gd name="T5" fmla="*/ 987901250 h 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392">
                <a:moveTo>
                  <a:pt x="0" y="344"/>
                </a:moveTo>
                <a:cubicBezTo>
                  <a:pt x="224" y="172"/>
                  <a:pt x="448" y="0"/>
                  <a:pt x="720" y="8"/>
                </a:cubicBezTo>
                <a:cubicBezTo>
                  <a:pt x="992" y="16"/>
                  <a:pt x="1480" y="328"/>
                  <a:pt x="1632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53" name="Freeform 10"/>
          <p:cNvSpPr>
            <a:spLocks/>
          </p:cNvSpPr>
          <p:nvPr/>
        </p:nvSpPr>
        <p:spPr bwMode="auto">
          <a:xfrm>
            <a:off x="3429000" y="3657600"/>
            <a:ext cx="2514600" cy="469900"/>
          </a:xfrm>
          <a:custGeom>
            <a:avLst/>
            <a:gdLst>
              <a:gd name="T0" fmla="*/ 2147483647 w 1584"/>
              <a:gd name="T1" fmla="*/ 0 h 296"/>
              <a:gd name="T2" fmla="*/ 2056447500 w 1584"/>
              <a:gd name="T3" fmla="*/ 725805000 h 296"/>
              <a:gd name="T4" fmla="*/ 0 w 1584"/>
              <a:gd name="T5" fmla="*/ 12096750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4" h="296">
                <a:moveTo>
                  <a:pt x="1584" y="0"/>
                </a:moveTo>
                <a:cubicBezTo>
                  <a:pt x="1332" y="140"/>
                  <a:pt x="1080" y="280"/>
                  <a:pt x="816" y="288"/>
                </a:cubicBezTo>
                <a:cubicBezTo>
                  <a:pt x="552" y="296"/>
                  <a:pt x="27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35854" name="Object 11"/>
          <p:cNvGraphicFramePr>
            <a:graphicFrameLocks noChangeAspect="1"/>
          </p:cNvGraphicFramePr>
          <p:nvPr/>
        </p:nvGraphicFramePr>
        <p:xfrm>
          <a:off x="4495800" y="1968500"/>
          <a:ext cx="282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7" imgW="101468" imgH="164885" progId="Equation.3">
                  <p:embed/>
                </p:oleObj>
              </mc:Choice>
              <mc:Fallback>
                <p:oleObj name="Equation" r:id="rId7" imgW="101468" imgH="16488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68500"/>
                        <a:ext cx="282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2"/>
          <p:cNvGraphicFramePr>
            <a:graphicFrameLocks noChangeAspect="1"/>
          </p:cNvGraphicFramePr>
          <p:nvPr/>
        </p:nvGraphicFramePr>
        <p:xfrm>
          <a:off x="4495800" y="3644900"/>
          <a:ext cx="282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9" imgW="101468" imgH="164885" progId="Equation.3">
                  <p:embed/>
                </p:oleObj>
              </mc:Choice>
              <mc:Fallback>
                <p:oleObj name="Equation" r:id="rId9" imgW="101468" imgH="16488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44900"/>
                        <a:ext cx="282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3"/>
          <p:cNvGraphicFramePr>
            <a:graphicFrameLocks noChangeAspect="1"/>
          </p:cNvGraphicFramePr>
          <p:nvPr/>
        </p:nvGraphicFramePr>
        <p:xfrm>
          <a:off x="2362200" y="1066800"/>
          <a:ext cx="16002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10" imgW="494870" imgH="215713" progId="Equation.3">
                  <p:embed/>
                </p:oleObj>
              </mc:Choice>
              <mc:Fallback>
                <p:oleObj name="Equation" r:id="rId10" imgW="494870" imgH="2157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16002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Text Box 14"/>
          <p:cNvSpPr txBox="1">
            <a:spLocks noChangeArrowheads="1"/>
          </p:cNvSpPr>
          <p:nvPr/>
        </p:nvSpPr>
        <p:spPr bwMode="auto">
          <a:xfrm>
            <a:off x="212725" y="1092200"/>
            <a:ext cx="2030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Alphabet:</a:t>
            </a:r>
          </a:p>
        </p:txBody>
      </p:sp>
      <p:sp>
        <p:nvSpPr>
          <p:cNvPr id="35858" name="Text Box 15"/>
          <p:cNvSpPr txBox="1">
            <a:spLocks noChangeArrowheads="1"/>
          </p:cNvSpPr>
          <p:nvPr/>
        </p:nvSpPr>
        <p:spPr bwMode="auto">
          <a:xfrm>
            <a:off x="152400" y="4419600"/>
            <a:ext cx="395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 Accepted:</a:t>
            </a:r>
          </a:p>
        </p:txBody>
      </p:sp>
      <p:graphicFrame>
        <p:nvGraphicFramePr>
          <p:cNvPr id="35859" name="Object 16"/>
          <p:cNvGraphicFramePr>
            <a:graphicFrameLocks noChangeAspect="1"/>
          </p:cNvGraphicFramePr>
          <p:nvPr/>
        </p:nvGraphicFramePr>
        <p:xfrm>
          <a:off x="838200" y="5181600"/>
          <a:ext cx="719613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12" imgW="2374900" imgH="228600" progId="Equation.3">
                  <p:embed/>
                </p:oleObj>
              </mc:Choice>
              <mc:Fallback>
                <p:oleObj name="Equation" r:id="rId12" imgW="23749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7196138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17"/>
          <p:cNvGraphicFramePr>
            <a:graphicFrameLocks noChangeAspect="1"/>
          </p:cNvGraphicFramePr>
          <p:nvPr/>
        </p:nvGraphicFramePr>
        <p:xfrm>
          <a:off x="2286000" y="5943600"/>
          <a:ext cx="4886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14" imgW="1612900" imgH="228600" progId="Equation.3">
                  <p:embed/>
                </p:oleObj>
              </mc:Choice>
              <mc:Fallback>
                <p:oleObj name="Equation" r:id="rId14" imgW="16129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943600"/>
                        <a:ext cx="48863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515E09C-4860-4F76-BD3B-2CC882BBA299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Transition Graph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9223" name="Text Box 27"/>
          <p:cNvSpPr txBox="1">
            <a:spLocks noChangeArrowheads="1"/>
          </p:cNvSpPr>
          <p:nvPr/>
        </p:nvSpPr>
        <p:spPr bwMode="auto">
          <a:xfrm>
            <a:off x="1219200" y="4343400"/>
            <a:ext cx="12509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initial</a:t>
            </a:r>
          </a:p>
          <a:p>
            <a:r>
              <a:rPr lang="en-US"/>
              <a:t>state</a:t>
            </a:r>
          </a:p>
        </p:txBody>
      </p:sp>
      <p:sp>
        <p:nvSpPr>
          <p:cNvPr id="9224" name="Text Box 28"/>
          <p:cNvSpPr txBox="1">
            <a:spLocks noChangeArrowheads="1"/>
          </p:cNvSpPr>
          <p:nvPr/>
        </p:nvSpPr>
        <p:spPr bwMode="auto">
          <a:xfrm>
            <a:off x="6477000" y="4343400"/>
            <a:ext cx="2230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  accepting</a:t>
            </a:r>
          </a:p>
          <a:p>
            <a:r>
              <a:rPr lang="en-US"/>
              <a:t>  state</a:t>
            </a:r>
          </a:p>
        </p:txBody>
      </p:sp>
      <p:sp>
        <p:nvSpPr>
          <p:cNvPr id="9225" name="Line 31"/>
          <p:cNvSpPr>
            <a:spLocks noChangeShapeType="1"/>
          </p:cNvSpPr>
          <p:nvPr/>
        </p:nvSpPr>
        <p:spPr bwMode="auto">
          <a:xfrm flipV="1">
            <a:off x="32004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6" name="Line 32"/>
          <p:cNvSpPr>
            <a:spLocks noChangeShapeType="1"/>
          </p:cNvSpPr>
          <p:nvPr/>
        </p:nvSpPr>
        <p:spPr bwMode="auto">
          <a:xfrm flipV="1">
            <a:off x="5105400" y="396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7" name="Text Box 33"/>
          <p:cNvSpPr txBox="1">
            <a:spLocks noChangeArrowheads="1"/>
          </p:cNvSpPr>
          <p:nvPr/>
        </p:nvSpPr>
        <p:spPr bwMode="auto">
          <a:xfrm>
            <a:off x="2514600" y="5638800"/>
            <a:ext cx="1196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state</a:t>
            </a:r>
          </a:p>
        </p:txBody>
      </p:sp>
      <p:sp>
        <p:nvSpPr>
          <p:cNvPr id="9228" name="Text Box 34"/>
          <p:cNvSpPr txBox="1">
            <a:spLocks noChangeArrowheads="1"/>
          </p:cNvSpPr>
          <p:nvPr/>
        </p:nvSpPr>
        <p:spPr bwMode="auto">
          <a:xfrm>
            <a:off x="3962400" y="51816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transition</a:t>
            </a:r>
          </a:p>
        </p:txBody>
      </p:sp>
      <p:sp>
        <p:nvSpPr>
          <p:cNvPr id="9229" name="Oval 70"/>
          <p:cNvSpPr>
            <a:spLocks noChangeArrowheads="1"/>
          </p:cNvSpPr>
          <p:nvPr/>
        </p:nvSpPr>
        <p:spPr bwMode="auto">
          <a:xfrm>
            <a:off x="1600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0" name="Oval 71"/>
          <p:cNvSpPr>
            <a:spLocks noChangeArrowheads="1"/>
          </p:cNvSpPr>
          <p:nvPr/>
        </p:nvSpPr>
        <p:spPr bwMode="auto">
          <a:xfrm>
            <a:off x="4191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1" name="Oval 72"/>
          <p:cNvSpPr>
            <a:spLocks noChangeArrowheads="1"/>
          </p:cNvSpPr>
          <p:nvPr/>
        </p:nvSpPr>
        <p:spPr bwMode="auto">
          <a:xfrm>
            <a:off x="54864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2" name="Oval 73"/>
          <p:cNvSpPr>
            <a:spLocks noChangeArrowheads="1"/>
          </p:cNvSpPr>
          <p:nvPr/>
        </p:nvSpPr>
        <p:spPr bwMode="auto">
          <a:xfrm>
            <a:off x="6858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3" name="Oval 74"/>
          <p:cNvSpPr>
            <a:spLocks noChangeArrowheads="1"/>
          </p:cNvSpPr>
          <p:nvPr/>
        </p:nvSpPr>
        <p:spPr bwMode="auto">
          <a:xfrm>
            <a:off x="6705600" y="3429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4" name="Line 75"/>
          <p:cNvSpPr>
            <a:spLocks noChangeShapeType="1"/>
          </p:cNvSpPr>
          <p:nvPr/>
        </p:nvSpPr>
        <p:spPr bwMode="auto">
          <a:xfrm>
            <a:off x="990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5" name="Line 76"/>
          <p:cNvSpPr>
            <a:spLocks noChangeShapeType="1"/>
          </p:cNvSpPr>
          <p:nvPr/>
        </p:nvSpPr>
        <p:spPr bwMode="auto">
          <a:xfrm>
            <a:off x="34290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6" name="Line 77"/>
          <p:cNvSpPr>
            <a:spLocks noChangeShapeType="1"/>
          </p:cNvSpPr>
          <p:nvPr/>
        </p:nvSpPr>
        <p:spPr bwMode="auto">
          <a:xfrm>
            <a:off x="4724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7" name="Line 78"/>
          <p:cNvSpPr>
            <a:spLocks noChangeShapeType="1"/>
          </p:cNvSpPr>
          <p:nvPr/>
        </p:nvSpPr>
        <p:spPr bwMode="auto">
          <a:xfrm>
            <a:off x="6019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238" name="Object 79"/>
          <p:cNvGraphicFramePr>
            <a:graphicFrameLocks noChangeAspect="1"/>
          </p:cNvGraphicFramePr>
          <p:nvPr/>
        </p:nvGraphicFramePr>
        <p:xfrm>
          <a:off x="1676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80"/>
          <p:cNvSpPr>
            <a:spLocks noChangeArrowheads="1"/>
          </p:cNvSpPr>
          <p:nvPr/>
        </p:nvSpPr>
        <p:spPr bwMode="auto">
          <a:xfrm>
            <a:off x="28956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240" name="Object 81"/>
          <p:cNvGraphicFramePr>
            <a:graphicFrameLocks noChangeAspect="1"/>
          </p:cNvGraphicFramePr>
          <p:nvPr/>
        </p:nvGraphicFramePr>
        <p:xfrm>
          <a:off x="3009900" y="3581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581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82"/>
          <p:cNvGraphicFramePr>
            <a:graphicFrameLocks noChangeAspect="1"/>
          </p:cNvGraphicFramePr>
          <p:nvPr/>
        </p:nvGraphicFramePr>
        <p:xfrm>
          <a:off x="42799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83"/>
          <p:cNvGraphicFramePr>
            <a:graphicFrameLocks noChangeAspect="1"/>
          </p:cNvGraphicFramePr>
          <p:nvPr/>
        </p:nvGraphicFramePr>
        <p:xfrm>
          <a:off x="5575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Object 84"/>
          <p:cNvGraphicFramePr>
            <a:graphicFrameLocks noChangeAspect="1"/>
          </p:cNvGraphicFramePr>
          <p:nvPr/>
        </p:nvGraphicFramePr>
        <p:xfrm>
          <a:off x="69342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4" name="Line 85"/>
          <p:cNvSpPr>
            <a:spLocks noChangeShapeType="1"/>
          </p:cNvSpPr>
          <p:nvPr/>
        </p:nvSpPr>
        <p:spPr bwMode="auto">
          <a:xfrm>
            <a:off x="2133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245" name="Object 86"/>
          <p:cNvGraphicFramePr>
            <a:graphicFrameLocks noChangeAspect="1"/>
          </p:cNvGraphicFramePr>
          <p:nvPr/>
        </p:nvGraphicFramePr>
        <p:xfrm>
          <a:off x="2362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" name="Object 87"/>
          <p:cNvGraphicFramePr>
            <a:graphicFrameLocks noChangeAspect="1"/>
          </p:cNvGraphicFramePr>
          <p:nvPr/>
        </p:nvGraphicFramePr>
        <p:xfrm>
          <a:off x="36576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88"/>
          <p:cNvGraphicFramePr>
            <a:graphicFrameLocks noChangeAspect="1"/>
          </p:cNvGraphicFramePr>
          <p:nvPr/>
        </p:nvGraphicFramePr>
        <p:xfrm>
          <a:off x="49530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89"/>
          <p:cNvGraphicFramePr>
            <a:graphicFrameLocks noChangeAspect="1"/>
          </p:cNvGraphicFramePr>
          <p:nvPr/>
        </p:nvGraphicFramePr>
        <p:xfrm>
          <a:off x="62484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Oval 90"/>
          <p:cNvSpPr>
            <a:spLocks noChangeArrowheads="1"/>
          </p:cNvSpPr>
          <p:nvPr/>
        </p:nvSpPr>
        <p:spPr bwMode="auto">
          <a:xfrm>
            <a:off x="6261100" y="2298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250" name="Object 91"/>
          <p:cNvGraphicFramePr>
            <a:graphicFrameLocks noChangeAspect="1"/>
          </p:cNvGraphicFramePr>
          <p:nvPr/>
        </p:nvGraphicFramePr>
        <p:xfrm>
          <a:off x="6337300" y="2298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98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1" name="Object 92"/>
          <p:cNvGraphicFramePr>
            <a:graphicFrameLocks noChangeAspect="1"/>
          </p:cNvGraphicFramePr>
          <p:nvPr/>
        </p:nvGraphicFramePr>
        <p:xfrm>
          <a:off x="3200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93"/>
          <p:cNvGraphicFramePr>
            <a:graphicFrameLocks noChangeAspect="1"/>
          </p:cNvGraphicFramePr>
          <p:nvPr/>
        </p:nvGraphicFramePr>
        <p:xfrm>
          <a:off x="44196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3" name="Object 94"/>
          <p:cNvGraphicFramePr>
            <a:graphicFrameLocks noChangeAspect="1"/>
          </p:cNvGraphicFramePr>
          <p:nvPr/>
        </p:nvGraphicFramePr>
        <p:xfrm>
          <a:off x="5715000" y="3124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95"/>
          <p:cNvGraphicFramePr>
            <a:graphicFrameLocks noChangeAspect="1"/>
          </p:cNvGraphicFramePr>
          <p:nvPr/>
        </p:nvGraphicFramePr>
        <p:xfrm>
          <a:off x="1828800" y="3048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5" name="Freeform 96"/>
          <p:cNvSpPr>
            <a:spLocks/>
          </p:cNvSpPr>
          <p:nvPr/>
        </p:nvSpPr>
        <p:spPr bwMode="auto">
          <a:xfrm>
            <a:off x="6096000" y="15240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256" name="Object 97"/>
          <p:cNvGraphicFramePr>
            <a:graphicFrameLocks noChangeAspect="1"/>
          </p:cNvGraphicFramePr>
          <p:nvPr/>
        </p:nvGraphicFramePr>
        <p:xfrm>
          <a:off x="6108700" y="10795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0795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7" name="Line 98"/>
          <p:cNvSpPr>
            <a:spLocks noChangeShapeType="1"/>
          </p:cNvSpPr>
          <p:nvPr/>
        </p:nvSpPr>
        <p:spPr bwMode="auto">
          <a:xfrm flipV="1">
            <a:off x="586740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58" name="Freeform 99"/>
          <p:cNvSpPr>
            <a:spLocks/>
          </p:cNvSpPr>
          <p:nvPr/>
        </p:nvSpPr>
        <p:spPr bwMode="auto">
          <a:xfrm>
            <a:off x="4572000" y="26670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59" name="Freeform 100"/>
          <p:cNvSpPr>
            <a:spLocks/>
          </p:cNvSpPr>
          <p:nvPr/>
        </p:nvSpPr>
        <p:spPr bwMode="auto">
          <a:xfrm>
            <a:off x="3276600" y="24765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60" name="Freeform 101"/>
          <p:cNvSpPr>
            <a:spLocks/>
          </p:cNvSpPr>
          <p:nvPr/>
        </p:nvSpPr>
        <p:spPr bwMode="auto">
          <a:xfrm>
            <a:off x="1981200" y="18542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9261" name="Group 103"/>
          <p:cNvGrpSpPr>
            <a:grpSpLocks/>
          </p:cNvGrpSpPr>
          <p:nvPr/>
        </p:nvGrpSpPr>
        <p:grpSpPr bwMode="auto">
          <a:xfrm>
            <a:off x="6629400" y="2819400"/>
            <a:ext cx="900113" cy="609600"/>
            <a:chOff x="4224" y="1824"/>
            <a:chExt cx="567" cy="384"/>
          </a:xfrm>
        </p:grpSpPr>
        <p:graphicFrame>
          <p:nvGraphicFramePr>
            <p:cNvPr id="9262" name="Object 104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9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3" name="Line 10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45A07E3-3A22-49A2-81D1-BD9177D2F46B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Formal Definition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 Deterministic Finite Automaton (DFA)</a:t>
            </a:r>
          </a:p>
        </p:txBody>
      </p:sp>
      <p:graphicFrame>
        <p:nvGraphicFramePr>
          <p:cNvPr id="36871" name="Object 4"/>
          <p:cNvGraphicFramePr>
            <a:graphicFrameLocks noChangeAspect="1"/>
          </p:cNvGraphicFramePr>
          <p:nvPr/>
        </p:nvGraphicFramePr>
        <p:xfrm>
          <a:off x="2603500" y="1701800"/>
          <a:ext cx="3886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3" imgW="3886200" imgH="583920" progId="Equation.3">
                  <p:embed/>
                </p:oleObj>
              </mc:Choice>
              <mc:Fallback>
                <p:oleObj name="Equation" r:id="rId3" imgW="388620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1701800"/>
                        <a:ext cx="3886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5"/>
          <p:cNvGraphicFramePr>
            <a:graphicFrameLocks noChangeAspect="1"/>
          </p:cNvGraphicFramePr>
          <p:nvPr/>
        </p:nvGraphicFramePr>
        <p:xfrm>
          <a:off x="685800" y="2667000"/>
          <a:ext cx="392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5" imgW="393529" imgH="520474" progId="Equation.3">
                  <p:embed/>
                </p:oleObj>
              </mc:Choice>
              <mc:Fallback>
                <p:oleObj name="Equation" r:id="rId5" imgW="393529" imgH="52047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3921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6"/>
          <p:cNvGraphicFramePr>
            <a:graphicFrameLocks noChangeAspect="1"/>
          </p:cNvGraphicFramePr>
          <p:nvPr/>
        </p:nvGraphicFramePr>
        <p:xfrm>
          <a:off x="762000" y="3429000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7" imgW="330057" imgH="393529" progId="Equation.3">
                  <p:embed/>
                </p:oleObj>
              </mc:Choice>
              <mc:Fallback>
                <p:oleObj name="Equation" r:id="rId7" imgW="33005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7"/>
          <p:cNvGraphicFramePr>
            <a:graphicFrameLocks noChangeAspect="1"/>
          </p:cNvGraphicFramePr>
          <p:nvPr/>
        </p:nvGraphicFramePr>
        <p:xfrm>
          <a:off x="762000" y="4267200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9" imgW="330200" imgH="419100" progId="Equation.3">
                  <p:embed/>
                </p:oleObj>
              </mc:Choice>
              <mc:Fallback>
                <p:oleObj name="Equation" r:id="rId9" imgW="3302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8"/>
          <p:cNvGraphicFramePr>
            <a:graphicFrameLocks noChangeAspect="1"/>
          </p:cNvGraphicFramePr>
          <p:nvPr/>
        </p:nvGraphicFramePr>
        <p:xfrm>
          <a:off x="685800" y="48768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9"/>
          <p:cNvGraphicFramePr>
            <a:graphicFrameLocks noChangeAspect="1"/>
          </p:cNvGraphicFramePr>
          <p:nvPr/>
        </p:nvGraphicFramePr>
        <p:xfrm>
          <a:off x="654050" y="5861050"/>
          <a:ext cx="404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Equation" r:id="rId13" imgW="406048" imgH="393359" progId="Equation.3">
                  <p:embed/>
                </p:oleObj>
              </mc:Choice>
              <mc:Fallback>
                <p:oleObj name="Equation" r:id="rId13" imgW="406048" imgH="39335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5861050"/>
                        <a:ext cx="4048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 Box 11"/>
          <p:cNvSpPr txBox="1">
            <a:spLocks noChangeArrowheads="1"/>
          </p:cNvSpPr>
          <p:nvPr/>
        </p:nvSpPr>
        <p:spPr bwMode="auto">
          <a:xfrm>
            <a:off x="1431925" y="2616200"/>
            <a:ext cx="2917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: set of states</a:t>
            </a:r>
          </a:p>
        </p:txBody>
      </p:sp>
      <p:sp>
        <p:nvSpPr>
          <p:cNvPr id="36878" name="Text Box 12"/>
          <p:cNvSpPr txBox="1">
            <a:spLocks noChangeArrowheads="1"/>
          </p:cNvSpPr>
          <p:nvPr/>
        </p:nvSpPr>
        <p:spPr bwMode="auto">
          <a:xfrm>
            <a:off x="1355725" y="3378200"/>
            <a:ext cx="313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: input alphabet</a:t>
            </a:r>
          </a:p>
        </p:txBody>
      </p:sp>
      <p:sp>
        <p:nvSpPr>
          <p:cNvPr id="36879" name="Text Box 13"/>
          <p:cNvSpPr txBox="1">
            <a:spLocks noChangeArrowheads="1"/>
          </p:cNvSpPr>
          <p:nvPr/>
        </p:nvSpPr>
        <p:spPr bwMode="auto">
          <a:xfrm>
            <a:off x="1279525" y="4216400"/>
            <a:ext cx="3978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: transition function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1355725" y="4978400"/>
            <a:ext cx="263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: initial state</a:t>
            </a:r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1355725" y="5740400"/>
            <a:ext cx="4841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: set of accepting states</a:t>
            </a:r>
          </a:p>
        </p:txBody>
      </p:sp>
      <p:graphicFrame>
        <p:nvGraphicFramePr>
          <p:cNvPr id="36882" name="Object 17"/>
          <p:cNvGraphicFramePr>
            <a:graphicFrameLocks noChangeAspect="1"/>
          </p:cNvGraphicFramePr>
          <p:nvPr/>
        </p:nvGraphicFramePr>
        <p:xfrm>
          <a:off x="4953000" y="3352800"/>
          <a:ext cx="1371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Equation" r:id="rId15" imgW="393359" imgH="177646" progId="Equation.3">
                  <p:embed/>
                </p:oleObj>
              </mc:Choice>
              <mc:Fallback>
                <p:oleObj name="Equation" r:id="rId15" imgW="393359" imgH="17764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52800"/>
                        <a:ext cx="13716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513E6F2-D14E-4F46-85A9-E66BF54AEEC3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of States 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37895" name="Object 4"/>
          <p:cNvGraphicFramePr>
            <a:graphicFrameLocks noChangeAspect="1"/>
          </p:cNvGraphicFramePr>
          <p:nvPr/>
        </p:nvGraphicFramePr>
        <p:xfrm>
          <a:off x="6324600" y="190500"/>
          <a:ext cx="392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Equation" r:id="rId3" imgW="393529" imgH="520474" progId="Equation.3">
                  <p:embed/>
                </p:oleObj>
              </mc:Choice>
              <mc:Fallback>
                <p:oleObj name="Equation" r:id="rId3" imgW="393529" imgH="52047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90500"/>
                        <a:ext cx="3921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Oval 5"/>
          <p:cNvSpPr>
            <a:spLocks noChangeArrowheads="1"/>
          </p:cNvSpPr>
          <p:nvPr/>
        </p:nvSpPr>
        <p:spPr bwMode="auto">
          <a:xfrm>
            <a:off x="14478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7" name="Oval 6"/>
          <p:cNvSpPr>
            <a:spLocks noChangeArrowheads="1"/>
          </p:cNvSpPr>
          <p:nvPr/>
        </p:nvSpPr>
        <p:spPr bwMode="auto">
          <a:xfrm>
            <a:off x="40386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8" name="Oval 7"/>
          <p:cNvSpPr>
            <a:spLocks noChangeArrowheads="1"/>
          </p:cNvSpPr>
          <p:nvPr/>
        </p:nvSpPr>
        <p:spPr bwMode="auto">
          <a:xfrm>
            <a:off x="53340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9" name="Oval 8"/>
          <p:cNvSpPr>
            <a:spLocks noChangeArrowheads="1"/>
          </p:cNvSpPr>
          <p:nvPr/>
        </p:nvSpPr>
        <p:spPr bwMode="auto">
          <a:xfrm>
            <a:off x="67056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0" name="Oval 9"/>
          <p:cNvSpPr>
            <a:spLocks noChangeArrowheads="1"/>
          </p:cNvSpPr>
          <p:nvPr/>
        </p:nvSpPr>
        <p:spPr bwMode="auto">
          <a:xfrm>
            <a:off x="6553200" y="5105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1" name="Line 10"/>
          <p:cNvSpPr>
            <a:spLocks noChangeShapeType="1"/>
          </p:cNvSpPr>
          <p:nvPr/>
        </p:nvSpPr>
        <p:spPr bwMode="auto">
          <a:xfrm>
            <a:off x="8382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2" name="Line 11"/>
          <p:cNvSpPr>
            <a:spLocks noChangeShapeType="1"/>
          </p:cNvSpPr>
          <p:nvPr/>
        </p:nvSpPr>
        <p:spPr bwMode="auto">
          <a:xfrm>
            <a:off x="32766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3" name="Line 12"/>
          <p:cNvSpPr>
            <a:spLocks noChangeShapeType="1"/>
          </p:cNvSpPr>
          <p:nvPr/>
        </p:nvSpPr>
        <p:spPr bwMode="auto">
          <a:xfrm>
            <a:off x="45720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04" name="Line 13"/>
          <p:cNvSpPr>
            <a:spLocks noChangeShapeType="1"/>
          </p:cNvSpPr>
          <p:nvPr/>
        </p:nvSpPr>
        <p:spPr bwMode="auto">
          <a:xfrm>
            <a:off x="5867400" y="556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7905" name="Object 14"/>
          <p:cNvGraphicFramePr>
            <a:graphicFrameLocks noChangeAspect="1"/>
          </p:cNvGraphicFramePr>
          <p:nvPr/>
        </p:nvGraphicFramePr>
        <p:xfrm>
          <a:off x="1524000" y="5257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57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6" name="Oval 15"/>
          <p:cNvSpPr>
            <a:spLocks noChangeArrowheads="1"/>
          </p:cNvSpPr>
          <p:nvPr/>
        </p:nvSpPr>
        <p:spPr bwMode="auto">
          <a:xfrm>
            <a:off x="27432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7907" name="Object 16"/>
          <p:cNvGraphicFramePr>
            <a:graphicFrameLocks noChangeAspect="1"/>
          </p:cNvGraphicFramePr>
          <p:nvPr/>
        </p:nvGraphicFramePr>
        <p:xfrm>
          <a:off x="2857500" y="5257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Equation" r:id="rId7" imgW="342751" imgH="469696" progId="Equation.3">
                  <p:embed/>
                </p:oleObj>
              </mc:Choice>
              <mc:Fallback>
                <p:oleObj name="Equation" r:id="rId7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257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17"/>
          <p:cNvGraphicFramePr>
            <a:graphicFrameLocks noChangeAspect="1"/>
          </p:cNvGraphicFramePr>
          <p:nvPr/>
        </p:nvGraphicFramePr>
        <p:xfrm>
          <a:off x="4127500" y="5257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257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18"/>
          <p:cNvGraphicFramePr>
            <a:graphicFrameLocks noChangeAspect="1"/>
          </p:cNvGraphicFramePr>
          <p:nvPr/>
        </p:nvGraphicFramePr>
        <p:xfrm>
          <a:off x="5422900" y="5257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Equation" r:id="rId11" imgW="393529" imgH="469696" progId="Equation.3">
                  <p:embed/>
                </p:oleObj>
              </mc:Choice>
              <mc:Fallback>
                <p:oleObj name="Equation" r:id="rId11" imgW="393529" imgH="46969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5257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19"/>
          <p:cNvGraphicFramePr>
            <a:graphicFrameLocks noChangeAspect="1"/>
          </p:cNvGraphicFramePr>
          <p:nvPr/>
        </p:nvGraphicFramePr>
        <p:xfrm>
          <a:off x="6781800" y="5257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257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1" name="Line 20"/>
          <p:cNvSpPr>
            <a:spLocks noChangeShapeType="1"/>
          </p:cNvSpPr>
          <p:nvPr/>
        </p:nvSpPr>
        <p:spPr bwMode="auto">
          <a:xfrm>
            <a:off x="19812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7912" name="Object 21"/>
          <p:cNvGraphicFramePr>
            <a:graphicFrameLocks noChangeAspect="1"/>
          </p:cNvGraphicFramePr>
          <p:nvPr/>
        </p:nvGraphicFramePr>
        <p:xfrm>
          <a:off x="22098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22"/>
          <p:cNvGraphicFramePr>
            <a:graphicFrameLocks noChangeAspect="1"/>
          </p:cNvGraphicFramePr>
          <p:nvPr/>
        </p:nvGraphicFramePr>
        <p:xfrm>
          <a:off x="3505200" y="5181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4" name="Object 23"/>
          <p:cNvGraphicFramePr>
            <a:graphicFrameLocks noChangeAspect="1"/>
          </p:cNvGraphicFramePr>
          <p:nvPr/>
        </p:nvGraphicFramePr>
        <p:xfrm>
          <a:off x="4800600" y="5181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5" name="Object 24"/>
          <p:cNvGraphicFramePr>
            <a:graphicFrameLocks noChangeAspect="1"/>
          </p:cNvGraphicFramePr>
          <p:nvPr/>
        </p:nvGraphicFramePr>
        <p:xfrm>
          <a:off x="60960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6" name="Oval 26"/>
          <p:cNvSpPr>
            <a:spLocks noChangeArrowheads="1"/>
          </p:cNvSpPr>
          <p:nvPr/>
        </p:nvSpPr>
        <p:spPr bwMode="auto">
          <a:xfrm>
            <a:off x="6108700" y="3975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7917" name="Object 27"/>
          <p:cNvGraphicFramePr>
            <a:graphicFrameLocks noChangeAspect="1"/>
          </p:cNvGraphicFramePr>
          <p:nvPr/>
        </p:nvGraphicFramePr>
        <p:xfrm>
          <a:off x="6184900" y="3975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Equation" r:id="rId21" imgW="406224" imgH="469696" progId="Equation.3">
                  <p:embed/>
                </p:oleObj>
              </mc:Choice>
              <mc:Fallback>
                <p:oleObj name="Equation" r:id="rId21" imgW="406224" imgH="46969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975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8" name="Object 28"/>
          <p:cNvGraphicFramePr>
            <a:graphicFrameLocks noChangeAspect="1"/>
          </p:cNvGraphicFramePr>
          <p:nvPr/>
        </p:nvGraphicFramePr>
        <p:xfrm>
          <a:off x="3048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9" name="Object 29"/>
          <p:cNvGraphicFramePr>
            <a:graphicFrameLocks noChangeAspect="1"/>
          </p:cNvGraphicFramePr>
          <p:nvPr/>
        </p:nvGraphicFramePr>
        <p:xfrm>
          <a:off x="4267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0" name="Object 30"/>
          <p:cNvGraphicFramePr>
            <a:graphicFrameLocks noChangeAspect="1"/>
          </p:cNvGraphicFramePr>
          <p:nvPr/>
        </p:nvGraphicFramePr>
        <p:xfrm>
          <a:off x="5562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1" name="Object 31"/>
          <p:cNvGraphicFramePr>
            <a:graphicFrameLocks noChangeAspect="1"/>
          </p:cNvGraphicFramePr>
          <p:nvPr/>
        </p:nvGraphicFramePr>
        <p:xfrm>
          <a:off x="1676400" y="4724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2" name="Freeform 32"/>
          <p:cNvSpPr>
            <a:spLocks/>
          </p:cNvSpPr>
          <p:nvPr/>
        </p:nvSpPr>
        <p:spPr bwMode="auto">
          <a:xfrm>
            <a:off x="5943600" y="32004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7923" name="Object 33"/>
          <p:cNvGraphicFramePr>
            <a:graphicFrameLocks noChangeAspect="1"/>
          </p:cNvGraphicFramePr>
          <p:nvPr/>
        </p:nvGraphicFramePr>
        <p:xfrm>
          <a:off x="5956300" y="2755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Equation" r:id="rId27" imgW="672808" imgH="444307" progId="Equation.3">
                  <p:embed/>
                </p:oleObj>
              </mc:Choice>
              <mc:Fallback>
                <p:oleObj name="Equation" r:id="rId27" imgW="672808" imgH="44430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755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4" name="Line 34"/>
          <p:cNvSpPr>
            <a:spLocks noChangeShapeType="1"/>
          </p:cNvSpPr>
          <p:nvPr/>
        </p:nvSpPr>
        <p:spPr bwMode="auto">
          <a:xfrm flipV="1">
            <a:off x="5715000" y="4495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5" name="Freeform 35"/>
          <p:cNvSpPr>
            <a:spLocks/>
          </p:cNvSpPr>
          <p:nvPr/>
        </p:nvSpPr>
        <p:spPr bwMode="auto">
          <a:xfrm>
            <a:off x="4419600" y="43434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6" name="Freeform 36"/>
          <p:cNvSpPr>
            <a:spLocks/>
          </p:cNvSpPr>
          <p:nvPr/>
        </p:nvSpPr>
        <p:spPr bwMode="auto">
          <a:xfrm>
            <a:off x="3124200" y="41529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7" name="Freeform 37"/>
          <p:cNvSpPr>
            <a:spLocks/>
          </p:cNvSpPr>
          <p:nvPr/>
        </p:nvSpPr>
        <p:spPr bwMode="auto">
          <a:xfrm>
            <a:off x="1828800" y="3530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7928" name="Object 39"/>
          <p:cNvGraphicFramePr>
            <a:graphicFrameLocks noChangeAspect="1"/>
          </p:cNvGraphicFramePr>
          <p:nvPr/>
        </p:nvGraphicFramePr>
        <p:xfrm>
          <a:off x="381000" y="2209800"/>
          <a:ext cx="49657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Equation" r:id="rId29" imgW="4965700" imgH="584200" progId="Equation.3">
                  <p:embed/>
                </p:oleObj>
              </mc:Choice>
              <mc:Fallback>
                <p:oleObj name="Equation" r:id="rId29" imgW="4965700" imgH="584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9800"/>
                        <a:ext cx="49657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29" name="Group 40"/>
          <p:cNvGrpSpPr>
            <a:grpSpLocks/>
          </p:cNvGrpSpPr>
          <p:nvPr/>
        </p:nvGrpSpPr>
        <p:grpSpPr bwMode="auto">
          <a:xfrm>
            <a:off x="6553200" y="4495800"/>
            <a:ext cx="900113" cy="609600"/>
            <a:chOff x="4224" y="1824"/>
            <a:chExt cx="567" cy="384"/>
          </a:xfrm>
        </p:grpSpPr>
        <p:graphicFrame>
          <p:nvGraphicFramePr>
            <p:cNvPr id="37931" name="Object 41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0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2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7930" name="Text Box 43"/>
          <p:cNvSpPr txBox="1">
            <a:spLocks noChangeArrowheads="1"/>
          </p:cNvSpPr>
          <p:nvPr/>
        </p:nvSpPr>
        <p:spPr bwMode="auto">
          <a:xfrm>
            <a:off x="898525" y="10922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A98583C-2731-44C8-9323-CB65DB0B3055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Alphabet 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38919" name="Object 4"/>
          <p:cNvGraphicFramePr>
            <a:graphicFrameLocks noChangeAspect="1"/>
          </p:cNvGraphicFramePr>
          <p:nvPr/>
        </p:nvGraphicFramePr>
        <p:xfrm>
          <a:off x="6445250" y="266700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266700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Oval 5"/>
          <p:cNvSpPr>
            <a:spLocks noChangeArrowheads="1"/>
          </p:cNvSpPr>
          <p:nvPr/>
        </p:nvSpPr>
        <p:spPr bwMode="auto">
          <a:xfrm>
            <a:off x="14478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1" name="Oval 6"/>
          <p:cNvSpPr>
            <a:spLocks noChangeArrowheads="1"/>
          </p:cNvSpPr>
          <p:nvPr/>
        </p:nvSpPr>
        <p:spPr bwMode="auto">
          <a:xfrm>
            <a:off x="40386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2" name="Oval 7"/>
          <p:cNvSpPr>
            <a:spLocks noChangeArrowheads="1"/>
          </p:cNvSpPr>
          <p:nvPr/>
        </p:nvSpPr>
        <p:spPr bwMode="auto">
          <a:xfrm>
            <a:off x="53340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3" name="Oval 8"/>
          <p:cNvSpPr>
            <a:spLocks noChangeArrowheads="1"/>
          </p:cNvSpPr>
          <p:nvPr/>
        </p:nvSpPr>
        <p:spPr bwMode="auto">
          <a:xfrm>
            <a:off x="67056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4" name="Oval 9"/>
          <p:cNvSpPr>
            <a:spLocks noChangeArrowheads="1"/>
          </p:cNvSpPr>
          <p:nvPr/>
        </p:nvSpPr>
        <p:spPr bwMode="auto">
          <a:xfrm>
            <a:off x="6553200" y="5232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838200" y="568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6" name="Line 11"/>
          <p:cNvSpPr>
            <a:spLocks noChangeShapeType="1"/>
          </p:cNvSpPr>
          <p:nvPr/>
        </p:nvSpPr>
        <p:spPr bwMode="auto">
          <a:xfrm>
            <a:off x="32766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7" name="Line 12"/>
          <p:cNvSpPr>
            <a:spLocks noChangeShapeType="1"/>
          </p:cNvSpPr>
          <p:nvPr/>
        </p:nvSpPr>
        <p:spPr bwMode="auto">
          <a:xfrm>
            <a:off x="45720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28" name="Line 13"/>
          <p:cNvSpPr>
            <a:spLocks noChangeShapeType="1"/>
          </p:cNvSpPr>
          <p:nvPr/>
        </p:nvSpPr>
        <p:spPr bwMode="auto">
          <a:xfrm>
            <a:off x="5867400" y="568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8929" name="Object 14"/>
          <p:cNvGraphicFramePr>
            <a:graphicFrameLocks noChangeAspect="1"/>
          </p:cNvGraphicFramePr>
          <p:nvPr/>
        </p:nvGraphicFramePr>
        <p:xfrm>
          <a:off x="1524000" y="5384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84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0" name="Oval 15"/>
          <p:cNvSpPr>
            <a:spLocks noChangeArrowheads="1"/>
          </p:cNvSpPr>
          <p:nvPr/>
        </p:nvSpPr>
        <p:spPr bwMode="auto">
          <a:xfrm>
            <a:off x="27432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8931" name="Object 16"/>
          <p:cNvGraphicFramePr>
            <a:graphicFrameLocks noChangeAspect="1"/>
          </p:cNvGraphicFramePr>
          <p:nvPr/>
        </p:nvGraphicFramePr>
        <p:xfrm>
          <a:off x="2857500" y="5384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Equation" r:id="rId7" imgW="342751" imgH="469696" progId="Equation.3">
                  <p:embed/>
                </p:oleObj>
              </mc:Choice>
              <mc:Fallback>
                <p:oleObj name="Equation" r:id="rId7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384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17"/>
          <p:cNvGraphicFramePr>
            <a:graphicFrameLocks noChangeAspect="1"/>
          </p:cNvGraphicFramePr>
          <p:nvPr/>
        </p:nvGraphicFramePr>
        <p:xfrm>
          <a:off x="4127500" y="5384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384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18"/>
          <p:cNvGraphicFramePr>
            <a:graphicFrameLocks noChangeAspect="1"/>
          </p:cNvGraphicFramePr>
          <p:nvPr/>
        </p:nvGraphicFramePr>
        <p:xfrm>
          <a:off x="5422900" y="5384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Equation" r:id="rId11" imgW="393529" imgH="469696" progId="Equation.3">
                  <p:embed/>
                </p:oleObj>
              </mc:Choice>
              <mc:Fallback>
                <p:oleObj name="Equation" r:id="rId11" imgW="393529" imgH="46969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5384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19"/>
          <p:cNvGraphicFramePr>
            <a:graphicFrameLocks noChangeAspect="1"/>
          </p:cNvGraphicFramePr>
          <p:nvPr/>
        </p:nvGraphicFramePr>
        <p:xfrm>
          <a:off x="6781800" y="5384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384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Line 20"/>
          <p:cNvSpPr>
            <a:spLocks noChangeShapeType="1"/>
          </p:cNvSpPr>
          <p:nvPr/>
        </p:nvSpPr>
        <p:spPr bwMode="auto">
          <a:xfrm>
            <a:off x="19812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8936" name="Object 21"/>
          <p:cNvGraphicFramePr>
            <a:graphicFrameLocks noChangeAspect="1"/>
          </p:cNvGraphicFramePr>
          <p:nvPr/>
        </p:nvGraphicFramePr>
        <p:xfrm>
          <a:off x="2209800" y="5384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84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22"/>
          <p:cNvGraphicFramePr>
            <a:graphicFrameLocks noChangeAspect="1"/>
          </p:cNvGraphicFramePr>
          <p:nvPr/>
        </p:nvGraphicFramePr>
        <p:xfrm>
          <a:off x="3505200" y="5308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08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8" name="Object 23"/>
          <p:cNvGraphicFramePr>
            <a:graphicFrameLocks noChangeAspect="1"/>
          </p:cNvGraphicFramePr>
          <p:nvPr/>
        </p:nvGraphicFramePr>
        <p:xfrm>
          <a:off x="4800600" y="5308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308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9" name="Object 24"/>
          <p:cNvGraphicFramePr>
            <a:graphicFrameLocks noChangeAspect="1"/>
          </p:cNvGraphicFramePr>
          <p:nvPr/>
        </p:nvGraphicFramePr>
        <p:xfrm>
          <a:off x="6096000" y="5384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84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0" name="Oval 26"/>
          <p:cNvSpPr>
            <a:spLocks noChangeArrowheads="1"/>
          </p:cNvSpPr>
          <p:nvPr/>
        </p:nvSpPr>
        <p:spPr bwMode="auto">
          <a:xfrm>
            <a:off x="6108700" y="4102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8941" name="Object 27"/>
          <p:cNvGraphicFramePr>
            <a:graphicFrameLocks noChangeAspect="1"/>
          </p:cNvGraphicFramePr>
          <p:nvPr/>
        </p:nvGraphicFramePr>
        <p:xfrm>
          <a:off x="6184900" y="4102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Equation" r:id="rId21" imgW="406224" imgH="469696" progId="Equation.3">
                  <p:embed/>
                </p:oleObj>
              </mc:Choice>
              <mc:Fallback>
                <p:oleObj name="Equation" r:id="rId21" imgW="406224" imgH="46969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4102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2" name="Object 28"/>
          <p:cNvGraphicFramePr>
            <a:graphicFrameLocks noChangeAspect="1"/>
          </p:cNvGraphicFramePr>
          <p:nvPr/>
        </p:nvGraphicFramePr>
        <p:xfrm>
          <a:off x="3048000" y="492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927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3" name="Object 29"/>
          <p:cNvGraphicFramePr>
            <a:graphicFrameLocks noChangeAspect="1"/>
          </p:cNvGraphicFramePr>
          <p:nvPr/>
        </p:nvGraphicFramePr>
        <p:xfrm>
          <a:off x="4267200" y="500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00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4" name="Object 30"/>
          <p:cNvGraphicFramePr>
            <a:graphicFrameLocks noChangeAspect="1"/>
          </p:cNvGraphicFramePr>
          <p:nvPr/>
        </p:nvGraphicFramePr>
        <p:xfrm>
          <a:off x="5562600" y="4927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927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5" name="Object 31"/>
          <p:cNvGraphicFramePr>
            <a:graphicFrameLocks noChangeAspect="1"/>
          </p:cNvGraphicFramePr>
          <p:nvPr/>
        </p:nvGraphicFramePr>
        <p:xfrm>
          <a:off x="1676400" y="4851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51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6" name="Freeform 32"/>
          <p:cNvSpPr>
            <a:spLocks/>
          </p:cNvSpPr>
          <p:nvPr/>
        </p:nvSpPr>
        <p:spPr bwMode="auto">
          <a:xfrm>
            <a:off x="5943600" y="33274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8947" name="Object 33"/>
          <p:cNvGraphicFramePr>
            <a:graphicFrameLocks noChangeAspect="1"/>
          </p:cNvGraphicFramePr>
          <p:nvPr/>
        </p:nvGraphicFramePr>
        <p:xfrm>
          <a:off x="5956300" y="2882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Equation" r:id="rId27" imgW="672808" imgH="444307" progId="Equation.3">
                  <p:embed/>
                </p:oleObj>
              </mc:Choice>
              <mc:Fallback>
                <p:oleObj name="Equation" r:id="rId27" imgW="672808" imgH="44430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882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8" name="Line 34"/>
          <p:cNvSpPr>
            <a:spLocks noChangeShapeType="1"/>
          </p:cNvSpPr>
          <p:nvPr/>
        </p:nvSpPr>
        <p:spPr bwMode="auto">
          <a:xfrm flipV="1">
            <a:off x="5715000" y="4622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49" name="Freeform 35"/>
          <p:cNvSpPr>
            <a:spLocks/>
          </p:cNvSpPr>
          <p:nvPr/>
        </p:nvSpPr>
        <p:spPr bwMode="auto">
          <a:xfrm>
            <a:off x="4419600" y="44704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50" name="Freeform 36"/>
          <p:cNvSpPr>
            <a:spLocks/>
          </p:cNvSpPr>
          <p:nvPr/>
        </p:nvSpPr>
        <p:spPr bwMode="auto">
          <a:xfrm>
            <a:off x="3124200" y="42799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51" name="Freeform 37"/>
          <p:cNvSpPr>
            <a:spLocks/>
          </p:cNvSpPr>
          <p:nvPr/>
        </p:nvSpPr>
        <p:spPr bwMode="auto">
          <a:xfrm>
            <a:off x="1828800" y="3657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8952" name="Object 39"/>
          <p:cNvGraphicFramePr>
            <a:graphicFrameLocks noChangeAspect="1"/>
          </p:cNvGraphicFramePr>
          <p:nvPr/>
        </p:nvGraphicFramePr>
        <p:xfrm>
          <a:off x="2971800" y="2667000"/>
          <a:ext cx="1841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6" name="Equation" r:id="rId29" imgW="1841500" imgH="558800" progId="Equation.3">
                  <p:embed/>
                </p:oleObj>
              </mc:Choice>
              <mc:Fallback>
                <p:oleObj name="Equation" r:id="rId29" imgW="1841500" imgH="558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7000"/>
                        <a:ext cx="1841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53" name="Group 40"/>
          <p:cNvGrpSpPr>
            <a:grpSpLocks/>
          </p:cNvGrpSpPr>
          <p:nvPr/>
        </p:nvGrpSpPr>
        <p:grpSpPr bwMode="auto">
          <a:xfrm>
            <a:off x="6553200" y="4648200"/>
            <a:ext cx="900113" cy="609600"/>
            <a:chOff x="4224" y="1824"/>
            <a:chExt cx="567" cy="384"/>
          </a:xfrm>
        </p:grpSpPr>
        <p:graphicFrame>
          <p:nvGraphicFramePr>
            <p:cNvPr id="38958" name="Object 41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7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59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8954" name="Text Box 43"/>
          <p:cNvSpPr txBox="1">
            <a:spLocks noChangeArrowheads="1"/>
          </p:cNvSpPr>
          <p:nvPr/>
        </p:nvSpPr>
        <p:spPr bwMode="auto">
          <a:xfrm>
            <a:off x="1676400" y="1143000"/>
            <a:ext cx="676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:the input alphabet never contains </a:t>
            </a:r>
          </a:p>
        </p:txBody>
      </p:sp>
      <p:graphicFrame>
        <p:nvGraphicFramePr>
          <p:cNvPr id="38955" name="Object 44"/>
          <p:cNvGraphicFramePr>
            <a:graphicFrameLocks noChangeAspect="1"/>
          </p:cNvGraphicFramePr>
          <p:nvPr/>
        </p:nvGraphicFramePr>
        <p:xfrm>
          <a:off x="8305800" y="1143000"/>
          <a:ext cx="4889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Equation" r:id="rId32" imgW="139579" imgH="177646" progId="Equation.3">
                  <p:embed/>
                </p:oleObj>
              </mc:Choice>
              <mc:Fallback>
                <p:oleObj name="Equation" r:id="rId32" imgW="139579" imgH="177646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143000"/>
                        <a:ext cx="4889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6" name="Object 45"/>
          <p:cNvGraphicFramePr>
            <a:graphicFrameLocks noChangeAspect="1"/>
          </p:cNvGraphicFramePr>
          <p:nvPr/>
        </p:nvGraphicFramePr>
        <p:xfrm>
          <a:off x="152400" y="1143000"/>
          <a:ext cx="1371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name="Equation" r:id="rId34" imgW="393359" imgH="177646" progId="Equation.3">
                  <p:embed/>
                </p:oleObj>
              </mc:Choice>
              <mc:Fallback>
                <p:oleObj name="Equation" r:id="rId34" imgW="393359" imgH="177646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43000"/>
                        <a:ext cx="13716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7" name="Text Box 46"/>
          <p:cNvSpPr txBox="1">
            <a:spLocks noChangeArrowheads="1"/>
          </p:cNvSpPr>
          <p:nvPr/>
        </p:nvSpPr>
        <p:spPr bwMode="auto">
          <a:xfrm>
            <a:off x="365125" y="23876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FC91342-9887-4812-A699-44928C083ECE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 State 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39943" name="Object 4"/>
          <p:cNvGraphicFramePr>
            <a:graphicFrameLocks noChangeAspect="1"/>
          </p:cNvGraphicFramePr>
          <p:nvPr/>
        </p:nvGraphicFramePr>
        <p:xfrm>
          <a:off x="6064250" y="1714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1714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Oval 5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5" name="Oval 6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6" name="Oval 7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7" name="Oval 8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8" name="Oval 9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9" name="Line 10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0" name="Line 11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1" name="Line 12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2" name="Line 13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53" name="Oval 15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9954" name="Object 16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7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18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19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8" name="Line 20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9959" name="Object 21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22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3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4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Oval 26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9964" name="Object 27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8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29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0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31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9" name="Freeform 32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39970" name="Object 33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1" name="Line 34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72" name="Freeform 35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73" name="Freeform 36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74" name="Freeform 37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75" name="Line 38"/>
          <p:cNvSpPr>
            <a:spLocks noChangeShapeType="1"/>
          </p:cNvSpPr>
          <p:nvPr/>
        </p:nvSpPr>
        <p:spPr bwMode="auto">
          <a:xfrm>
            <a:off x="13716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9976" name="Group 39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39979" name="Object 4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6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80" name="Line 4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39977" name="Object 42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Equation" r:id="rId28" imgW="419100" imgH="469900" progId="Equation.3">
                  <p:embed/>
                </p:oleObj>
              </mc:Choice>
              <mc:Fallback>
                <p:oleObj name="Equation" r:id="rId28" imgW="419100" imgH="4699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8" name="Text Box 43"/>
          <p:cNvSpPr txBox="1">
            <a:spLocks noChangeArrowheads="1"/>
          </p:cNvSpPr>
          <p:nvPr/>
        </p:nvSpPr>
        <p:spPr bwMode="auto">
          <a:xfrm>
            <a:off x="746125" y="1549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E4E7515-AC78-4169-95EF-FB1227A68AD3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Set of Accepting States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40967" name="Object 4"/>
          <p:cNvGraphicFramePr>
            <a:graphicFrameLocks noChangeAspect="1"/>
          </p:cNvGraphicFramePr>
          <p:nvPr/>
        </p:nvGraphicFramePr>
        <p:xfrm>
          <a:off x="5791200" y="152400"/>
          <a:ext cx="1600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quation" r:id="rId3" imgW="494870" imgH="203024" progId="Equation.3">
                  <p:embed/>
                </p:oleObj>
              </mc:Choice>
              <mc:Fallback>
                <p:oleObj name="Equation" r:id="rId3" imgW="494870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52400"/>
                        <a:ext cx="1600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Oval 5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9" name="Oval 6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0" name="Oval 7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1" name="Oval 8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2" name="Oval 9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3" name="Line 10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4" name="Line 11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5" name="Line 12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6" name="Line 13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0977" name="Object 14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Oval 15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0979" name="Object 16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7" imgW="342751" imgH="469696" progId="Equation.3">
                  <p:embed/>
                </p:oleObj>
              </mc:Choice>
              <mc:Fallback>
                <p:oleObj name="Equation" r:id="rId7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17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18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11" imgW="393529" imgH="469696" progId="Equation.3">
                  <p:embed/>
                </p:oleObj>
              </mc:Choice>
              <mc:Fallback>
                <p:oleObj name="Equation" r:id="rId11" imgW="393529" imgH="46969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2" name="Line 20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0983" name="Object 21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22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23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Object 24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7" name="Oval 26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0988" name="Object 27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9" name="Object 28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0" name="Object 29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1" name="Object 30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2" name="Object 31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3" name="Freeform 32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0994" name="Object 33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5" name="Line 34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96" name="Freeform 35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97" name="Freeform 36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98" name="Freeform 37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0999" name="Object 39"/>
          <p:cNvGraphicFramePr>
            <a:graphicFrameLocks noChangeAspect="1"/>
          </p:cNvGraphicFramePr>
          <p:nvPr/>
        </p:nvGraphicFramePr>
        <p:xfrm>
          <a:off x="3048000" y="2209800"/>
          <a:ext cx="17399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name="Equation" r:id="rId27" imgW="1739900" imgH="571500" progId="Equation.3">
                  <p:embed/>
                </p:oleObj>
              </mc:Choice>
              <mc:Fallback>
                <p:oleObj name="Equation" r:id="rId27" imgW="1739900" imgH="5715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09800"/>
                        <a:ext cx="17399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00" name="Group 40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41003" name="Object 41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1"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4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41001" name="Object 43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name="Equation" r:id="rId30" imgW="419100" imgH="469900" progId="Equation.3">
                  <p:embed/>
                </p:oleObj>
              </mc:Choice>
              <mc:Fallback>
                <p:oleObj name="Equation" r:id="rId30" imgW="419100" imgH="4699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2" name="Text Box 44"/>
          <p:cNvSpPr txBox="1">
            <a:spLocks noChangeArrowheads="1"/>
          </p:cNvSpPr>
          <p:nvPr/>
        </p:nvSpPr>
        <p:spPr bwMode="auto">
          <a:xfrm>
            <a:off x="517525" y="14732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61B5E27-0309-445C-A5C5-10714D71C0C9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Transition Function 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41991" name="Object 39"/>
          <p:cNvGraphicFramePr>
            <a:graphicFrameLocks noChangeAspect="1"/>
          </p:cNvGraphicFramePr>
          <p:nvPr/>
        </p:nvGraphicFramePr>
        <p:xfrm>
          <a:off x="4800600" y="152400"/>
          <a:ext cx="3429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3" imgW="2755900" imgH="520700" progId="Equation.3">
                  <p:embed/>
                </p:oleObj>
              </mc:Choice>
              <mc:Fallback>
                <p:oleObj name="Equation" r:id="rId3" imgW="2755900" imgH="520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"/>
                        <a:ext cx="34290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Oval 82"/>
          <p:cNvSpPr>
            <a:spLocks noChangeArrowheads="1"/>
          </p:cNvSpPr>
          <p:nvPr/>
        </p:nvSpPr>
        <p:spPr bwMode="auto">
          <a:xfrm>
            <a:off x="3140075" y="3098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1993" name="Object 83"/>
          <p:cNvGraphicFramePr>
            <a:graphicFrameLocks noChangeAspect="1"/>
          </p:cNvGraphicFramePr>
          <p:nvPr/>
        </p:nvGraphicFramePr>
        <p:xfrm>
          <a:off x="3216275" y="3098800"/>
          <a:ext cx="501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5" imgW="139639" imgH="190417" progId="Equation.3">
                  <p:embed/>
                </p:oleObj>
              </mc:Choice>
              <mc:Fallback>
                <p:oleObj name="Equation" r:id="rId5" imgW="139639" imgH="190417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098800"/>
                        <a:ext cx="5016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Line 84"/>
          <p:cNvSpPr>
            <a:spLocks noChangeShapeType="1"/>
          </p:cNvSpPr>
          <p:nvPr/>
        </p:nvSpPr>
        <p:spPr bwMode="auto">
          <a:xfrm flipV="1">
            <a:off x="38100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41995" name="Oval 85"/>
          <p:cNvSpPr>
            <a:spLocks noChangeArrowheads="1"/>
          </p:cNvSpPr>
          <p:nvPr/>
        </p:nvSpPr>
        <p:spPr bwMode="auto">
          <a:xfrm>
            <a:off x="51054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1996" name="Object 86"/>
          <p:cNvGraphicFramePr>
            <a:graphicFrameLocks noChangeAspect="1"/>
          </p:cNvGraphicFramePr>
          <p:nvPr/>
        </p:nvGraphicFramePr>
        <p:xfrm>
          <a:off x="5162550" y="3048000"/>
          <a:ext cx="5000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7" imgW="164885" imgH="215619" progId="Equation.3">
                  <p:embed/>
                </p:oleObj>
              </mc:Choice>
              <mc:Fallback>
                <p:oleObj name="Equation" r:id="rId7" imgW="164885" imgH="215619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3048000"/>
                        <a:ext cx="50006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94"/>
          <p:cNvGraphicFramePr>
            <a:graphicFrameLocks noChangeAspect="1"/>
          </p:cNvGraphicFramePr>
          <p:nvPr/>
        </p:nvGraphicFramePr>
        <p:xfrm>
          <a:off x="4267200" y="2971800"/>
          <a:ext cx="457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9" imgW="164957" imgH="152268" progId="Equation.3">
                  <p:embed/>
                </p:oleObj>
              </mc:Choice>
              <mc:Fallback>
                <p:oleObj name="Equation" r:id="rId9" imgW="164957" imgH="152268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971800"/>
                        <a:ext cx="457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97"/>
          <p:cNvGraphicFramePr>
            <a:graphicFrameLocks noChangeAspect="1"/>
          </p:cNvGraphicFramePr>
          <p:nvPr/>
        </p:nvGraphicFramePr>
        <p:xfrm>
          <a:off x="3124200" y="1600200"/>
          <a:ext cx="2971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11" imgW="800100" imgH="228600" progId="Equation.3">
                  <p:embed/>
                </p:oleObj>
              </mc:Choice>
              <mc:Fallback>
                <p:oleObj name="Equation" r:id="rId11" imgW="800100" imgH="2286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2971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Text Box 98"/>
          <p:cNvSpPr txBox="1">
            <a:spLocks noChangeArrowheads="1"/>
          </p:cNvSpPr>
          <p:nvPr/>
        </p:nvSpPr>
        <p:spPr bwMode="auto">
          <a:xfrm>
            <a:off x="822325" y="4597400"/>
            <a:ext cx="69532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Describes the result of a transition</a:t>
            </a:r>
          </a:p>
          <a:p>
            <a:r>
              <a:rPr lang="en-US"/>
              <a:t>from state       with symbol</a:t>
            </a:r>
          </a:p>
        </p:txBody>
      </p:sp>
      <p:graphicFrame>
        <p:nvGraphicFramePr>
          <p:cNvPr id="42000" name="Object 99"/>
          <p:cNvGraphicFramePr>
            <a:graphicFrameLocks noChangeAspect="1"/>
          </p:cNvGraphicFramePr>
          <p:nvPr/>
        </p:nvGraphicFramePr>
        <p:xfrm>
          <a:off x="3124200" y="5181600"/>
          <a:ext cx="501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13" imgW="139639" imgH="190417" progId="Equation.3">
                  <p:embed/>
                </p:oleObj>
              </mc:Choice>
              <mc:Fallback>
                <p:oleObj name="Equation" r:id="rId13" imgW="139639" imgH="190417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81600"/>
                        <a:ext cx="5016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00"/>
          <p:cNvGraphicFramePr>
            <a:graphicFrameLocks noChangeAspect="1"/>
          </p:cNvGraphicFramePr>
          <p:nvPr/>
        </p:nvGraphicFramePr>
        <p:xfrm>
          <a:off x="6248400" y="5257800"/>
          <a:ext cx="457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14" imgW="164957" imgH="152268" progId="Equation.3">
                  <p:embed/>
                </p:oleObj>
              </mc:Choice>
              <mc:Fallback>
                <p:oleObj name="Equation" r:id="rId14" imgW="164957" imgH="152268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257800"/>
                        <a:ext cx="457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1BADEF6-CAB3-4EA1-8387-962E9BCE1D84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43014" name="Oval 5"/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5" name="Oval 6"/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7" name="Oval 8"/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3" name="Oval 14"/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3024" name="Object 15"/>
          <p:cNvGraphicFramePr>
            <a:graphicFrameLocks noChangeAspect="1"/>
          </p:cNvGraphicFramePr>
          <p:nvPr/>
        </p:nvGraphicFramePr>
        <p:xfrm>
          <a:off x="45847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3" imgW="393529" imgH="469696" progId="Equation.3">
                  <p:embed/>
                </p:oleObj>
              </mc:Choice>
              <mc:Fallback>
                <p:oleObj name="Equation" r:id="rId3" imgW="393529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6"/>
          <p:cNvGraphicFramePr>
            <a:graphicFrameLocks noChangeAspect="1"/>
          </p:cNvGraphicFramePr>
          <p:nvPr/>
        </p:nvGraphicFramePr>
        <p:xfrm>
          <a:off x="58801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7"/>
          <p:cNvGraphicFramePr>
            <a:graphicFrameLocks noChangeAspect="1"/>
          </p:cNvGraphicFramePr>
          <p:nvPr/>
        </p:nvGraphicFramePr>
        <p:xfrm>
          <a:off x="7239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7" imgW="419100" imgH="469900" progId="Equation.3">
                  <p:embed/>
                </p:oleObj>
              </mc:Choice>
              <mc:Fallback>
                <p:oleObj name="Equation" r:id="rId7" imgW="4191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Line 18"/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3028" name="Object 19"/>
          <p:cNvGraphicFramePr>
            <a:graphicFrameLocks noChangeAspect="1"/>
          </p:cNvGraphicFramePr>
          <p:nvPr/>
        </p:nvGraphicFramePr>
        <p:xfrm>
          <a:off x="26670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0"/>
          <p:cNvGraphicFramePr>
            <a:graphicFrameLocks noChangeAspect="1"/>
          </p:cNvGraphicFramePr>
          <p:nvPr/>
        </p:nvGraphicFramePr>
        <p:xfrm>
          <a:off x="3962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11" imgW="279279" imgH="380835" progId="Equation.3">
                  <p:embed/>
                </p:oleObj>
              </mc:Choice>
              <mc:Fallback>
                <p:oleObj name="Equation" r:id="rId11" imgW="279279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21"/>
          <p:cNvGraphicFramePr>
            <a:graphicFrameLocks noChangeAspect="1"/>
          </p:cNvGraphicFramePr>
          <p:nvPr/>
        </p:nvGraphicFramePr>
        <p:xfrm>
          <a:off x="5257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2"/>
          <p:cNvGraphicFramePr>
            <a:graphicFrameLocks noChangeAspect="1"/>
          </p:cNvGraphicFramePr>
          <p:nvPr/>
        </p:nvGraphicFramePr>
        <p:xfrm>
          <a:off x="65532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2" name="Oval 23"/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3033" name="Object 24"/>
          <p:cNvGraphicFramePr>
            <a:graphicFrameLocks noChangeAspect="1"/>
          </p:cNvGraphicFramePr>
          <p:nvPr/>
        </p:nvGraphicFramePr>
        <p:xfrm>
          <a:off x="6642100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15" imgW="406224" imgH="469696" progId="Equation.3">
                  <p:embed/>
                </p:oleObj>
              </mc:Choice>
              <mc:Fallback>
                <p:oleObj name="Equation" r:id="rId15" imgW="406224" imgH="46969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4" name="Object 25"/>
          <p:cNvGraphicFramePr>
            <a:graphicFrameLocks noChangeAspect="1"/>
          </p:cNvGraphicFramePr>
          <p:nvPr/>
        </p:nvGraphicFramePr>
        <p:xfrm>
          <a:off x="3505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5" name="Object 26"/>
          <p:cNvGraphicFramePr>
            <a:graphicFrameLocks noChangeAspect="1"/>
          </p:cNvGraphicFramePr>
          <p:nvPr/>
        </p:nvGraphicFramePr>
        <p:xfrm>
          <a:off x="47244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6" name="Object 27"/>
          <p:cNvGraphicFramePr>
            <a:graphicFrameLocks noChangeAspect="1"/>
          </p:cNvGraphicFramePr>
          <p:nvPr/>
        </p:nvGraphicFramePr>
        <p:xfrm>
          <a:off x="6019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7" name="Object 28"/>
          <p:cNvGraphicFramePr>
            <a:graphicFrameLocks noChangeAspect="1"/>
          </p:cNvGraphicFramePr>
          <p:nvPr/>
        </p:nvGraphicFramePr>
        <p:xfrm>
          <a:off x="2133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Equation" r:id="rId20" imgW="279279" imgH="380835" progId="Equation.3">
                  <p:embed/>
                </p:oleObj>
              </mc:Choice>
              <mc:Fallback>
                <p:oleObj name="Equation" r:id="rId20" imgW="279279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8" name="Freeform 29"/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3039" name="Object 30"/>
          <p:cNvGraphicFramePr>
            <a:graphicFrameLocks noChangeAspect="1"/>
          </p:cNvGraphicFramePr>
          <p:nvPr/>
        </p:nvGraphicFramePr>
        <p:xfrm>
          <a:off x="6413500" y="28321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Equation" r:id="rId21" imgW="672808" imgH="444307" progId="Equation.3">
                  <p:embed/>
                </p:oleObj>
              </mc:Choice>
              <mc:Fallback>
                <p:oleObj name="Equation" r:id="rId21" imgW="672808" imgH="44430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321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0" name="Line 31"/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41" name="Freeform 32"/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42" name="Freeform 33"/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43" name="Freeform 34"/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3044" name="Group 35"/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p:graphicFrame>
          <p:nvGraphicFramePr>
            <p:cNvPr id="43049" name="Object 3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4" name="Equation" r:id="rId23" imgW="672808" imgH="444307" progId="Equation.3">
                    <p:embed/>
                  </p:oleObj>
                </mc:Choice>
                <mc:Fallback>
                  <p:oleObj name="Equation" r:id="rId23" imgW="672808" imgH="444307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0" name="Line 3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43045" name="Object 38"/>
          <p:cNvGraphicFramePr>
            <a:graphicFrameLocks noChangeAspect="1"/>
          </p:cNvGraphicFramePr>
          <p:nvPr/>
        </p:nvGraphicFramePr>
        <p:xfrm>
          <a:off x="1981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Equation" r:id="rId24" imgW="419100" imgH="469900" progId="Equation.3">
                  <p:embed/>
                </p:oleObj>
              </mc:Choice>
              <mc:Fallback>
                <p:oleObj name="Equation" r:id="rId24" imgW="419100" imgH="469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6" name="Object 39"/>
          <p:cNvGraphicFramePr>
            <a:graphicFrameLocks noChangeAspect="1"/>
          </p:cNvGraphicFramePr>
          <p:nvPr/>
        </p:nvGraphicFramePr>
        <p:xfrm>
          <a:off x="3314700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Equation" r:id="rId26" imgW="342751" imgH="469696" progId="Equation.3">
                  <p:embed/>
                </p:oleObj>
              </mc:Choice>
              <mc:Fallback>
                <p:oleObj name="Equation" r:id="rId26" imgW="342751" imgH="46969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7" name="Object 40"/>
          <p:cNvGraphicFramePr>
            <a:graphicFrameLocks noChangeAspect="1"/>
          </p:cNvGraphicFramePr>
          <p:nvPr/>
        </p:nvGraphicFramePr>
        <p:xfrm>
          <a:off x="3200400" y="1447800"/>
          <a:ext cx="2489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name="Equation" r:id="rId28" imgW="2489200" imgH="584200" progId="Equation.3">
                  <p:embed/>
                </p:oleObj>
              </mc:Choice>
              <mc:Fallback>
                <p:oleObj name="Equation" r:id="rId28" imgW="2489200" imgH="584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47800"/>
                        <a:ext cx="2489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8" name="Text Box 42"/>
          <p:cNvSpPr txBox="1">
            <a:spLocks noChangeArrowheads="1"/>
          </p:cNvSpPr>
          <p:nvPr/>
        </p:nvSpPr>
        <p:spPr bwMode="auto">
          <a:xfrm>
            <a:off x="228600" y="11430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AE54B7E-7C43-4C8D-B925-122585F3E7E1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/>
              <a:t> </a:t>
            </a:r>
          </a:p>
        </p:txBody>
      </p:sp>
      <p:graphicFrame>
        <p:nvGraphicFramePr>
          <p:cNvPr id="44038" name="Object 37"/>
          <p:cNvGraphicFramePr>
            <a:graphicFrameLocks noChangeAspect="1"/>
          </p:cNvGraphicFramePr>
          <p:nvPr/>
        </p:nvGraphicFramePr>
        <p:xfrm>
          <a:off x="3124200" y="1295400"/>
          <a:ext cx="251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3" imgW="2514600" imgH="583920" progId="Equation.3">
                  <p:embed/>
                </p:oleObj>
              </mc:Choice>
              <mc:Fallback>
                <p:oleObj name="Equation" r:id="rId3" imgW="2514600" imgH="5839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51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Oval 76"/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0" name="Oval 77"/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1" name="Oval 78"/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2" name="Oval 79"/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3" name="Oval 80"/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4" name="Line 81"/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5" name="Line 82"/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6" name="Line 83"/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7" name="Line 84"/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8" name="Oval 86"/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4049" name="Object 87"/>
          <p:cNvGraphicFramePr>
            <a:graphicFrameLocks noChangeAspect="1"/>
          </p:cNvGraphicFramePr>
          <p:nvPr/>
        </p:nvGraphicFramePr>
        <p:xfrm>
          <a:off x="3314700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88"/>
          <p:cNvGraphicFramePr>
            <a:graphicFrameLocks noChangeAspect="1"/>
          </p:cNvGraphicFramePr>
          <p:nvPr/>
        </p:nvGraphicFramePr>
        <p:xfrm>
          <a:off x="45847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1" name="Object 89"/>
          <p:cNvGraphicFramePr>
            <a:graphicFrameLocks noChangeAspect="1"/>
          </p:cNvGraphicFramePr>
          <p:nvPr/>
        </p:nvGraphicFramePr>
        <p:xfrm>
          <a:off x="58801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2" name="Object 90"/>
          <p:cNvGraphicFramePr>
            <a:graphicFrameLocks noChangeAspect="1"/>
          </p:cNvGraphicFramePr>
          <p:nvPr/>
        </p:nvGraphicFramePr>
        <p:xfrm>
          <a:off x="7239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3" name="Line 91"/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4054" name="Object 92"/>
          <p:cNvGraphicFramePr>
            <a:graphicFrameLocks noChangeAspect="1"/>
          </p:cNvGraphicFramePr>
          <p:nvPr/>
        </p:nvGraphicFramePr>
        <p:xfrm>
          <a:off x="26670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93"/>
          <p:cNvGraphicFramePr>
            <a:graphicFrameLocks noChangeAspect="1"/>
          </p:cNvGraphicFramePr>
          <p:nvPr/>
        </p:nvGraphicFramePr>
        <p:xfrm>
          <a:off x="3962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0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6" name="Object 94"/>
          <p:cNvGraphicFramePr>
            <a:graphicFrameLocks noChangeAspect="1"/>
          </p:cNvGraphicFramePr>
          <p:nvPr/>
        </p:nvGraphicFramePr>
        <p:xfrm>
          <a:off x="5257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95"/>
          <p:cNvGraphicFramePr>
            <a:graphicFrameLocks noChangeAspect="1"/>
          </p:cNvGraphicFramePr>
          <p:nvPr/>
        </p:nvGraphicFramePr>
        <p:xfrm>
          <a:off x="65532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8" name="Oval 96"/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4059" name="Object 97"/>
          <p:cNvGraphicFramePr>
            <a:graphicFrameLocks noChangeAspect="1"/>
          </p:cNvGraphicFramePr>
          <p:nvPr/>
        </p:nvGraphicFramePr>
        <p:xfrm>
          <a:off x="6642100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3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0" name="Object 98"/>
          <p:cNvGraphicFramePr>
            <a:graphicFrameLocks noChangeAspect="1"/>
          </p:cNvGraphicFramePr>
          <p:nvPr/>
        </p:nvGraphicFramePr>
        <p:xfrm>
          <a:off x="3505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1" name="Object 99"/>
          <p:cNvGraphicFramePr>
            <a:graphicFrameLocks noChangeAspect="1"/>
          </p:cNvGraphicFramePr>
          <p:nvPr/>
        </p:nvGraphicFramePr>
        <p:xfrm>
          <a:off x="47244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2" name="Object 100"/>
          <p:cNvGraphicFramePr>
            <a:graphicFrameLocks noChangeAspect="1"/>
          </p:cNvGraphicFramePr>
          <p:nvPr/>
        </p:nvGraphicFramePr>
        <p:xfrm>
          <a:off x="6019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3" name="Object 101"/>
          <p:cNvGraphicFramePr>
            <a:graphicFrameLocks noChangeAspect="1"/>
          </p:cNvGraphicFramePr>
          <p:nvPr/>
        </p:nvGraphicFramePr>
        <p:xfrm>
          <a:off x="2133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4" name="Freeform 102"/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4065" name="Object 103"/>
          <p:cNvGraphicFramePr>
            <a:graphicFrameLocks noChangeAspect="1"/>
          </p:cNvGraphicFramePr>
          <p:nvPr/>
        </p:nvGraphicFramePr>
        <p:xfrm>
          <a:off x="6413500" y="28321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8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321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6" name="Line 104"/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67" name="Freeform 105"/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68" name="Freeform 106"/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69" name="Freeform 107"/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4070" name="Group 108"/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p:graphicFrame>
          <p:nvGraphicFramePr>
            <p:cNvPr id="44072" name="Object 109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9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3" name="Line 110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44071" name="Object 111"/>
          <p:cNvGraphicFramePr>
            <a:graphicFrameLocks noChangeAspect="1"/>
          </p:cNvGraphicFramePr>
          <p:nvPr/>
        </p:nvGraphicFramePr>
        <p:xfrm>
          <a:off x="1981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Equation" r:id="rId28" imgW="419100" imgH="469900" progId="Equation.3">
                  <p:embed/>
                </p:oleObj>
              </mc:Choice>
              <mc:Fallback>
                <p:oleObj name="Equation" r:id="rId28" imgW="419100" imgH="46990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E0CAA4F-2279-40E4-84FB-9F2F4297D5D2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61" name="Oval 2"/>
          <p:cNvSpPr>
            <a:spLocks noChangeArrowheads="1"/>
          </p:cNvSpPr>
          <p:nvPr/>
        </p:nvSpPr>
        <p:spPr bwMode="auto">
          <a:xfrm>
            <a:off x="19050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2" name="Oval 3"/>
          <p:cNvSpPr>
            <a:spLocks noChangeArrowheads="1"/>
          </p:cNvSpPr>
          <p:nvPr/>
        </p:nvSpPr>
        <p:spPr bwMode="auto">
          <a:xfrm>
            <a:off x="44958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3" name="Oval 4"/>
          <p:cNvSpPr>
            <a:spLocks noChangeArrowheads="1"/>
          </p:cNvSpPr>
          <p:nvPr/>
        </p:nvSpPr>
        <p:spPr bwMode="auto">
          <a:xfrm>
            <a:off x="57912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4" name="Oval 5"/>
          <p:cNvSpPr>
            <a:spLocks noChangeArrowheads="1"/>
          </p:cNvSpPr>
          <p:nvPr/>
        </p:nvSpPr>
        <p:spPr bwMode="auto">
          <a:xfrm>
            <a:off x="7162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5" name="Oval 6"/>
          <p:cNvSpPr>
            <a:spLocks noChangeArrowheads="1"/>
          </p:cNvSpPr>
          <p:nvPr/>
        </p:nvSpPr>
        <p:spPr bwMode="auto">
          <a:xfrm>
            <a:off x="7010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6" name="Line 7"/>
          <p:cNvSpPr>
            <a:spLocks noChangeShapeType="1"/>
          </p:cNvSpPr>
          <p:nvPr/>
        </p:nvSpPr>
        <p:spPr bwMode="auto">
          <a:xfrm>
            <a:off x="1295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7" name="Line 8"/>
          <p:cNvSpPr>
            <a:spLocks noChangeShapeType="1"/>
          </p:cNvSpPr>
          <p:nvPr/>
        </p:nvSpPr>
        <p:spPr bwMode="auto">
          <a:xfrm>
            <a:off x="3733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8" name="Line 9"/>
          <p:cNvSpPr>
            <a:spLocks noChangeShapeType="1"/>
          </p:cNvSpPr>
          <p:nvPr/>
        </p:nvSpPr>
        <p:spPr bwMode="auto">
          <a:xfrm>
            <a:off x="5029200" y="5638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9" name="Line 10"/>
          <p:cNvSpPr>
            <a:spLocks noChangeShapeType="1"/>
          </p:cNvSpPr>
          <p:nvPr/>
        </p:nvSpPr>
        <p:spPr bwMode="auto">
          <a:xfrm>
            <a:off x="6324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5070" name="Object 11"/>
          <p:cNvGraphicFramePr>
            <a:graphicFrameLocks noChangeAspect="1"/>
          </p:cNvGraphicFramePr>
          <p:nvPr/>
        </p:nvGraphicFramePr>
        <p:xfrm>
          <a:off x="1981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Oval 12"/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5072" name="Object 13"/>
          <p:cNvGraphicFramePr>
            <a:graphicFrameLocks noChangeAspect="1"/>
          </p:cNvGraphicFramePr>
          <p:nvPr/>
        </p:nvGraphicFramePr>
        <p:xfrm>
          <a:off x="3314700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4"/>
          <p:cNvGraphicFramePr>
            <a:graphicFrameLocks noChangeAspect="1"/>
          </p:cNvGraphicFramePr>
          <p:nvPr/>
        </p:nvGraphicFramePr>
        <p:xfrm>
          <a:off x="45847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5"/>
          <p:cNvGraphicFramePr>
            <a:graphicFrameLocks noChangeAspect="1"/>
          </p:cNvGraphicFramePr>
          <p:nvPr/>
        </p:nvGraphicFramePr>
        <p:xfrm>
          <a:off x="5880100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6"/>
          <p:cNvGraphicFramePr>
            <a:graphicFrameLocks noChangeAspect="1"/>
          </p:cNvGraphicFramePr>
          <p:nvPr/>
        </p:nvGraphicFramePr>
        <p:xfrm>
          <a:off x="7239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6" name="Line 17"/>
          <p:cNvSpPr>
            <a:spLocks noChangeShapeType="1"/>
          </p:cNvSpPr>
          <p:nvPr/>
        </p:nvSpPr>
        <p:spPr bwMode="auto">
          <a:xfrm>
            <a:off x="2438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5077" name="Object 18"/>
          <p:cNvGraphicFramePr>
            <a:graphicFrameLocks noChangeAspect="1"/>
          </p:cNvGraphicFramePr>
          <p:nvPr/>
        </p:nvGraphicFramePr>
        <p:xfrm>
          <a:off x="26670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8" name="Object 19"/>
          <p:cNvGraphicFramePr>
            <a:graphicFrameLocks noChangeAspect="1"/>
          </p:cNvGraphicFramePr>
          <p:nvPr/>
        </p:nvGraphicFramePr>
        <p:xfrm>
          <a:off x="3962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20"/>
          <p:cNvGraphicFramePr>
            <a:graphicFrameLocks noChangeAspect="1"/>
          </p:cNvGraphicFramePr>
          <p:nvPr/>
        </p:nvGraphicFramePr>
        <p:xfrm>
          <a:off x="5257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0" name="Object 21"/>
          <p:cNvGraphicFramePr>
            <a:graphicFrameLocks noChangeAspect="1"/>
          </p:cNvGraphicFramePr>
          <p:nvPr/>
        </p:nvGraphicFramePr>
        <p:xfrm>
          <a:off x="6553200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1" name="Oval 22"/>
          <p:cNvSpPr>
            <a:spLocks noChangeArrowheads="1"/>
          </p:cNvSpPr>
          <p:nvPr/>
        </p:nvSpPr>
        <p:spPr bwMode="auto">
          <a:xfrm>
            <a:off x="6565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5082" name="Object 23"/>
          <p:cNvGraphicFramePr>
            <a:graphicFrameLocks noChangeAspect="1"/>
          </p:cNvGraphicFramePr>
          <p:nvPr/>
        </p:nvGraphicFramePr>
        <p:xfrm>
          <a:off x="6642100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24"/>
          <p:cNvGraphicFramePr>
            <a:graphicFrameLocks noChangeAspect="1"/>
          </p:cNvGraphicFramePr>
          <p:nvPr/>
        </p:nvGraphicFramePr>
        <p:xfrm>
          <a:off x="3505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7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25"/>
          <p:cNvGraphicFramePr>
            <a:graphicFrameLocks noChangeAspect="1"/>
          </p:cNvGraphicFramePr>
          <p:nvPr/>
        </p:nvGraphicFramePr>
        <p:xfrm>
          <a:off x="47244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8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5" name="Object 26"/>
          <p:cNvGraphicFramePr>
            <a:graphicFrameLocks noChangeAspect="1"/>
          </p:cNvGraphicFramePr>
          <p:nvPr/>
        </p:nvGraphicFramePr>
        <p:xfrm>
          <a:off x="6019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9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6" name="Object 27"/>
          <p:cNvGraphicFramePr>
            <a:graphicFrameLocks noChangeAspect="1"/>
          </p:cNvGraphicFramePr>
          <p:nvPr/>
        </p:nvGraphicFramePr>
        <p:xfrm>
          <a:off x="2133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7" name="Freeform 28"/>
          <p:cNvSpPr>
            <a:spLocks/>
          </p:cNvSpPr>
          <p:nvPr/>
        </p:nvSpPr>
        <p:spPr bwMode="auto">
          <a:xfrm>
            <a:off x="6400800" y="32766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5088" name="Object 29"/>
          <p:cNvGraphicFramePr>
            <a:graphicFrameLocks noChangeAspect="1"/>
          </p:cNvGraphicFramePr>
          <p:nvPr/>
        </p:nvGraphicFramePr>
        <p:xfrm>
          <a:off x="6413500" y="28321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321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9" name="Line 30"/>
          <p:cNvSpPr>
            <a:spLocks noChangeShapeType="1"/>
          </p:cNvSpPr>
          <p:nvPr/>
        </p:nvSpPr>
        <p:spPr bwMode="auto">
          <a:xfrm flipV="1">
            <a:off x="6172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90" name="Freeform 31"/>
          <p:cNvSpPr>
            <a:spLocks/>
          </p:cNvSpPr>
          <p:nvPr/>
        </p:nvSpPr>
        <p:spPr bwMode="auto">
          <a:xfrm>
            <a:off x="4876800" y="44196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91" name="Freeform 32"/>
          <p:cNvSpPr>
            <a:spLocks/>
          </p:cNvSpPr>
          <p:nvPr/>
        </p:nvSpPr>
        <p:spPr bwMode="auto">
          <a:xfrm>
            <a:off x="3581400" y="42291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92" name="Freeform 33"/>
          <p:cNvSpPr>
            <a:spLocks/>
          </p:cNvSpPr>
          <p:nvPr/>
        </p:nvSpPr>
        <p:spPr bwMode="auto">
          <a:xfrm>
            <a:off x="2286000" y="36068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5093" name="Group 34"/>
          <p:cNvGrpSpPr>
            <a:grpSpLocks/>
          </p:cNvGrpSpPr>
          <p:nvPr/>
        </p:nvGrpSpPr>
        <p:grpSpPr bwMode="auto">
          <a:xfrm>
            <a:off x="7010400" y="4597400"/>
            <a:ext cx="900113" cy="609600"/>
            <a:chOff x="4224" y="1824"/>
            <a:chExt cx="567" cy="384"/>
          </a:xfrm>
        </p:grpSpPr>
        <p:graphicFrame>
          <p:nvGraphicFramePr>
            <p:cNvPr id="45095" name="Object 3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2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6" name="Line 3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45094" name="Object 37"/>
          <p:cNvGraphicFramePr>
            <a:graphicFrameLocks noChangeAspect="1"/>
          </p:cNvGraphicFramePr>
          <p:nvPr/>
        </p:nvGraphicFramePr>
        <p:xfrm>
          <a:off x="3124200" y="1295400"/>
          <a:ext cx="251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name="Equation" r:id="rId28" imgW="2514600" imgH="583920" progId="Equation.3">
                  <p:embed/>
                </p:oleObj>
              </mc:Choice>
              <mc:Fallback>
                <p:oleObj name="Equation" r:id="rId28" imgW="2514600" imgH="5839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51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4C8AAC4-704D-4A1E-B814-AF988A6E92AE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39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46086" name="Rectangle 39"/>
          <p:cNvSpPr>
            <a:spLocks noChangeArrowheads="1"/>
          </p:cNvSpPr>
          <p:nvPr/>
        </p:nvSpPr>
        <p:spPr bwMode="auto">
          <a:xfrm>
            <a:off x="838200" y="1447800"/>
            <a:ext cx="2819400" cy="42672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7" name="Line 40"/>
          <p:cNvSpPr>
            <a:spLocks noChangeShapeType="1"/>
          </p:cNvSpPr>
          <p:nvPr/>
        </p:nvSpPr>
        <p:spPr bwMode="auto">
          <a:xfrm>
            <a:off x="1676400" y="1447800"/>
            <a:ext cx="0" cy="426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8" name="Line 41"/>
          <p:cNvSpPr>
            <a:spLocks noChangeShapeType="1"/>
          </p:cNvSpPr>
          <p:nvPr/>
        </p:nvSpPr>
        <p:spPr bwMode="auto">
          <a:xfrm>
            <a:off x="2743200" y="1447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9" name="Line 42"/>
          <p:cNvSpPr>
            <a:spLocks noChangeShapeType="1"/>
          </p:cNvSpPr>
          <p:nvPr/>
        </p:nvSpPr>
        <p:spPr bwMode="auto">
          <a:xfrm flipV="1">
            <a:off x="838200" y="2057400"/>
            <a:ext cx="2819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0" name="Line 43"/>
          <p:cNvSpPr>
            <a:spLocks noChangeShapeType="1"/>
          </p:cNvSpPr>
          <p:nvPr/>
        </p:nvSpPr>
        <p:spPr bwMode="auto">
          <a:xfrm flipV="1">
            <a:off x="838200" y="2667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1" name="Line 44"/>
          <p:cNvSpPr>
            <a:spLocks noChangeShapeType="1"/>
          </p:cNvSpPr>
          <p:nvPr/>
        </p:nvSpPr>
        <p:spPr bwMode="auto">
          <a:xfrm flipV="1">
            <a:off x="838200" y="3276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2" name="Line 45"/>
          <p:cNvSpPr>
            <a:spLocks noChangeShapeType="1"/>
          </p:cNvSpPr>
          <p:nvPr/>
        </p:nvSpPr>
        <p:spPr bwMode="auto">
          <a:xfrm flipV="1">
            <a:off x="838200" y="3886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3" name="Line 46"/>
          <p:cNvSpPr>
            <a:spLocks noChangeShapeType="1"/>
          </p:cNvSpPr>
          <p:nvPr/>
        </p:nvSpPr>
        <p:spPr bwMode="auto">
          <a:xfrm flipV="1">
            <a:off x="838200" y="4495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6094" name="Object 48"/>
          <p:cNvGraphicFramePr>
            <a:graphicFrameLocks noChangeAspect="1"/>
          </p:cNvGraphicFramePr>
          <p:nvPr/>
        </p:nvGraphicFramePr>
        <p:xfrm>
          <a:off x="1066800" y="1524000"/>
          <a:ext cx="436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6" name="Equation" r:id="rId3" imgW="279279" imgH="342751" progId="Equation.3">
                  <p:embed/>
                </p:oleObj>
              </mc:Choice>
              <mc:Fallback>
                <p:oleObj name="Equation" r:id="rId3" imgW="279279" imgH="34275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436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49"/>
          <p:cNvGraphicFramePr>
            <a:graphicFrameLocks noChangeAspect="1"/>
          </p:cNvGraphicFramePr>
          <p:nvPr/>
        </p:nvGraphicFramePr>
        <p:xfrm>
          <a:off x="2133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7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50"/>
          <p:cNvGraphicFramePr>
            <a:graphicFrameLocks noChangeAspect="1"/>
          </p:cNvGraphicFramePr>
          <p:nvPr/>
        </p:nvGraphicFramePr>
        <p:xfrm>
          <a:off x="3124200" y="1600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8" name="Equation" r:id="rId7" imgW="279279" imgH="380835" progId="Equation.3">
                  <p:embed/>
                </p:oleObj>
              </mc:Choice>
              <mc:Fallback>
                <p:oleObj name="Equation" r:id="rId7" imgW="279279" imgH="380835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51"/>
          <p:cNvGraphicFramePr>
            <a:graphicFrameLocks noChangeAspect="1"/>
          </p:cNvGraphicFramePr>
          <p:nvPr/>
        </p:nvGraphicFramePr>
        <p:xfrm>
          <a:off x="1066800" y="2133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9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52"/>
          <p:cNvGraphicFramePr>
            <a:graphicFrameLocks noChangeAspect="1"/>
          </p:cNvGraphicFramePr>
          <p:nvPr/>
        </p:nvGraphicFramePr>
        <p:xfrm>
          <a:off x="1066800" y="27432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0" name="Equation" r:id="rId11" imgW="342751" imgH="469696" progId="Equation.3">
                  <p:embed/>
                </p:oleObj>
              </mc:Choice>
              <mc:Fallback>
                <p:oleObj name="Equation" r:id="rId11" imgW="342751" imgH="469696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432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53"/>
          <p:cNvGraphicFramePr>
            <a:graphicFrameLocks noChangeAspect="1"/>
          </p:cNvGraphicFramePr>
          <p:nvPr/>
        </p:nvGraphicFramePr>
        <p:xfrm>
          <a:off x="1066800" y="3352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1"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54"/>
          <p:cNvGraphicFramePr>
            <a:graphicFrameLocks noChangeAspect="1"/>
          </p:cNvGraphicFramePr>
          <p:nvPr/>
        </p:nvGraphicFramePr>
        <p:xfrm>
          <a:off x="1066800" y="3962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2" name="Equation" r:id="rId15" imgW="393529" imgH="469696" progId="Equation.3">
                  <p:embed/>
                </p:oleObj>
              </mc:Choice>
              <mc:Fallback>
                <p:oleObj name="Equation" r:id="rId15" imgW="393529" imgH="469696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62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55"/>
          <p:cNvGraphicFramePr>
            <a:graphicFrameLocks noChangeAspect="1"/>
          </p:cNvGraphicFramePr>
          <p:nvPr/>
        </p:nvGraphicFramePr>
        <p:xfrm>
          <a:off x="1066800" y="4572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3" name="Equation" r:id="rId17" imgW="419100" imgH="469900" progId="Equation.3">
                  <p:embed/>
                </p:oleObj>
              </mc:Choice>
              <mc:Fallback>
                <p:oleObj name="Equation" r:id="rId17" imgW="419100" imgH="4699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2" name="Line 56"/>
          <p:cNvSpPr>
            <a:spLocks noChangeShapeType="1"/>
          </p:cNvSpPr>
          <p:nvPr/>
        </p:nvSpPr>
        <p:spPr bwMode="auto">
          <a:xfrm flipV="1">
            <a:off x="838200" y="5105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6103" name="Object 57"/>
          <p:cNvGraphicFramePr>
            <a:graphicFrameLocks noChangeAspect="1"/>
          </p:cNvGraphicFramePr>
          <p:nvPr/>
        </p:nvGraphicFramePr>
        <p:xfrm>
          <a:off x="1066800" y="5181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4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81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58"/>
          <p:cNvGraphicFramePr>
            <a:graphicFrameLocks noChangeAspect="1"/>
          </p:cNvGraphicFramePr>
          <p:nvPr/>
        </p:nvGraphicFramePr>
        <p:xfrm>
          <a:off x="2057400" y="21336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5" name="Equation" r:id="rId21" imgW="342751" imgH="469696" progId="Equation.3">
                  <p:embed/>
                </p:oleObj>
              </mc:Choice>
              <mc:Fallback>
                <p:oleObj name="Equation" r:id="rId21" imgW="342751" imgH="469696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5" name="Object 59"/>
          <p:cNvGraphicFramePr>
            <a:graphicFrameLocks noChangeAspect="1"/>
          </p:cNvGraphicFramePr>
          <p:nvPr/>
        </p:nvGraphicFramePr>
        <p:xfrm>
          <a:off x="3016250" y="2133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6" name="Equation" r:id="rId22" imgW="406224" imgH="469696" progId="Equation.3">
                  <p:embed/>
                </p:oleObj>
              </mc:Choice>
              <mc:Fallback>
                <p:oleObj name="Equation" r:id="rId22" imgW="406224" imgH="469696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2133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6" name="Object 60"/>
          <p:cNvGraphicFramePr>
            <a:graphicFrameLocks noChangeAspect="1"/>
          </p:cNvGraphicFramePr>
          <p:nvPr/>
        </p:nvGraphicFramePr>
        <p:xfrm>
          <a:off x="2057400" y="2743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7" name="Equation" r:id="rId23" imgW="406224" imgH="469696" progId="Equation.3">
                  <p:embed/>
                </p:oleObj>
              </mc:Choice>
              <mc:Fallback>
                <p:oleObj name="Equation" r:id="rId23" imgW="406224" imgH="469696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7" name="Object 61"/>
          <p:cNvGraphicFramePr>
            <a:graphicFrameLocks noChangeAspect="1"/>
          </p:cNvGraphicFramePr>
          <p:nvPr/>
        </p:nvGraphicFramePr>
        <p:xfrm>
          <a:off x="3048000" y="27432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8" name="Equation" r:id="rId24" imgW="393529" imgH="469696" progId="Equation.3">
                  <p:embed/>
                </p:oleObj>
              </mc:Choice>
              <mc:Fallback>
                <p:oleObj name="Equation" r:id="rId24" imgW="393529" imgH="469696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8" name="Object 62"/>
          <p:cNvGraphicFramePr>
            <a:graphicFrameLocks noChangeAspect="1"/>
          </p:cNvGraphicFramePr>
          <p:nvPr/>
        </p:nvGraphicFramePr>
        <p:xfrm>
          <a:off x="1981200" y="3276600"/>
          <a:ext cx="41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9" name="Equation" r:id="rId25" imgW="380835" imgH="482391" progId="Equation.3">
                  <p:embed/>
                </p:oleObj>
              </mc:Choice>
              <mc:Fallback>
                <p:oleObj name="Equation" r:id="rId25" imgW="380835" imgH="482391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41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9" name="Object 63"/>
          <p:cNvGraphicFramePr>
            <a:graphicFrameLocks noChangeAspect="1"/>
          </p:cNvGraphicFramePr>
          <p:nvPr/>
        </p:nvGraphicFramePr>
        <p:xfrm>
          <a:off x="3048000" y="3352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0" name="Equation" r:id="rId27" imgW="393529" imgH="469696" progId="Equation.3">
                  <p:embed/>
                </p:oleObj>
              </mc:Choice>
              <mc:Fallback>
                <p:oleObj name="Equation" r:id="rId27" imgW="393529" imgH="469696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52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0" name="Object 64"/>
          <p:cNvGraphicFramePr>
            <a:graphicFrameLocks noChangeAspect="1"/>
          </p:cNvGraphicFramePr>
          <p:nvPr/>
        </p:nvGraphicFramePr>
        <p:xfrm>
          <a:off x="1981200" y="3962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1" name="Equation" r:id="rId28" imgW="419100" imgH="469900" progId="Equation.3">
                  <p:embed/>
                </p:oleObj>
              </mc:Choice>
              <mc:Fallback>
                <p:oleObj name="Equation" r:id="rId28" imgW="419100" imgH="4699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62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1" name="Object 65"/>
          <p:cNvGraphicFramePr>
            <a:graphicFrameLocks noChangeAspect="1"/>
          </p:cNvGraphicFramePr>
          <p:nvPr/>
        </p:nvGraphicFramePr>
        <p:xfrm>
          <a:off x="2971800" y="39624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2" name="Equation" r:id="rId29" imgW="406224" imgH="469696" progId="Equation.3">
                  <p:embed/>
                </p:oleObj>
              </mc:Choice>
              <mc:Fallback>
                <p:oleObj name="Equation" r:id="rId29" imgW="406224" imgH="469696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624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12" name="Group 76"/>
          <p:cNvGrpSpPr>
            <a:grpSpLocks/>
          </p:cNvGrpSpPr>
          <p:nvPr/>
        </p:nvGrpSpPr>
        <p:grpSpPr bwMode="auto">
          <a:xfrm>
            <a:off x="3352800" y="3733800"/>
            <a:ext cx="5638800" cy="2832100"/>
            <a:chOff x="1488" y="1960"/>
            <a:chExt cx="4167" cy="2008"/>
          </a:xfrm>
        </p:grpSpPr>
        <p:sp>
          <p:nvSpPr>
            <p:cNvPr id="46121" name="Oval 5"/>
            <p:cNvSpPr>
              <a:spLocks noChangeArrowheads="1"/>
            </p:cNvSpPr>
            <p:nvPr/>
          </p:nvSpPr>
          <p:spPr bwMode="auto">
            <a:xfrm>
              <a:off x="1872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22" name="Oval 6"/>
            <p:cNvSpPr>
              <a:spLocks noChangeArrowheads="1"/>
            </p:cNvSpPr>
            <p:nvPr/>
          </p:nvSpPr>
          <p:spPr bwMode="auto">
            <a:xfrm>
              <a:off x="3504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23" name="Oval 7"/>
            <p:cNvSpPr>
              <a:spLocks noChangeArrowheads="1"/>
            </p:cNvSpPr>
            <p:nvPr/>
          </p:nvSpPr>
          <p:spPr bwMode="auto">
            <a:xfrm>
              <a:off x="4320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24" name="Oval 8"/>
            <p:cNvSpPr>
              <a:spLocks noChangeArrowheads="1"/>
            </p:cNvSpPr>
            <p:nvPr/>
          </p:nvSpPr>
          <p:spPr bwMode="auto">
            <a:xfrm>
              <a:off x="5184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25" name="Line 9"/>
            <p:cNvSpPr>
              <a:spLocks noChangeShapeType="1"/>
            </p:cNvSpPr>
            <p:nvPr/>
          </p:nvSpPr>
          <p:spPr bwMode="auto">
            <a:xfrm>
              <a:off x="1488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26" name="Line 10"/>
            <p:cNvSpPr>
              <a:spLocks noChangeShapeType="1"/>
            </p:cNvSpPr>
            <p:nvPr/>
          </p:nvSpPr>
          <p:spPr bwMode="auto">
            <a:xfrm>
              <a:off x="3024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27" name="Line 11"/>
            <p:cNvSpPr>
              <a:spLocks noChangeShapeType="1"/>
            </p:cNvSpPr>
            <p:nvPr/>
          </p:nvSpPr>
          <p:spPr bwMode="auto">
            <a:xfrm>
              <a:off x="3840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28" name="Line 12"/>
            <p:cNvSpPr>
              <a:spLocks noChangeShapeType="1"/>
            </p:cNvSpPr>
            <p:nvPr/>
          </p:nvSpPr>
          <p:spPr bwMode="auto">
            <a:xfrm>
              <a:off x="4656" y="3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46129" name="Object 13"/>
            <p:cNvGraphicFramePr>
              <a:graphicFrameLocks noChangeAspect="1"/>
            </p:cNvGraphicFramePr>
            <p:nvPr/>
          </p:nvGraphicFramePr>
          <p:xfrm>
            <a:off x="1920" y="3536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3" name="Equation" r:id="rId30" imgW="419100" imgH="469900" progId="Equation.3">
                    <p:embed/>
                  </p:oleObj>
                </mc:Choice>
                <mc:Fallback>
                  <p:oleObj name="Equation" r:id="rId30" imgW="419100" imgH="469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536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30" name="Oval 14"/>
            <p:cNvSpPr>
              <a:spLocks noChangeArrowheads="1"/>
            </p:cNvSpPr>
            <p:nvPr/>
          </p:nvSpPr>
          <p:spPr bwMode="auto">
            <a:xfrm>
              <a:off x="2688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46131" name="Object 15"/>
            <p:cNvGraphicFramePr>
              <a:graphicFrameLocks noChangeAspect="1"/>
            </p:cNvGraphicFramePr>
            <p:nvPr/>
          </p:nvGraphicFramePr>
          <p:xfrm>
            <a:off x="2760" y="3536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4" name="Equation" r:id="rId31" imgW="342751" imgH="469696" progId="Equation.3">
                    <p:embed/>
                  </p:oleObj>
                </mc:Choice>
                <mc:Fallback>
                  <p:oleObj name="Equation" r:id="rId31" imgW="342751" imgH="46969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3536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32" name="Object 16"/>
            <p:cNvGraphicFramePr>
              <a:graphicFrameLocks noChangeAspect="1"/>
            </p:cNvGraphicFramePr>
            <p:nvPr/>
          </p:nvGraphicFramePr>
          <p:xfrm>
            <a:off x="3560" y="3536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5" name="Equation" r:id="rId32" imgW="393529" imgH="469696" progId="Equation.3">
                    <p:embed/>
                  </p:oleObj>
                </mc:Choice>
                <mc:Fallback>
                  <p:oleObj name="Equation" r:id="rId32" imgW="393529" imgH="46969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3536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33" name="Object 17"/>
            <p:cNvGraphicFramePr>
              <a:graphicFrameLocks noChangeAspect="1"/>
            </p:cNvGraphicFramePr>
            <p:nvPr/>
          </p:nvGraphicFramePr>
          <p:xfrm>
            <a:off x="4376" y="3536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6" name="Equation" r:id="rId33" imgW="393529" imgH="469696" progId="Equation.3">
                    <p:embed/>
                  </p:oleObj>
                </mc:Choice>
                <mc:Fallback>
                  <p:oleObj name="Equation" r:id="rId33" imgW="393529" imgH="46969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3536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34" name="Object 18"/>
            <p:cNvGraphicFramePr>
              <a:graphicFrameLocks noChangeAspect="1"/>
            </p:cNvGraphicFramePr>
            <p:nvPr/>
          </p:nvGraphicFramePr>
          <p:xfrm>
            <a:off x="5232" y="3536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7" name="Equation" r:id="rId34" imgW="419100" imgH="469900" progId="Equation.3">
                    <p:embed/>
                  </p:oleObj>
                </mc:Choice>
                <mc:Fallback>
                  <p:oleObj name="Equation" r:id="rId34" imgW="419100" imgH="4699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536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35" name="Line 19"/>
            <p:cNvSpPr>
              <a:spLocks noChangeShapeType="1"/>
            </p:cNvSpPr>
            <p:nvPr/>
          </p:nvSpPr>
          <p:spPr bwMode="auto">
            <a:xfrm>
              <a:off x="2208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46136" name="Object 20"/>
            <p:cNvGraphicFramePr>
              <a:graphicFrameLocks noChangeAspect="1"/>
            </p:cNvGraphicFramePr>
            <p:nvPr/>
          </p:nvGraphicFramePr>
          <p:xfrm>
            <a:off x="2352" y="353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8" name="Equation" r:id="rId35" imgW="266584" imgH="279279" progId="Equation.3">
                    <p:embed/>
                  </p:oleObj>
                </mc:Choice>
                <mc:Fallback>
                  <p:oleObj name="Equation" r:id="rId35" imgW="266584" imgH="27927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53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37" name="Object 21"/>
            <p:cNvGraphicFramePr>
              <a:graphicFrameLocks noChangeAspect="1"/>
            </p:cNvGraphicFramePr>
            <p:nvPr/>
          </p:nvGraphicFramePr>
          <p:xfrm>
            <a:off x="3168" y="348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9" name="Equation" r:id="rId36" imgW="279279" imgH="380835" progId="Equation.3">
                    <p:embed/>
                  </p:oleObj>
                </mc:Choice>
                <mc:Fallback>
                  <p:oleObj name="Equation" r:id="rId36" imgW="279279" imgH="38083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48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38" name="Object 22"/>
            <p:cNvGraphicFramePr>
              <a:graphicFrameLocks noChangeAspect="1"/>
            </p:cNvGraphicFramePr>
            <p:nvPr/>
          </p:nvGraphicFramePr>
          <p:xfrm>
            <a:off x="3984" y="348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0" name="Equation" r:id="rId37" imgW="279279" imgH="380835" progId="Equation.3">
                    <p:embed/>
                  </p:oleObj>
                </mc:Choice>
                <mc:Fallback>
                  <p:oleObj name="Equation" r:id="rId37" imgW="279279" imgH="38083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48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39" name="Object 23"/>
            <p:cNvGraphicFramePr>
              <a:graphicFrameLocks noChangeAspect="1"/>
            </p:cNvGraphicFramePr>
            <p:nvPr/>
          </p:nvGraphicFramePr>
          <p:xfrm>
            <a:off x="4800" y="353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1" name="Equation" r:id="rId38" imgW="266584" imgH="279279" progId="Equation.3">
                    <p:embed/>
                  </p:oleObj>
                </mc:Choice>
                <mc:Fallback>
                  <p:oleObj name="Equation" r:id="rId38" imgW="266584" imgH="27927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53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40" name="Oval 24"/>
            <p:cNvSpPr>
              <a:spLocks noChangeArrowheads="1"/>
            </p:cNvSpPr>
            <p:nvPr/>
          </p:nvSpPr>
          <p:spPr bwMode="auto">
            <a:xfrm>
              <a:off x="4808" y="27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46141" name="Object 25"/>
            <p:cNvGraphicFramePr>
              <a:graphicFrameLocks noChangeAspect="1"/>
            </p:cNvGraphicFramePr>
            <p:nvPr/>
          </p:nvGraphicFramePr>
          <p:xfrm>
            <a:off x="4856" y="2728"/>
            <a:ext cx="25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2" name="Equation" r:id="rId39" imgW="406224" imgH="469696" progId="Equation.3">
                    <p:embed/>
                  </p:oleObj>
                </mc:Choice>
                <mc:Fallback>
                  <p:oleObj name="Equation" r:id="rId39" imgW="406224" imgH="46969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6" y="2728"/>
                          <a:ext cx="25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42" name="Object 26"/>
            <p:cNvGraphicFramePr>
              <a:graphicFrameLocks noChangeAspect="1"/>
            </p:cNvGraphicFramePr>
            <p:nvPr/>
          </p:nvGraphicFramePr>
          <p:xfrm>
            <a:off x="2880" y="324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3" name="Equation" r:id="rId40" imgW="266584" imgH="279279" progId="Equation.3">
                    <p:embed/>
                  </p:oleObj>
                </mc:Choice>
                <mc:Fallback>
                  <p:oleObj name="Equation" r:id="rId40" imgW="266584" imgH="27927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24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43" name="Object 27"/>
            <p:cNvGraphicFramePr>
              <a:graphicFrameLocks noChangeAspect="1"/>
            </p:cNvGraphicFramePr>
            <p:nvPr/>
          </p:nvGraphicFramePr>
          <p:xfrm>
            <a:off x="3648" y="329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4" name="Equation" r:id="rId41" imgW="266584" imgH="279279" progId="Equation.3">
                    <p:embed/>
                  </p:oleObj>
                </mc:Choice>
                <mc:Fallback>
                  <p:oleObj name="Equation" r:id="rId41" imgW="266584" imgH="27927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9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44" name="Object 28"/>
            <p:cNvGraphicFramePr>
              <a:graphicFrameLocks noChangeAspect="1"/>
            </p:cNvGraphicFramePr>
            <p:nvPr/>
          </p:nvGraphicFramePr>
          <p:xfrm>
            <a:off x="4464" y="324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5" name="Equation" r:id="rId42" imgW="279279" imgH="380835" progId="Equation.3">
                    <p:embed/>
                  </p:oleObj>
                </mc:Choice>
                <mc:Fallback>
                  <p:oleObj name="Equation" r:id="rId42" imgW="279279" imgH="38083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24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45" name="Object 29"/>
            <p:cNvGraphicFramePr>
              <a:graphicFrameLocks noChangeAspect="1"/>
            </p:cNvGraphicFramePr>
            <p:nvPr/>
          </p:nvGraphicFramePr>
          <p:xfrm>
            <a:off x="2016" y="3200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6" name="Equation" r:id="rId43" imgW="279279" imgH="380835" progId="Equation.3">
                    <p:embed/>
                  </p:oleObj>
                </mc:Choice>
                <mc:Fallback>
                  <p:oleObj name="Equation" r:id="rId43" imgW="279279" imgH="38083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200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46" name="Freeform 30"/>
            <p:cNvSpPr>
              <a:spLocks/>
            </p:cNvSpPr>
            <p:nvPr/>
          </p:nvSpPr>
          <p:spPr bwMode="auto">
            <a:xfrm>
              <a:off x="4704" y="2240"/>
              <a:ext cx="416" cy="536"/>
            </a:xfrm>
            <a:custGeom>
              <a:avLst/>
              <a:gdLst>
                <a:gd name="T0" fmla="*/ 152 w 416"/>
                <a:gd name="T1" fmla="*/ 536 h 536"/>
                <a:gd name="T2" fmla="*/ 8 w 416"/>
                <a:gd name="T3" fmla="*/ 200 h 536"/>
                <a:gd name="T4" fmla="*/ 200 w 416"/>
                <a:gd name="T5" fmla="*/ 8 h 536"/>
                <a:gd name="T6" fmla="*/ 392 w 416"/>
                <a:gd name="T7" fmla="*/ 152 h 536"/>
                <a:gd name="T8" fmla="*/ 344 w 416"/>
                <a:gd name="T9" fmla="*/ 488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6" h="536">
                  <a:moveTo>
                    <a:pt x="152" y="536"/>
                  </a:moveTo>
                  <a:cubicBezTo>
                    <a:pt x="76" y="412"/>
                    <a:pt x="0" y="288"/>
                    <a:pt x="8" y="200"/>
                  </a:cubicBezTo>
                  <a:cubicBezTo>
                    <a:pt x="16" y="112"/>
                    <a:pt x="136" y="16"/>
                    <a:pt x="200" y="8"/>
                  </a:cubicBezTo>
                  <a:cubicBezTo>
                    <a:pt x="264" y="0"/>
                    <a:pt x="368" y="72"/>
                    <a:pt x="392" y="152"/>
                  </a:cubicBezTo>
                  <a:cubicBezTo>
                    <a:pt x="416" y="232"/>
                    <a:pt x="380" y="360"/>
                    <a:pt x="344" y="4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46147" name="Object 31"/>
            <p:cNvGraphicFramePr>
              <a:graphicFrameLocks noChangeAspect="1"/>
            </p:cNvGraphicFramePr>
            <p:nvPr/>
          </p:nvGraphicFramePr>
          <p:xfrm>
            <a:off x="4712" y="1960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7" name="Equation" r:id="rId44" imgW="672808" imgH="444307" progId="Equation.3">
                    <p:embed/>
                  </p:oleObj>
                </mc:Choice>
                <mc:Fallback>
                  <p:oleObj name="Equation" r:id="rId44" imgW="672808" imgH="444307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1960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48" name="Line 32"/>
            <p:cNvSpPr>
              <a:spLocks noChangeShapeType="1"/>
            </p:cNvSpPr>
            <p:nvPr/>
          </p:nvSpPr>
          <p:spPr bwMode="auto">
            <a:xfrm flipV="1">
              <a:off x="4560" y="3056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49" name="Freeform 33"/>
            <p:cNvSpPr>
              <a:spLocks/>
            </p:cNvSpPr>
            <p:nvPr/>
          </p:nvSpPr>
          <p:spPr bwMode="auto">
            <a:xfrm>
              <a:off x="3744" y="2960"/>
              <a:ext cx="1104" cy="624"/>
            </a:xfrm>
            <a:custGeom>
              <a:avLst/>
              <a:gdLst>
                <a:gd name="T0" fmla="*/ 0 w 1104"/>
                <a:gd name="T1" fmla="*/ 624 h 624"/>
                <a:gd name="T2" fmla="*/ 432 w 1104"/>
                <a:gd name="T3" fmla="*/ 192 h 624"/>
                <a:gd name="T4" fmla="*/ 1104 w 1104"/>
                <a:gd name="T5" fmla="*/ 0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624">
                  <a:moveTo>
                    <a:pt x="0" y="624"/>
                  </a:moveTo>
                  <a:cubicBezTo>
                    <a:pt x="124" y="460"/>
                    <a:pt x="248" y="296"/>
                    <a:pt x="432" y="192"/>
                  </a:cubicBezTo>
                  <a:cubicBezTo>
                    <a:pt x="616" y="88"/>
                    <a:pt x="860" y="44"/>
                    <a:pt x="110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50" name="Freeform 34"/>
            <p:cNvSpPr>
              <a:spLocks/>
            </p:cNvSpPr>
            <p:nvPr/>
          </p:nvSpPr>
          <p:spPr bwMode="auto">
            <a:xfrm>
              <a:off x="2928" y="2840"/>
              <a:ext cx="1872" cy="744"/>
            </a:xfrm>
            <a:custGeom>
              <a:avLst/>
              <a:gdLst>
                <a:gd name="T0" fmla="*/ 0 w 1872"/>
                <a:gd name="T1" fmla="*/ 744 h 744"/>
                <a:gd name="T2" fmla="*/ 720 w 1872"/>
                <a:gd name="T3" fmla="*/ 120 h 744"/>
                <a:gd name="T4" fmla="*/ 1872 w 1872"/>
                <a:gd name="T5" fmla="*/ 2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72" h="744">
                  <a:moveTo>
                    <a:pt x="0" y="744"/>
                  </a:moveTo>
                  <a:cubicBezTo>
                    <a:pt x="204" y="492"/>
                    <a:pt x="408" y="240"/>
                    <a:pt x="720" y="120"/>
                  </a:cubicBezTo>
                  <a:cubicBezTo>
                    <a:pt x="1032" y="0"/>
                    <a:pt x="1452" y="12"/>
                    <a:pt x="1872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51" name="Freeform 35"/>
            <p:cNvSpPr>
              <a:spLocks/>
            </p:cNvSpPr>
            <p:nvPr/>
          </p:nvSpPr>
          <p:spPr bwMode="auto">
            <a:xfrm>
              <a:off x="2112" y="2448"/>
              <a:ext cx="2736" cy="1136"/>
            </a:xfrm>
            <a:custGeom>
              <a:avLst/>
              <a:gdLst>
                <a:gd name="T0" fmla="*/ 0 w 2736"/>
                <a:gd name="T1" fmla="*/ 1136 h 1136"/>
                <a:gd name="T2" fmla="*/ 720 w 2736"/>
                <a:gd name="T3" fmla="*/ 128 h 1136"/>
                <a:gd name="T4" fmla="*/ 2736 w 2736"/>
                <a:gd name="T5" fmla="*/ 368 h 1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36" h="1136">
                  <a:moveTo>
                    <a:pt x="0" y="1136"/>
                  </a:moveTo>
                  <a:cubicBezTo>
                    <a:pt x="132" y="696"/>
                    <a:pt x="264" y="256"/>
                    <a:pt x="720" y="128"/>
                  </a:cubicBezTo>
                  <a:cubicBezTo>
                    <a:pt x="1176" y="0"/>
                    <a:pt x="1956" y="184"/>
                    <a:pt x="2736" y="36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152" name="Oval 47"/>
            <p:cNvSpPr>
              <a:spLocks noChangeArrowheads="1"/>
            </p:cNvSpPr>
            <p:nvPr/>
          </p:nvSpPr>
          <p:spPr bwMode="auto">
            <a:xfrm>
              <a:off x="5088" y="3440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46153" name="Group 66"/>
            <p:cNvGrpSpPr>
              <a:grpSpLocks/>
            </p:cNvGrpSpPr>
            <p:nvPr/>
          </p:nvGrpSpPr>
          <p:grpSpPr bwMode="auto">
            <a:xfrm>
              <a:off x="5088" y="3072"/>
              <a:ext cx="567" cy="384"/>
              <a:chOff x="4224" y="1824"/>
              <a:chExt cx="567" cy="384"/>
            </a:xfrm>
          </p:grpSpPr>
          <p:graphicFrame>
            <p:nvGraphicFramePr>
              <p:cNvPr id="46154" name="Object 67"/>
              <p:cNvGraphicFramePr>
                <a:graphicFrameLocks noChangeAspect="1"/>
              </p:cNvGraphicFramePr>
              <p:nvPr/>
            </p:nvGraphicFramePr>
            <p:xfrm>
              <a:off x="4368" y="1824"/>
              <a:ext cx="423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88" name="Equation" r:id="rId46" imgW="672808" imgH="444307" progId="Equation.3">
                      <p:embed/>
                    </p:oleObj>
                  </mc:Choice>
                  <mc:Fallback>
                    <p:oleObj name="Equation" r:id="rId46" imgW="672808" imgH="444307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824"/>
                            <a:ext cx="423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55" name="Line 68"/>
              <p:cNvSpPr>
                <a:spLocks noChangeShapeType="1"/>
              </p:cNvSpPr>
              <p:nvPr/>
            </p:nvSpPr>
            <p:spPr bwMode="auto">
              <a:xfrm flipH="1" flipV="1">
                <a:off x="4224" y="182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aphicFrame>
        <p:nvGraphicFramePr>
          <p:cNvPr id="46113" name="Object 69"/>
          <p:cNvGraphicFramePr>
            <a:graphicFrameLocks noChangeAspect="1"/>
          </p:cNvGraphicFramePr>
          <p:nvPr/>
        </p:nvGraphicFramePr>
        <p:xfrm>
          <a:off x="2971800" y="5181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9" name="Equation" r:id="rId47" imgW="406224" imgH="469696" progId="Equation.3">
                  <p:embed/>
                </p:oleObj>
              </mc:Choice>
              <mc:Fallback>
                <p:oleObj name="Equation" r:id="rId47" imgW="406224" imgH="469696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81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4" name="Object 70"/>
          <p:cNvGraphicFramePr>
            <a:graphicFrameLocks noChangeAspect="1"/>
          </p:cNvGraphicFramePr>
          <p:nvPr/>
        </p:nvGraphicFramePr>
        <p:xfrm>
          <a:off x="1981200" y="5181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0" name="Equation" r:id="rId48" imgW="406224" imgH="469696" progId="Equation.3">
                  <p:embed/>
                </p:oleObj>
              </mc:Choice>
              <mc:Fallback>
                <p:oleObj name="Equation" r:id="rId48" imgW="406224" imgH="469696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5" name="Object 71"/>
          <p:cNvGraphicFramePr>
            <a:graphicFrameLocks noChangeAspect="1"/>
          </p:cNvGraphicFramePr>
          <p:nvPr/>
        </p:nvGraphicFramePr>
        <p:xfrm>
          <a:off x="2971800" y="45720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1" name="Equation" r:id="rId49" imgW="406224" imgH="469696" progId="Equation.3">
                  <p:embed/>
                </p:oleObj>
              </mc:Choice>
              <mc:Fallback>
                <p:oleObj name="Equation" r:id="rId49" imgW="406224" imgH="469696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6" name="Object 72"/>
          <p:cNvGraphicFramePr>
            <a:graphicFrameLocks noChangeAspect="1"/>
          </p:cNvGraphicFramePr>
          <p:nvPr/>
        </p:nvGraphicFramePr>
        <p:xfrm>
          <a:off x="1981200" y="45720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2" name="Equation" r:id="rId50" imgW="406224" imgH="469696" progId="Equation.3">
                  <p:embed/>
                </p:oleObj>
              </mc:Choice>
              <mc:Fallback>
                <p:oleObj name="Equation" r:id="rId50" imgW="406224" imgH="469696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7" name="Text Box 74"/>
          <p:cNvSpPr txBox="1">
            <a:spLocks noChangeArrowheads="1"/>
          </p:cNvSpPr>
          <p:nvPr/>
        </p:nvSpPr>
        <p:spPr bwMode="auto">
          <a:xfrm>
            <a:off x="0" y="0"/>
            <a:ext cx="4164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Transition Table for </a:t>
            </a:r>
          </a:p>
        </p:txBody>
      </p:sp>
      <p:sp>
        <p:nvSpPr>
          <p:cNvPr id="46118" name="Text Box 77"/>
          <p:cNvSpPr txBox="1">
            <a:spLocks noChangeArrowheads="1"/>
          </p:cNvSpPr>
          <p:nvPr/>
        </p:nvSpPr>
        <p:spPr bwMode="auto">
          <a:xfrm rot="-5400000">
            <a:off x="-423069" y="3318669"/>
            <a:ext cx="1852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4000">
                <a:solidFill>
                  <a:schemeClr val="tx2"/>
                </a:solidFill>
              </a:rPr>
              <a:t>states</a:t>
            </a:r>
          </a:p>
        </p:txBody>
      </p:sp>
      <p:sp>
        <p:nvSpPr>
          <p:cNvPr id="46119" name="Text Box 78"/>
          <p:cNvSpPr txBox="1">
            <a:spLocks noChangeArrowheads="1"/>
          </p:cNvSpPr>
          <p:nvPr/>
        </p:nvSpPr>
        <p:spPr bwMode="auto">
          <a:xfrm>
            <a:off x="1828800" y="788988"/>
            <a:ext cx="1858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chemeClr val="tx2"/>
                </a:solidFill>
              </a:rPr>
              <a:t>symbols</a:t>
            </a:r>
          </a:p>
        </p:txBody>
      </p:sp>
      <p:graphicFrame>
        <p:nvGraphicFramePr>
          <p:cNvPr id="46120" name="Object 79"/>
          <p:cNvGraphicFramePr>
            <a:graphicFrameLocks noChangeAspect="1"/>
          </p:cNvGraphicFramePr>
          <p:nvPr/>
        </p:nvGraphicFramePr>
        <p:xfrm>
          <a:off x="4114800" y="0"/>
          <a:ext cx="436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" name="Equation" r:id="rId51" imgW="279279" imgH="342751" progId="Equation.3">
                  <p:embed/>
                </p:oleObj>
              </mc:Choice>
              <mc:Fallback>
                <p:oleObj name="Equation" r:id="rId51" imgW="279279" imgH="342751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0"/>
                        <a:ext cx="436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AF3430A-31A6-4880-BB53-AB363CB91386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0246" name="Oval 10"/>
          <p:cNvSpPr>
            <a:spLocks noChangeArrowheads="1"/>
          </p:cNvSpPr>
          <p:nvPr/>
        </p:nvSpPr>
        <p:spPr bwMode="auto">
          <a:xfrm>
            <a:off x="1600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7" name="Oval 11"/>
          <p:cNvSpPr>
            <a:spLocks noChangeArrowheads="1"/>
          </p:cNvSpPr>
          <p:nvPr/>
        </p:nvSpPr>
        <p:spPr bwMode="auto">
          <a:xfrm>
            <a:off x="4191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8" name="Oval 12"/>
          <p:cNvSpPr>
            <a:spLocks noChangeArrowheads="1"/>
          </p:cNvSpPr>
          <p:nvPr/>
        </p:nvSpPr>
        <p:spPr bwMode="auto">
          <a:xfrm>
            <a:off x="54864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Oval 13"/>
          <p:cNvSpPr>
            <a:spLocks noChangeArrowheads="1"/>
          </p:cNvSpPr>
          <p:nvPr/>
        </p:nvSpPr>
        <p:spPr bwMode="auto">
          <a:xfrm>
            <a:off x="6858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0" name="Oval 14"/>
          <p:cNvSpPr>
            <a:spLocks noChangeArrowheads="1"/>
          </p:cNvSpPr>
          <p:nvPr/>
        </p:nvSpPr>
        <p:spPr bwMode="auto">
          <a:xfrm>
            <a:off x="6705600" y="3429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1" name="Line 15"/>
          <p:cNvSpPr>
            <a:spLocks noChangeShapeType="1"/>
          </p:cNvSpPr>
          <p:nvPr/>
        </p:nvSpPr>
        <p:spPr bwMode="auto">
          <a:xfrm>
            <a:off x="990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2" name="Line 16"/>
          <p:cNvSpPr>
            <a:spLocks noChangeShapeType="1"/>
          </p:cNvSpPr>
          <p:nvPr/>
        </p:nvSpPr>
        <p:spPr bwMode="auto">
          <a:xfrm>
            <a:off x="34290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3" name="Line 17"/>
          <p:cNvSpPr>
            <a:spLocks noChangeShapeType="1"/>
          </p:cNvSpPr>
          <p:nvPr/>
        </p:nvSpPr>
        <p:spPr bwMode="auto">
          <a:xfrm>
            <a:off x="4724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4" name="Line 18"/>
          <p:cNvSpPr>
            <a:spLocks noChangeShapeType="1"/>
          </p:cNvSpPr>
          <p:nvPr/>
        </p:nvSpPr>
        <p:spPr bwMode="auto">
          <a:xfrm>
            <a:off x="6019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0255" name="Object 19"/>
          <p:cNvGraphicFramePr>
            <a:graphicFrameLocks noChangeAspect="1"/>
          </p:cNvGraphicFramePr>
          <p:nvPr/>
        </p:nvGraphicFramePr>
        <p:xfrm>
          <a:off x="1676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Oval 20"/>
          <p:cNvSpPr>
            <a:spLocks noChangeArrowheads="1"/>
          </p:cNvSpPr>
          <p:nvPr/>
        </p:nvSpPr>
        <p:spPr bwMode="auto">
          <a:xfrm>
            <a:off x="28956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0257" name="Object 21"/>
          <p:cNvGraphicFramePr>
            <a:graphicFrameLocks noChangeAspect="1"/>
          </p:cNvGraphicFramePr>
          <p:nvPr/>
        </p:nvGraphicFramePr>
        <p:xfrm>
          <a:off x="3009900" y="3581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581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22"/>
          <p:cNvGraphicFramePr>
            <a:graphicFrameLocks noChangeAspect="1"/>
          </p:cNvGraphicFramePr>
          <p:nvPr/>
        </p:nvGraphicFramePr>
        <p:xfrm>
          <a:off x="42799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23"/>
          <p:cNvGraphicFramePr>
            <a:graphicFrameLocks noChangeAspect="1"/>
          </p:cNvGraphicFramePr>
          <p:nvPr/>
        </p:nvGraphicFramePr>
        <p:xfrm>
          <a:off x="5575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4"/>
          <p:cNvGraphicFramePr>
            <a:graphicFrameLocks noChangeAspect="1"/>
          </p:cNvGraphicFramePr>
          <p:nvPr/>
        </p:nvGraphicFramePr>
        <p:xfrm>
          <a:off x="69342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Line 25"/>
          <p:cNvSpPr>
            <a:spLocks noChangeShapeType="1"/>
          </p:cNvSpPr>
          <p:nvPr/>
        </p:nvSpPr>
        <p:spPr bwMode="auto">
          <a:xfrm>
            <a:off x="2133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0262" name="Object 26"/>
          <p:cNvGraphicFramePr>
            <a:graphicFrameLocks noChangeAspect="1"/>
          </p:cNvGraphicFramePr>
          <p:nvPr/>
        </p:nvGraphicFramePr>
        <p:xfrm>
          <a:off x="2362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7"/>
          <p:cNvGraphicFramePr>
            <a:graphicFrameLocks noChangeAspect="1"/>
          </p:cNvGraphicFramePr>
          <p:nvPr/>
        </p:nvGraphicFramePr>
        <p:xfrm>
          <a:off x="36576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8"/>
          <p:cNvGraphicFramePr>
            <a:graphicFrameLocks noChangeAspect="1"/>
          </p:cNvGraphicFramePr>
          <p:nvPr/>
        </p:nvGraphicFramePr>
        <p:xfrm>
          <a:off x="49530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Object 29"/>
          <p:cNvGraphicFramePr>
            <a:graphicFrameLocks noChangeAspect="1"/>
          </p:cNvGraphicFramePr>
          <p:nvPr/>
        </p:nvGraphicFramePr>
        <p:xfrm>
          <a:off x="62484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Oval 30"/>
          <p:cNvSpPr>
            <a:spLocks noChangeArrowheads="1"/>
          </p:cNvSpPr>
          <p:nvPr/>
        </p:nvSpPr>
        <p:spPr bwMode="auto">
          <a:xfrm>
            <a:off x="6261100" y="2298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0267" name="Object 31"/>
          <p:cNvGraphicFramePr>
            <a:graphicFrameLocks noChangeAspect="1"/>
          </p:cNvGraphicFramePr>
          <p:nvPr/>
        </p:nvGraphicFramePr>
        <p:xfrm>
          <a:off x="6337300" y="2298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98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32"/>
          <p:cNvGraphicFramePr>
            <a:graphicFrameLocks noChangeAspect="1"/>
          </p:cNvGraphicFramePr>
          <p:nvPr/>
        </p:nvGraphicFramePr>
        <p:xfrm>
          <a:off x="3200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33"/>
          <p:cNvGraphicFramePr>
            <a:graphicFrameLocks noChangeAspect="1"/>
          </p:cNvGraphicFramePr>
          <p:nvPr/>
        </p:nvGraphicFramePr>
        <p:xfrm>
          <a:off x="44196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" name="Object 34"/>
          <p:cNvGraphicFramePr>
            <a:graphicFrameLocks noChangeAspect="1"/>
          </p:cNvGraphicFramePr>
          <p:nvPr/>
        </p:nvGraphicFramePr>
        <p:xfrm>
          <a:off x="5715000" y="3124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1" name="Object 35"/>
          <p:cNvGraphicFramePr>
            <a:graphicFrameLocks noChangeAspect="1"/>
          </p:cNvGraphicFramePr>
          <p:nvPr/>
        </p:nvGraphicFramePr>
        <p:xfrm>
          <a:off x="1828800" y="3048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2" name="Freeform 36"/>
          <p:cNvSpPr>
            <a:spLocks/>
          </p:cNvSpPr>
          <p:nvPr/>
        </p:nvSpPr>
        <p:spPr bwMode="auto">
          <a:xfrm>
            <a:off x="6096000" y="15240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0273" name="Object 37"/>
          <p:cNvGraphicFramePr>
            <a:graphicFrameLocks noChangeAspect="1"/>
          </p:cNvGraphicFramePr>
          <p:nvPr/>
        </p:nvGraphicFramePr>
        <p:xfrm>
          <a:off x="6108700" y="10795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0795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4" name="Line 38"/>
          <p:cNvSpPr>
            <a:spLocks noChangeShapeType="1"/>
          </p:cNvSpPr>
          <p:nvPr/>
        </p:nvSpPr>
        <p:spPr bwMode="auto">
          <a:xfrm flipV="1">
            <a:off x="586740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75" name="Freeform 39"/>
          <p:cNvSpPr>
            <a:spLocks/>
          </p:cNvSpPr>
          <p:nvPr/>
        </p:nvSpPr>
        <p:spPr bwMode="auto">
          <a:xfrm>
            <a:off x="4572000" y="26670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76" name="Freeform 40"/>
          <p:cNvSpPr>
            <a:spLocks/>
          </p:cNvSpPr>
          <p:nvPr/>
        </p:nvSpPr>
        <p:spPr bwMode="auto">
          <a:xfrm>
            <a:off x="3276600" y="24765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77" name="Freeform 41"/>
          <p:cNvSpPr>
            <a:spLocks/>
          </p:cNvSpPr>
          <p:nvPr/>
        </p:nvSpPr>
        <p:spPr bwMode="auto">
          <a:xfrm>
            <a:off x="1981200" y="18542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278" name="Group 42"/>
          <p:cNvGrpSpPr>
            <a:grpSpLocks/>
          </p:cNvGrpSpPr>
          <p:nvPr/>
        </p:nvGrpSpPr>
        <p:grpSpPr bwMode="auto">
          <a:xfrm>
            <a:off x="6629400" y="2819400"/>
            <a:ext cx="900113" cy="609600"/>
            <a:chOff x="4224" y="1824"/>
            <a:chExt cx="567" cy="384"/>
          </a:xfrm>
        </p:grpSpPr>
        <p:graphicFrame>
          <p:nvGraphicFramePr>
            <p:cNvPr id="10284" name="Object 43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1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5" name="Line 44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10279" name="Object 45"/>
          <p:cNvGraphicFramePr>
            <a:graphicFrameLocks noChangeAspect="1"/>
          </p:cNvGraphicFramePr>
          <p:nvPr/>
        </p:nvGraphicFramePr>
        <p:xfrm>
          <a:off x="2286000" y="381000"/>
          <a:ext cx="27432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28" imgW="672808" imgH="215806" progId="Equation.3">
                  <p:embed/>
                </p:oleObj>
              </mc:Choice>
              <mc:Fallback>
                <p:oleObj name="Equation" r:id="rId28" imgW="672808" imgH="215806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"/>
                        <a:ext cx="27432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0" name="Text Box 46"/>
          <p:cNvSpPr txBox="1">
            <a:spLocks noChangeArrowheads="1"/>
          </p:cNvSpPr>
          <p:nvPr/>
        </p:nvSpPr>
        <p:spPr bwMode="auto">
          <a:xfrm>
            <a:off x="609600" y="4800600"/>
            <a:ext cx="71897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every state, there is a transition</a:t>
            </a:r>
          </a:p>
          <a:p>
            <a:r>
              <a:rPr lang="en-US"/>
              <a:t>for every symbol in the alphabet</a:t>
            </a:r>
          </a:p>
        </p:txBody>
      </p:sp>
      <p:sp>
        <p:nvSpPr>
          <p:cNvPr id="10281" name="Text Box 47"/>
          <p:cNvSpPr txBox="1">
            <a:spLocks noChangeArrowheads="1"/>
          </p:cNvSpPr>
          <p:nvPr/>
        </p:nvSpPr>
        <p:spPr bwMode="auto">
          <a:xfrm>
            <a:off x="228600" y="533400"/>
            <a:ext cx="1908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Alphabet</a:t>
            </a:r>
          </a:p>
        </p:txBody>
      </p:sp>
      <p:sp>
        <p:nvSpPr>
          <p:cNvPr id="10282" name="Oval 49"/>
          <p:cNvSpPr>
            <a:spLocks noChangeArrowheads="1"/>
          </p:cNvSpPr>
          <p:nvPr/>
        </p:nvSpPr>
        <p:spPr bwMode="auto">
          <a:xfrm>
            <a:off x="2286000" y="3352800"/>
            <a:ext cx="457200" cy="7620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83" name="Oval 50"/>
          <p:cNvSpPr>
            <a:spLocks noChangeArrowheads="1"/>
          </p:cNvSpPr>
          <p:nvPr/>
        </p:nvSpPr>
        <p:spPr bwMode="auto">
          <a:xfrm>
            <a:off x="1600200" y="2895600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0F66149-1502-4A81-B8D5-7AF6E759427A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Extended Transition Function  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47111" name="Object 37"/>
          <p:cNvGraphicFramePr>
            <a:graphicFrameLocks noChangeAspect="1"/>
          </p:cNvGraphicFramePr>
          <p:nvPr/>
        </p:nvGraphicFramePr>
        <p:xfrm>
          <a:off x="2209800" y="914400"/>
          <a:ext cx="4191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3" imgW="1117600" imgH="228600" progId="Equation.3">
                  <p:embed/>
                </p:oleObj>
              </mc:Choice>
              <mc:Fallback>
                <p:oleObj name="Equation" r:id="rId3" imgW="111760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14400"/>
                        <a:ext cx="4191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9"/>
          <p:cNvGraphicFramePr>
            <a:graphicFrameLocks noChangeAspect="1"/>
          </p:cNvGraphicFramePr>
          <p:nvPr/>
        </p:nvGraphicFramePr>
        <p:xfrm>
          <a:off x="2601913" y="2643188"/>
          <a:ext cx="32543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5" imgW="876300" imgH="241300" progId="Equation.3">
                  <p:embed/>
                </p:oleObj>
              </mc:Choice>
              <mc:Fallback>
                <p:oleObj name="Equation" r:id="rId5" imgW="876300" imgH="2413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2643188"/>
                        <a:ext cx="32543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90"/>
          <p:cNvSpPr txBox="1">
            <a:spLocks noChangeArrowheads="1"/>
          </p:cNvSpPr>
          <p:nvPr/>
        </p:nvSpPr>
        <p:spPr bwMode="auto">
          <a:xfrm>
            <a:off x="381000" y="4343400"/>
            <a:ext cx="72104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Describes the resulting state </a:t>
            </a:r>
          </a:p>
          <a:p>
            <a:r>
              <a:rPr lang="en-US"/>
              <a:t>after scanning string        from state</a:t>
            </a:r>
          </a:p>
        </p:txBody>
      </p:sp>
      <p:graphicFrame>
        <p:nvGraphicFramePr>
          <p:cNvPr id="47114" name="Object 91"/>
          <p:cNvGraphicFramePr>
            <a:graphicFrameLocks noChangeAspect="1"/>
          </p:cNvGraphicFramePr>
          <p:nvPr/>
        </p:nvGraphicFramePr>
        <p:xfrm>
          <a:off x="4572000" y="4953000"/>
          <a:ext cx="6159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7" imgW="164957" imgH="152268" progId="Equation.3">
                  <p:embed/>
                </p:oleObj>
              </mc:Choice>
              <mc:Fallback>
                <p:oleObj name="Equation" r:id="rId7" imgW="164957" imgH="152268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53000"/>
                        <a:ext cx="6159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92"/>
          <p:cNvGraphicFramePr>
            <a:graphicFrameLocks noChangeAspect="1"/>
          </p:cNvGraphicFramePr>
          <p:nvPr/>
        </p:nvGraphicFramePr>
        <p:xfrm>
          <a:off x="7620000" y="4953000"/>
          <a:ext cx="4603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9" imgW="139639" imgH="190417" progId="Equation.3">
                  <p:embed/>
                </p:oleObj>
              </mc:Choice>
              <mc:Fallback>
                <p:oleObj name="Equation" r:id="rId9" imgW="139639" imgH="190417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953000"/>
                        <a:ext cx="4603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174BFBF-68D1-48C4-BA98-EBF60598E4B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48134" name="Object 5"/>
          <p:cNvGraphicFramePr>
            <a:graphicFrameLocks noChangeAspect="1"/>
          </p:cNvGraphicFramePr>
          <p:nvPr/>
        </p:nvGraphicFramePr>
        <p:xfrm>
          <a:off x="2514600" y="1524000"/>
          <a:ext cx="30162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3" imgW="965200" imgH="241300" progId="Equation.3">
                  <p:embed/>
                </p:oleObj>
              </mc:Choice>
              <mc:Fallback>
                <p:oleObj name="Equation" r:id="rId3" imgW="965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301625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Oval 6"/>
          <p:cNvSpPr>
            <a:spLocks noChangeArrowheads="1"/>
          </p:cNvSpPr>
          <p:nvPr/>
        </p:nvSpPr>
        <p:spPr bwMode="auto">
          <a:xfrm>
            <a:off x="18161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6" name="Oval 7"/>
          <p:cNvSpPr>
            <a:spLocks noChangeArrowheads="1"/>
          </p:cNvSpPr>
          <p:nvPr/>
        </p:nvSpPr>
        <p:spPr bwMode="auto">
          <a:xfrm>
            <a:off x="44069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7" name="Oval 8"/>
          <p:cNvSpPr>
            <a:spLocks noChangeArrowheads="1"/>
          </p:cNvSpPr>
          <p:nvPr/>
        </p:nvSpPr>
        <p:spPr bwMode="auto">
          <a:xfrm>
            <a:off x="57023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70739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9" name="Oval 10"/>
          <p:cNvSpPr>
            <a:spLocks noChangeArrowheads="1"/>
          </p:cNvSpPr>
          <p:nvPr/>
        </p:nvSpPr>
        <p:spPr bwMode="auto">
          <a:xfrm>
            <a:off x="6921500" y="55499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>
            <a:off x="1206500" y="6032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36449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42" name="Line 13"/>
          <p:cNvSpPr>
            <a:spLocks noChangeShapeType="1"/>
          </p:cNvSpPr>
          <p:nvPr/>
        </p:nvSpPr>
        <p:spPr bwMode="auto">
          <a:xfrm>
            <a:off x="4940300" y="6007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43" name="Line 14"/>
          <p:cNvSpPr>
            <a:spLocks noChangeShapeType="1"/>
          </p:cNvSpPr>
          <p:nvPr/>
        </p:nvSpPr>
        <p:spPr bwMode="auto">
          <a:xfrm>
            <a:off x="6235700" y="6007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31115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8145" name="Object 16"/>
          <p:cNvGraphicFramePr>
            <a:graphicFrameLocks noChangeAspect="1"/>
          </p:cNvGraphicFramePr>
          <p:nvPr/>
        </p:nvGraphicFramePr>
        <p:xfrm>
          <a:off x="5791200" y="57023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7023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7"/>
          <p:cNvGraphicFramePr>
            <a:graphicFrameLocks noChangeAspect="1"/>
          </p:cNvGraphicFramePr>
          <p:nvPr/>
        </p:nvGraphicFramePr>
        <p:xfrm>
          <a:off x="7150100" y="57023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Equation" r:id="rId7" imgW="419100" imgH="469900" progId="Equation.3">
                  <p:embed/>
                </p:oleObj>
              </mc:Choice>
              <mc:Fallback>
                <p:oleObj name="Equation" r:id="rId7" imgW="4191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57023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7" name="Line 18"/>
          <p:cNvSpPr>
            <a:spLocks noChangeShapeType="1"/>
          </p:cNvSpPr>
          <p:nvPr/>
        </p:nvSpPr>
        <p:spPr bwMode="auto">
          <a:xfrm>
            <a:off x="23495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8148" name="Object 19"/>
          <p:cNvGraphicFramePr>
            <a:graphicFrameLocks noChangeAspect="1"/>
          </p:cNvGraphicFramePr>
          <p:nvPr/>
        </p:nvGraphicFramePr>
        <p:xfrm>
          <a:off x="2578100" y="5702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5702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0"/>
          <p:cNvGraphicFramePr>
            <a:graphicFrameLocks noChangeAspect="1"/>
          </p:cNvGraphicFramePr>
          <p:nvPr/>
        </p:nvGraphicFramePr>
        <p:xfrm>
          <a:off x="3873500" y="5626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Equation" r:id="rId11" imgW="279279" imgH="380835" progId="Equation.3">
                  <p:embed/>
                </p:oleObj>
              </mc:Choice>
              <mc:Fallback>
                <p:oleObj name="Equation" r:id="rId11" imgW="279279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5626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1"/>
          <p:cNvGraphicFramePr>
            <a:graphicFrameLocks noChangeAspect="1"/>
          </p:cNvGraphicFramePr>
          <p:nvPr/>
        </p:nvGraphicFramePr>
        <p:xfrm>
          <a:off x="5168900" y="5626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5626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2"/>
          <p:cNvGraphicFramePr>
            <a:graphicFrameLocks noChangeAspect="1"/>
          </p:cNvGraphicFramePr>
          <p:nvPr/>
        </p:nvGraphicFramePr>
        <p:xfrm>
          <a:off x="6464300" y="5702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5702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2" name="Oval 23"/>
          <p:cNvSpPr>
            <a:spLocks noChangeArrowheads="1"/>
          </p:cNvSpPr>
          <p:nvPr/>
        </p:nvSpPr>
        <p:spPr bwMode="auto">
          <a:xfrm>
            <a:off x="64770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8153" name="Object 24"/>
          <p:cNvGraphicFramePr>
            <a:graphicFrameLocks noChangeAspect="1"/>
          </p:cNvGraphicFramePr>
          <p:nvPr/>
        </p:nvGraphicFramePr>
        <p:xfrm>
          <a:off x="6553200" y="4419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Equation" r:id="rId15" imgW="406224" imgH="469696" progId="Equation.3">
                  <p:embed/>
                </p:oleObj>
              </mc:Choice>
              <mc:Fallback>
                <p:oleObj name="Equation" r:id="rId15" imgW="406224" imgH="46969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419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4" name="Object 25"/>
          <p:cNvGraphicFramePr>
            <a:graphicFrameLocks noChangeAspect="1"/>
          </p:cNvGraphicFramePr>
          <p:nvPr/>
        </p:nvGraphicFramePr>
        <p:xfrm>
          <a:off x="3416300" y="52451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52451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5" name="Object 26"/>
          <p:cNvGraphicFramePr>
            <a:graphicFrameLocks noChangeAspect="1"/>
          </p:cNvGraphicFramePr>
          <p:nvPr/>
        </p:nvGraphicFramePr>
        <p:xfrm>
          <a:off x="4635500" y="5321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5321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6" name="Object 27"/>
          <p:cNvGraphicFramePr>
            <a:graphicFrameLocks noChangeAspect="1"/>
          </p:cNvGraphicFramePr>
          <p:nvPr/>
        </p:nvGraphicFramePr>
        <p:xfrm>
          <a:off x="5930900" y="5245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5245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28"/>
          <p:cNvGraphicFramePr>
            <a:graphicFrameLocks noChangeAspect="1"/>
          </p:cNvGraphicFramePr>
          <p:nvPr/>
        </p:nvGraphicFramePr>
        <p:xfrm>
          <a:off x="2044700" y="51689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Equation" r:id="rId20" imgW="279279" imgH="380835" progId="Equation.3">
                  <p:embed/>
                </p:oleObj>
              </mc:Choice>
              <mc:Fallback>
                <p:oleObj name="Equation" r:id="rId20" imgW="279279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51689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8" name="Freeform 29"/>
          <p:cNvSpPr>
            <a:spLocks/>
          </p:cNvSpPr>
          <p:nvPr/>
        </p:nvSpPr>
        <p:spPr bwMode="auto">
          <a:xfrm>
            <a:off x="6311900" y="36449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8159" name="Object 30"/>
          <p:cNvGraphicFramePr>
            <a:graphicFrameLocks noChangeAspect="1"/>
          </p:cNvGraphicFramePr>
          <p:nvPr/>
        </p:nvGraphicFramePr>
        <p:xfrm>
          <a:off x="6324600" y="32004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Equation" r:id="rId21" imgW="672808" imgH="444307" progId="Equation.3">
                  <p:embed/>
                </p:oleObj>
              </mc:Choice>
              <mc:Fallback>
                <p:oleObj name="Equation" r:id="rId21" imgW="672808" imgH="44430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004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0" name="Line 31"/>
          <p:cNvSpPr>
            <a:spLocks noChangeShapeType="1"/>
          </p:cNvSpPr>
          <p:nvPr/>
        </p:nvSpPr>
        <p:spPr bwMode="auto">
          <a:xfrm flipV="1">
            <a:off x="6083300" y="49403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61" name="Freeform 32"/>
          <p:cNvSpPr>
            <a:spLocks/>
          </p:cNvSpPr>
          <p:nvPr/>
        </p:nvSpPr>
        <p:spPr bwMode="auto">
          <a:xfrm>
            <a:off x="4787900" y="47879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62" name="Freeform 33"/>
          <p:cNvSpPr>
            <a:spLocks/>
          </p:cNvSpPr>
          <p:nvPr/>
        </p:nvSpPr>
        <p:spPr bwMode="auto">
          <a:xfrm>
            <a:off x="3492500" y="45974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63" name="Freeform 34"/>
          <p:cNvSpPr>
            <a:spLocks/>
          </p:cNvSpPr>
          <p:nvPr/>
        </p:nvSpPr>
        <p:spPr bwMode="auto">
          <a:xfrm>
            <a:off x="2197100" y="39751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8164" name="Group 35"/>
          <p:cNvGrpSpPr>
            <a:grpSpLocks/>
          </p:cNvGrpSpPr>
          <p:nvPr/>
        </p:nvGrpSpPr>
        <p:grpSpPr bwMode="auto">
          <a:xfrm>
            <a:off x="6921500" y="4965700"/>
            <a:ext cx="900113" cy="609600"/>
            <a:chOff x="4224" y="1824"/>
            <a:chExt cx="567" cy="384"/>
          </a:xfrm>
        </p:grpSpPr>
        <p:graphicFrame>
          <p:nvGraphicFramePr>
            <p:cNvPr id="48170" name="Object 3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5" name="Equation" r:id="rId23" imgW="672808" imgH="444307" progId="Equation.3">
                    <p:embed/>
                  </p:oleObj>
                </mc:Choice>
                <mc:Fallback>
                  <p:oleObj name="Equation" r:id="rId23" imgW="672808" imgH="444307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71" name="Line 3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8165" name="Group 38"/>
          <p:cNvGrpSpPr>
            <a:grpSpLocks/>
          </p:cNvGrpSpPr>
          <p:nvPr/>
        </p:nvGrpSpPr>
        <p:grpSpPr bwMode="auto">
          <a:xfrm>
            <a:off x="1892300" y="5702300"/>
            <a:ext cx="2995613" cy="469900"/>
            <a:chOff x="1200" y="3400"/>
            <a:chExt cx="1887" cy="296"/>
          </a:xfrm>
        </p:grpSpPr>
        <p:graphicFrame>
          <p:nvGraphicFramePr>
            <p:cNvPr id="48167" name="Object 39"/>
            <p:cNvGraphicFramePr>
              <a:graphicFrameLocks noChangeAspect="1"/>
            </p:cNvGraphicFramePr>
            <p:nvPr/>
          </p:nvGraphicFramePr>
          <p:xfrm>
            <a:off x="1200" y="3400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6" name="Equation" r:id="rId24" imgW="419100" imgH="469900" progId="Equation.3">
                    <p:embed/>
                  </p:oleObj>
                </mc:Choice>
                <mc:Fallback>
                  <p:oleObj name="Equation" r:id="rId24" imgW="419100" imgH="4699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00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8" name="Object 40"/>
            <p:cNvGraphicFramePr>
              <a:graphicFrameLocks noChangeAspect="1"/>
            </p:cNvGraphicFramePr>
            <p:nvPr/>
          </p:nvGraphicFramePr>
          <p:xfrm>
            <a:off x="2040" y="3400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7" name="Equation" r:id="rId26" imgW="342751" imgH="469696" progId="Equation.3">
                    <p:embed/>
                  </p:oleObj>
                </mc:Choice>
                <mc:Fallback>
                  <p:oleObj name="Equation" r:id="rId26" imgW="342751" imgH="469696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3400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9" name="Object 41"/>
            <p:cNvGraphicFramePr>
              <a:graphicFrameLocks noChangeAspect="1"/>
            </p:cNvGraphicFramePr>
            <p:nvPr/>
          </p:nvGraphicFramePr>
          <p:xfrm>
            <a:off x="2840" y="3400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8" name="Equation" r:id="rId28" imgW="393529" imgH="469696" progId="Equation.3">
                    <p:embed/>
                  </p:oleObj>
                </mc:Choice>
                <mc:Fallback>
                  <p:oleObj name="Equation" r:id="rId28" imgW="393529" imgH="469696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00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66" name="Text Box 43"/>
          <p:cNvSpPr txBox="1">
            <a:spLocks noChangeArrowheads="1"/>
          </p:cNvSpPr>
          <p:nvPr/>
        </p:nvSpPr>
        <p:spPr bwMode="auto">
          <a:xfrm>
            <a:off x="457200" y="16002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FD0887F-B53E-4268-A354-C4876785B32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49157" name="Object 2"/>
          <p:cNvGraphicFramePr>
            <a:graphicFrameLocks noChangeAspect="1"/>
          </p:cNvGraphicFramePr>
          <p:nvPr/>
        </p:nvGraphicFramePr>
        <p:xfrm>
          <a:off x="2590800" y="1447800"/>
          <a:ext cx="41084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Equation" r:id="rId3" imgW="1308100" imgH="241300" progId="Equation.3">
                  <p:embed/>
                </p:oleObj>
              </mc:Choice>
              <mc:Fallback>
                <p:oleObj name="Equation" r:id="rId3" imgW="13081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47800"/>
                        <a:ext cx="41084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Oval 4"/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9" name="Oval 5"/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0" name="Oval 6"/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1" name="Oval 7"/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2" name="Oval 8"/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3" name="Line 9"/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4" name="Line 10"/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5" name="Line 11"/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6" name="Line 12"/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7" name="Oval 14"/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9168" name="Object 15"/>
          <p:cNvGraphicFramePr>
            <a:graphicFrameLocks noChangeAspect="1"/>
          </p:cNvGraphicFramePr>
          <p:nvPr/>
        </p:nvGraphicFramePr>
        <p:xfrm>
          <a:off x="3238500" y="539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39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6"/>
          <p:cNvGraphicFramePr>
            <a:graphicFrameLocks noChangeAspect="1"/>
          </p:cNvGraphicFramePr>
          <p:nvPr/>
        </p:nvGraphicFramePr>
        <p:xfrm>
          <a:off x="45085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7"/>
          <p:cNvGraphicFramePr>
            <a:graphicFrameLocks noChangeAspect="1"/>
          </p:cNvGraphicFramePr>
          <p:nvPr/>
        </p:nvGraphicFramePr>
        <p:xfrm>
          <a:off x="58039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8"/>
          <p:cNvGraphicFramePr>
            <a:graphicFrameLocks noChangeAspect="1"/>
          </p:cNvGraphicFramePr>
          <p:nvPr/>
        </p:nvGraphicFramePr>
        <p:xfrm>
          <a:off x="7162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2" name="Line 19"/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9173" name="Object 20"/>
          <p:cNvGraphicFramePr>
            <a:graphicFrameLocks noChangeAspect="1"/>
          </p:cNvGraphicFramePr>
          <p:nvPr/>
        </p:nvGraphicFramePr>
        <p:xfrm>
          <a:off x="25908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4" name="Object 21"/>
          <p:cNvGraphicFramePr>
            <a:graphicFrameLocks noChangeAspect="1"/>
          </p:cNvGraphicFramePr>
          <p:nvPr/>
        </p:nvGraphicFramePr>
        <p:xfrm>
          <a:off x="3886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5" name="Object 22"/>
          <p:cNvGraphicFramePr>
            <a:graphicFrameLocks noChangeAspect="1"/>
          </p:cNvGraphicFramePr>
          <p:nvPr/>
        </p:nvGraphicFramePr>
        <p:xfrm>
          <a:off x="5181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6" name="Object 23"/>
          <p:cNvGraphicFramePr>
            <a:graphicFrameLocks noChangeAspect="1"/>
          </p:cNvGraphicFramePr>
          <p:nvPr/>
        </p:nvGraphicFramePr>
        <p:xfrm>
          <a:off x="64770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7" name="Oval 24"/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9178" name="Object 25"/>
          <p:cNvGraphicFramePr>
            <a:graphicFrameLocks noChangeAspect="1"/>
          </p:cNvGraphicFramePr>
          <p:nvPr/>
        </p:nvGraphicFramePr>
        <p:xfrm>
          <a:off x="6565900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2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9" name="Object 26"/>
          <p:cNvGraphicFramePr>
            <a:graphicFrameLocks noChangeAspect="1"/>
          </p:cNvGraphicFramePr>
          <p:nvPr/>
        </p:nvGraphicFramePr>
        <p:xfrm>
          <a:off x="3429000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0" name="Object 27"/>
          <p:cNvGraphicFramePr>
            <a:graphicFrameLocks noChangeAspect="1"/>
          </p:cNvGraphicFramePr>
          <p:nvPr/>
        </p:nvGraphicFramePr>
        <p:xfrm>
          <a:off x="4648200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4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28"/>
          <p:cNvGraphicFramePr>
            <a:graphicFrameLocks noChangeAspect="1"/>
          </p:cNvGraphicFramePr>
          <p:nvPr/>
        </p:nvGraphicFramePr>
        <p:xfrm>
          <a:off x="5943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5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29"/>
          <p:cNvGraphicFramePr>
            <a:graphicFrameLocks noChangeAspect="1"/>
          </p:cNvGraphicFramePr>
          <p:nvPr/>
        </p:nvGraphicFramePr>
        <p:xfrm>
          <a:off x="2057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3" name="Freeform 30"/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49184" name="Object 31"/>
          <p:cNvGraphicFramePr>
            <a:graphicFrameLocks noChangeAspect="1"/>
          </p:cNvGraphicFramePr>
          <p:nvPr/>
        </p:nvGraphicFramePr>
        <p:xfrm>
          <a:off x="63373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7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5" name="Line 32"/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86" name="Freeform 33"/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87" name="Freeform 34"/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88" name="Freeform 35"/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9189" name="Group 36"/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p:graphicFrame>
          <p:nvGraphicFramePr>
            <p:cNvPr id="49191" name="Object 3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8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2" name="Line 3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49190" name="Object 40"/>
          <p:cNvGraphicFramePr>
            <a:graphicFrameLocks noChangeAspect="1"/>
          </p:cNvGraphicFramePr>
          <p:nvPr/>
        </p:nvGraphicFramePr>
        <p:xfrm>
          <a:off x="19050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Equation" r:id="rId28" imgW="419100" imgH="469900" progId="Equation.3">
                  <p:embed/>
                </p:oleObj>
              </mc:Choice>
              <mc:Fallback>
                <p:oleObj name="Equation" r:id="rId28" imgW="419100" imgH="46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CCA5DFD-ED3A-400B-994C-EDCCE0FC5AB7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50181" name="Object 2"/>
          <p:cNvGraphicFramePr>
            <a:graphicFrameLocks noChangeAspect="1"/>
          </p:cNvGraphicFramePr>
          <p:nvPr/>
        </p:nvGraphicFramePr>
        <p:xfrm>
          <a:off x="2830513" y="1524000"/>
          <a:ext cx="33543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Equation" r:id="rId3" imgW="1040948" imgH="241195" progId="Equation.3">
                  <p:embed/>
                </p:oleObj>
              </mc:Choice>
              <mc:Fallback>
                <p:oleObj name="Equation" r:id="rId3" imgW="104094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1524000"/>
                        <a:ext cx="335438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Oval 4"/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3" name="Oval 5"/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4" name="Oval 6"/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5" name="Oval 7"/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6" name="Oval 8"/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7" name="Line 9"/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8" name="Line 10"/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9" name="Line 11"/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90" name="Line 12"/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0191" name="Object 13"/>
          <p:cNvGraphicFramePr>
            <a:graphicFrameLocks noChangeAspect="1"/>
          </p:cNvGraphicFramePr>
          <p:nvPr/>
        </p:nvGraphicFramePr>
        <p:xfrm>
          <a:off x="19050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Oval 14"/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0193" name="Object 15"/>
          <p:cNvGraphicFramePr>
            <a:graphicFrameLocks noChangeAspect="1"/>
          </p:cNvGraphicFramePr>
          <p:nvPr/>
        </p:nvGraphicFramePr>
        <p:xfrm>
          <a:off x="3238500" y="539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Equation" r:id="rId7" imgW="342751" imgH="469696" progId="Equation.3">
                  <p:embed/>
                </p:oleObj>
              </mc:Choice>
              <mc:Fallback>
                <p:oleObj name="Equation" r:id="rId7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39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6"/>
          <p:cNvGraphicFramePr>
            <a:graphicFrameLocks noChangeAspect="1"/>
          </p:cNvGraphicFramePr>
          <p:nvPr/>
        </p:nvGraphicFramePr>
        <p:xfrm>
          <a:off x="45085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5" name="Object 17"/>
          <p:cNvGraphicFramePr>
            <a:graphicFrameLocks noChangeAspect="1"/>
          </p:cNvGraphicFramePr>
          <p:nvPr/>
        </p:nvGraphicFramePr>
        <p:xfrm>
          <a:off x="58039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Equation" r:id="rId11" imgW="393529" imgH="469696" progId="Equation.3">
                  <p:embed/>
                </p:oleObj>
              </mc:Choice>
              <mc:Fallback>
                <p:oleObj name="Equation" r:id="rId11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18"/>
          <p:cNvGraphicFramePr>
            <a:graphicFrameLocks noChangeAspect="1"/>
          </p:cNvGraphicFramePr>
          <p:nvPr/>
        </p:nvGraphicFramePr>
        <p:xfrm>
          <a:off x="7162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7" name="Line 19"/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0198" name="Object 20"/>
          <p:cNvGraphicFramePr>
            <a:graphicFrameLocks noChangeAspect="1"/>
          </p:cNvGraphicFramePr>
          <p:nvPr/>
        </p:nvGraphicFramePr>
        <p:xfrm>
          <a:off x="25908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21"/>
          <p:cNvGraphicFramePr>
            <a:graphicFrameLocks noChangeAspect="1"/>
          </p:cNvGraphicFramePr>
          <p:nvPr/>
        </p:nvGraphicFramePr>
        <p:xfrm>
          <a:off x="3886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22"/>
          <p:cNvGraphicFramePr>
            <a:graphicFrameLocks noChangeAspect="1"/>
          </p:cNvGraphicFramePr>
          <p:nvPr/>
        </p:nvGraphicFramePr>
        <p:xfrm>
          <a:off x="5181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1" name="Object 23"/>
          <p:cNvGraphicFramePr>
            <a:graphicFrameLocks noChangeAspect="1"/>
          </p:cNvGraphicFramePr>
          <p:nvPr/>
        </p:nvGraphicFramePr>
        <p:xfrm>
          <a:off x="64770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2" name="Oval 24"/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0203" name="Object 25"/>
          <p:cNvGraphicFramePr>
            <a:graphicFrameLocks noChangeAspect="1"/>
          </p:cNvGraphicFramePr>
          <p:nvPr/>
        </p:nvGraphicFramePr>
        <p:xfrm>
          <a:off x="6565900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" name="Equation" r:id="rId21" imgW="406224" imgH="469696" progId="Equation.3">
                  <p:embed/>
                </p:oleObj>
              </mc:Choice>
              <mc:Fallback>
                <p:oleObj name="Equation" r:id="rId21" imgW="406224" imgH="46969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4" name="Object 26"/>
          <p:cNvGraphicFramePr>
            <a:graphicFrameLocks noChangeAspect="1"/>
          </p:cNvGraphicFramePr>
          <p:nvPr/>
        </p:nvGraphicFramePr>
        <p:xfrm>
          <a:off x="3429000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8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5" name="Object 27"/>
          <p:cNvGraphicFramePr>
            <a:graphicFrameLocks noChangeAspect="1"/>
          </p:cNvGraphicFramePr>
          <p:nvPr/>
        </p:nvGraphicFramePr>
        <p:xfrm>
          <a:off x="4648200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9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6" name="Object 28"/>
          <p:cNvGraphicFramePr>
            <a:graphicFrameLocks noChangeAspect="1"/>
          </p:cNvGraphicFramePr>
          <p:nvPr/>
        </p:nvGraphicFramePr>
        <p:xfrm>
          <a:off x="5943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0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7" name="Object 29"/>
          <p:cNvGraphicFramePr>
            <a:graphicFrameLocks noChangeAspect="1"/>
          </p:cNvGraphicFramePr>
          <p:nvPr/>
        </p:nvGraphicFramePr>
        <p:xfrm>
          <a:off x="2057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8" name="Freeform 30"/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0209" name="Object 31"/>
          <p:cNvGraphicFramePr>
            <a:graphicFrameLocks noChangeAspect="1"/>
          </p:cNvGraphicFramePr>
          <p:nvPr/>
        </p:nvGraphicFramePr>
        <p:xfrm>
          <a:off x="63373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Equation" r:id="rId27" imgW="672808" imgH="444307" progId="Equation.3">
                  <p:embed/>
                </p:oleObj>
              </mc:Choice>
              <mc:Fallback>
                <p:oleObj name="Equation" r:id="rId27" imgW="672808" imgH="44430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0" name="Line 32"/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211" name="Freeform 33"/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212" name="Freeform 34"/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213" name="Freeform 35"/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0214" name="Group 36"/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p:graphicFrame>
          <p:nvGraphicFramePr>
            <p:cNvPr id="50215" name="Object 3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3"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6" name="Line 3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2A4081B-30C8-40F7-A12B-FBE59088A0FE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9900"/>
                </a:solidFill>
              </a:rPr>
              <a:t>Special case:</a:t>
            </a:r>
          </a:p>
        </p:txBody>
      </p:sp>
      <p:graphicFrame>
        <p:nvGraphicFramePr>
          <p:cNvPr id="51206" name="Object 5"/>
          <p:cNvGraphicFramePr>
            <a:graphicFrameLocks noChangeAspect="1"/>
          </p:cNvGraphicFramePr>
          <p:nvPr/>
        </p:nvGraphicFramePr>
        <p:xfrm>
          <a:off x="3657600" y="3352800"/>
          <a:ext cx="31242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Equation" r:id="rId3" imgW="799753" imgH="241195" progId="Equation.3">
                  <p:embed/>
                </p:oleObj>
              </mc:Choice>
              <mc:Fallback>
                <p:oleObj name="Equation" r:id="rId3" imgW="799753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52800"/>
                        <a:ext cx="31242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3505200" y="2286000"/>
            <a:ext cx="2689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any state</a:t>
            </a:r>
          </a:p>
        </p:txBody>
      </p:sp>
      <p:graphicFrame>
        <p:nvGraphicFramePr>
          <p:cNvPr id="51208" name="Object 7"/>
          <p:cNvGraphicFramePr>
            <a:graphicFrameLocks noChangeAspect="1"/>
          </p:cNvGraphicFramePr>
          <p:nvPr/>
        </p:nvGraphicFramePr>
        <p:xfrm>
          <a:off x="6248400" y="2362200"/>
          <a:ext cx="4048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5" imgW="139639" imgH="190417" progId="Equation.3">
                  <p:embed/>
                </p:oleObj>
              </mc:Choice>
              <mc:Fallback>
                <p:oleObj name="Equation" r:id="rId5" imgW="139639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62200"/>
                        <a:ext cx="4048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599484F-7D45-4B10-8E4E-8E84B0BDDF89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52229" name="Object 2"/>
          <p:cNvGraphicFramePr>
            <a:graphicFrameLocks noChangeAspect="1"/>
          </p:cNvGraphicFramePr>
          <p:nvPr/>
        </p:nvGraphicFramePr>
        <p:xfrm>
          <a:off x="3657600" y="228600"/>
          <a:ext cx="2895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Equation" r:id="rId3" imgW="850531" imgH="241195" progId="Equation.3">
                  <p:embed/>
                </p:oleObj>
              </mc:Choice>
              <mc:Fallback>
                <p:oleObj name="Equation" r:id="rId3" imgW="850531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28600"/>
                        <a:ext cx="28956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Oval 43"/>
          <p:cNvSpPr>
            <a:spLocks noChangeArrowheads="1"/>
          </p:cNvSpPr>
          <p:nvPr/>
        </p:nvSpPr>
        <p:spPr bwMode="auto">
          <a:xfrm>
            <a:off x="1752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1" name="Oval 44"/>
          <p:cNvSpPr>
            <a:spLocks noChangeArrowheads="1"/>
          </p:cNvSpPr>
          <p:nvPr/>
        </p:nvSpPr>
        <p:spPr bwMode="auto">
          <a:xfrm>
            <a:off x="7086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2" name="Freeform 46"/>
          <p:cNvSpPr>
            <a:spLocks/>
          </p:cNvSpPr>
          <p:nvPr/>
        </p:nvSpPr>
        <p:spPr bwMode="auto">
          <a:xfrm>
            <a:off x="2295525" y="5740400"/>
            <a:ext cx="4867275" cy="606425"/>
          </a:xfrm>
          <a:custGeom>
            <a:avLst/>
            <a:gdLst>
              <a:gd name="T0" fmla="*/ 0 w 2328"/>
              <a:gd name="T1" fmla="*/ 511592513 h 382"/>
              <a:gd name="T2" fmla="*/ 284131360 w 2328"/>
              <a:gd name="T3" fmla="*/ 183972200 h 382"/>
              <a:gd name="T4" fmla="*/ 1560536595 w 2328"/>
              <a:gd name="T5" fmla="*/ 0 h 382"/>
              <a:gd name="T6" fmla="*/ 1914607853 w 2328"/>
              <a:gd name="T7" fmla="*/ 20161250 h 382"/>
              <a:gd name="T8" fmla="*/ 2147483647 w 2328"/>
              <a:gd name="T9" fmla="*/ 246975313 h 382"/>
              <a:gd name="T10" fmla="*/ 2147483647 w 2328"/>
              <a:gd name="T11" fmla="*/ 531753763 h 382"/>
              <a:gd name="T12" fmla="*/ 2147483647 w 2328"/>
              <a:gd name="T13" fmla="*/ 859374075 h 382"/>
              <a:gd name="T14" fmla="*/ 2147483647 w 2328"/>
              <a:gd name="T15" fmla="*/ 919857825 h 382"/>
              <a:gd name="T16" fmla="*/ 2147483647 w 2328"/>
              <a:gd name="T17" fmla="*/ 962699688 h 382"/>
              <a:gd name="T18" fmla="*/ 2147483647 w 2328"/>
              <a:gd name="T19" fmla="*/ 940019075 h 382"/>
              <a:gd name="T20" fmla="*/ 2147483647 w 2328"/>
              <a:gd name="T21" fmla="*/ 798890325 h 382"/>
              <a:gd name="T22" fmla="*/ 2147483647 w 2328"/>
              <a:gd name="T23" fmla="*/ 511592513 h 382"/>
              <a:gd name="T24" fmla="*/ 2147483647 w 2328"/>
              <a:gd name="T25" fmla="*/ 451108763 h 382"/>
              <a:gd name="T26" fmla="*/ 2147483647 w 2328"/>
              <a:gd name="T27" fmla="*/ 246975313 h 382"/>
              <a:gd name="T28" fmla="*/ 2147483647 w 2328"/>
              <a:gd name="T29" fmla="*/ 267136563 h 382"/>
              <a:gd name="T30" fmla="*/ 2147483647 w 2328"/>
              <a:gd name="T31" fmla="*/ 367942813 h 382"/>
              <a:gd name="T32" fmla="*/ 2147483647 w 2328"/>
              <a:gd name="T33" fmla="*/ 471270013 h 382"/>
              <a:gd name="T34" fmla="*/ 2147483647 w 2328"/>
              <a:gd name="T35" fmla="*/ 592237513 h 382"/>
              <a:gd name="T36" fmla="*/ 2147483647 w 2328"/>
              <a:gd name="T37" fmla="*/ 715724375 h 382"/>
              <a:gd name="T38" fmla="*/ 2147483647 w 2328"/>
              <a:gd name="T39" fmla="*/ 695563125 h 382"/>
              <a:gd name="T40" fmla="*/ 2147483647 w 2328"/>
              <a:gd name="T41" fmla="*/ 655240625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52233" name="Object 48"/>
          <p:cNvGraphicFramePr>
            <a:graphicFrameLocks noChangeAspect="1"/>
          </p:cNvGraphicFramePr>
          <p:nvPr/>
        </p:nvGraphicFramePr>
        <p:xfrm>
          <a:off x="1905000" y="5867400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Equation" r:id="rId5" imgW="241195" imgH="330057" progId="Equation.3">
                  <p:embed/>
                </p:oleObj>
              </mc:Choice>
              <mc:Fallback>
                <p:oleObj name="Equation" r:id="rId5" imgW="241195" imgH="330057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867400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49"/>
          <p:cNvGraphicFramePr>
            <a:graphicFrameLocks noChangeAspect="1"/>
          </p:cNvGraphicFramePr>
          <p:nvPr/>
        </p:nvGraphicFramePr>
        <p:xfrm>
          <a:off x="7194550" y="581025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Equation" r:id="rId7" imgW="330057" imgH="444307" progId="Equation.3">
                  <p:embed/>
                </p:oleObj>
              </mc:Choice>
              <mc:Fallback>
                <p:oleObj name="Equation" r:id="rId7" imgW="330057" imgH="444307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581025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51"/>
          <p:cNvGraphicFramePr>
            <a:graphicFrameLocks noChangeAspect="1"/>
          </p:cNvGraphicFramePr>
          <p:nvPr/>
        </p:nvGraphicFramePr>
        <p:xfrm>
          <a:off x="4419600" y="56388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Equation" r:id="rId9" imgW="304536" imgH="253780" progId="Equation.3">
                  <p:embed/>
                </p:oleObj>
              </mc:Choice>
              <mc:Fallback>
                <p:oleObj name="Equation" r:id="rId9" imgW="304536" imgH="2537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Oval 52"/>
          <p:cNvSpPr>
            <a:spLocks noChangeArrowheads="1"/>
          </p:cNvSpPr>
          <p:nvPr/>
        </p:nvSpPr>
        <p:spPr bwMode="auto">
          <a:xfrm>
            <a:off x="18288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7" name="Oval 53"/>
          <p:cNvSpPr>
            <a:spLocks noChangeArrowheads="1"/>
          </p:cNvSpPr>
          <p:nvPr/>
        </p:nvSpPr>
        <p:spPr bwMode="auto">
          <a:xfrm>
            <a:off x="71628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2238" name="Object 55"/>
          <p:cNvGraphicFramePr>
            <a:graphicFrameLocks noChangeAspect="1"/>
          </p:cNvGraphicFramePr>
          <p:nvPr/>
        </p:nvGraphicFramePr>
        <p:xfrm>
          <a:off x="1981200" y="3429000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name="Equation" r:id="rId11" imgW="241195" imgH="330057" progId="Equation.3">
                  <p:embed/>
                </p:oleObj>
              </mc:Choice>
              <mc:Fallback>
                <p:oleObj name="Equation" r:id="rId11" imgW="241195" imgH="330057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56"/>
          <p:cNvGraphicFramePr>
            <a:graphicFrameLocks noChangeAspect="1"/>
          </p:cNvGraphicFramePr>
          <p:nvPr/>
        </p:nvGraphicFramePr>
        <p:xfrm>
          <a:off x="7270750" y="337185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9" name="Equation" r:id="rId12" imgW="330057" imgH="444307" progId="Equation.3">
                  <p:embed/>
                </p:oleObj>
              </mc:Choice>
              <mc:Fallback>
                <p:oleObj name="Equation" r:id="rId12" imgW="330057" imgH="444307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337185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57"/>
          <p:cNvGraphicFramePr>
            <a:graphicFrameLocks noChangeAspect="1"/>
          </p:cNvGraphicFramePr>
          <p:nvPr/>
        </p:nvGraphicFramePr>
        <p:xfrm>
          <a:off x="3429000" y="2514600"/>
          <a:ext cx="2971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Equation" r:id="rId13" imgW="964781" imgH="215806" progId="Equation.3">
                  <p:embed/>
                </p:oleObj>
              </mc:Choice>
              <mc:Fallback>
                <p:oleObj name="Equation" r:id="rId13" imgW="964781" imgH="215806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14600"/>
                        <a:ext cx="2971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1" name="Oval 58"/>
          <p:cNvSpPr>
            <a:spLocks noChangeArrowheads="1"/>
          </p:cNvSpPr>
          <p:nvPr/>
        </p:nvSpPr>
        <p:spPr bwMode="auto">
          <a:xfrm>
            <a:off x="2905125" y="337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2" name="Oval 60"/>
          <p:cNvSpPr>
            <a:spLocks noChangeArrowheads="1"/>
          </p:cNvSpPr>
          <p:nvPr/>
        </p:nvSpPr>
        <p:spPr bwMode="auto">
          <a:xfrm>
            <a:off x="3971925" y="337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3" name="Oval 62"/>
          <p:cNvSpPr>
            <a:spLocks noChangeArrowheads="1"/>
          </p:cNvSpPr>
          <p:nvPr/>
        </p:nvSpPr>
        <p:spPr bwMode="auto">
          <a:xfrm>
            <a:off x="6181725" y="337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44" name="Line 64"/>
          <p:cNvSpPr>
            <a:spLocks noChangeShapeType="1"/>
          </p:cNvSpPr>
          <p:nvPr/>
        </p:nvSpPr>
        <p:spPr bwMode="auto">
          <a:xfrm>
            <a:off x="2371725" y="36068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45" name="Line 65"/>
          <p:cNvSpPr>
            <a:spLocks noChangeShapeType="1"/>
          </p:cNvSpPr>
          <p:nvPr/>
        </p:nvSpPr>
        <p:spPr bwMode="auto">
          <a:xfrm>
            <a:off x="3438525" y="36068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46" name="Line 66"/>
          <p:cNvSpPr>
            <a:spLocks noChangeShapeType="1"/>
          </p:cNvSpPr>
          <p:nvPr/>
        </p:nvSpPr>
        <p:spPr bwMode="auto">
          <a:xfrm>
            <a:off x="6715125" y="360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247" name="Freeform 67"/>
          <p:cNvSpPr>
            <a:spLocks/>
          </p:cNvSpPr>
          <p:nvPr/>
        </p:nvSpPr>
        <p:spPr bwMode="auto">
          <a:xfrm>
            <a:off x="4503738" y="3335338"/>
            <a:ext cx="1712912" cy="438150"/>
          </a:xfrm>
          <a:custGeom>
            <a:avLst/>
            <a:gdLst>
              <a:gd name="T0" fmla="*/ 0 w 1079"/>
              <a:gd name="T1" fmla="*/ 478829688 h 276"/>
              <a:gd name="T2" fmla="*/ 183970559 w 1079"/>
              <a:gd name="T3" fmla="*/ 458668438 h 276"/>
              <a:gd name="T4" fmla="*/ 264615535 w 1079"/>
              <a:gd name="T5" fmla="*/ 335181575 h 276"/>
              <a:gd name="T6" fmla="*/ 468748926 w 1079"/>
              <a:gd name="T7" fmla="*/ 151209375 h 276"/>
              <a:gd name="T8" fmla="*/ 693041973 w 1079"/>
              <a:gd name="T9" fmla="*/ 7561263 h 276"/>
              <a:gd name="T10" fmla="*/ 1083666871 w 1079"/>
              <a:gd name="T11" fmla="*/ 90725625 h 276"/>
              <a:gd name="T12" fmla="*/ 1247476186 w 1079"/>
              <a:gd name="T13" fmla="*/ 274697825 h 276"/>
              <a:gd name="T14" fmla="*/ 1368443651 w 1079"/>
              <a:gd name="T15" fmla="*/ 438507188 h 276"/>
              <a:gd name="T16" fmla="*/ 1491932065 w 1079"/>
              <a:gd name="T17" fmla="*/ 602318138 h 276"/>
              <a:gd name="T18" fmla="*/ 1615418891 w 1079"/>
              <a:gd name="T19" fmla="*/ 682963138 h 276"/>
              <a:gd name="T20" fmla="*/ 1880036014 w 1079"/>
              <a:gd name="T21" fmla="*/ 642640638 h 276"/>
              <a:gd name="T22" fmla="*/ 2124490305 w 1079"/>
              <a:gd name="T23" fmla="*/ 375504075 h 276"/>
              <a:gd name="T24" fmla="*/ 2147483647 w 1079"/>
              <a:gd name="T25" fmla="*/ 191531875 h 276"/>
              <a:gd name="T26" fmla="*/ 2147483647 w 1079"/>
              <a:gd name="T27" fmla="*/ 211693125 h 276"/>
              <a:gd name="T28" fmla="*/ 2147483647 w 1079"/>
              <a:gd name="T29" fmla="*/ 254536575 h 276"/>
              <a:gd name="T30" fmla="*/ 2147483647 w 1079"/>
              <a:gd name="T31" fmla="*/ 274697825 h 276"/>
              <a:gd name="T32" fmla="*/ 2147483647 w 1079"/>
              <a:gd name="T33" fmla="*/ 315020325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52248" name="Object 68"/>
          <p:cNvGraphicFramePr>
            <a:graphicFrameLocks noChangeAspect="1"/>
          </p:cNvGraphicFramePr>
          <p:nvPr/>
        </p:nvGraphicFramePr>
        <p:xfrm>
          <a:off x="2447925" y="32258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Equation" r:id="rId15" imgW="393529" imgH="469696" progId="Equation.3">
                  <p:embed/>
                </p:oleObj>
              </mc:Choice>
              <mc:Fallback>
                <p:oleObj name="Equation" r:id="rId15" imgW="393529" imgH="469696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225800"/>
                        <a:ext cx="255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9" name="Object 69"/>
          <p:cNvGraphicFramePr>
            <a:graphicFrameLocks noChangeAspect="1"/>
          </p:cNvGraphicFramePr>
          <p:nvPr/>
        </p:nvGraphicFramePr>
        <p:xfrm>
          <a:off x="3498850" y="32258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Equation" r:id="rId17" imgW="444307" imgH="469696" progId="Equation.3">
                  <p:embed/>
                </p:oleObj>
              </mc:Choice>
              <mc:Fallback>
                <p:oleObj name="Equation" r:id="rId17" imgW="444307" imgH="469696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32258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0" name="Object 70"/>
          <p:cNvGraphicFramePr>
            <a:graphicFrameLocks noChangeAspect="1"/>
          </p:cNvGraphicFramePr>
          <p:nvPr/>
        </p:nvGraphicFramePr>
        <p:xfrm>
          <a:off x="6786563" y="32226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Equation" r:id="rId19" imgW="457200" imgH="482400" progId="Equation.3">
                  <p:embed/>
                </p:oleObj>
              </mc:Choice>
              <mc:Fallback>
                <p:oleObj name="Equation" r:id="rId19" imgW="457200" imgH="4824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3222625"/>
                        <a:ext cx="2952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1" name="Text Box 73"/>
          <p:cNvSpPr txBox="1">
            <a:spLocks noChangeArrowheads="1"/>
          </p:cNvSpPr>
          <p:nvPr/>
        </p:nvSpPr>
        <p:spPr bwMode="auto">
          <a:xfrm>
            <a:off x="2743200" y="4010025"/>
            <a:ext cx="4122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states may be repeated</a:t>
            </a:r>
          </a:p>
        </p:txBody>
      </p:sp>
      <p:sp>
        <p:nvSpPr>
          <p:cNvPr id="52252" name="Text Box 75"/>
          <p:cNvSpPr txBox="1">
            <a:spLocks noChangeArrowheads="1"/>
          </p:cNvSpPr>
          <p:nvPr/>
        </p:nvSpPr>
        <p:spPr bwMode="auto">
          <a:xfrm>
            <a:off x="762000" y="304800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 general:</a:t>
            </a:r>
          </a:p>
        </p:txBody>
      </p:sp>
      <p:sp>
        <p:nvSpPr>
          <p:cNvPr id="52253" name="Text Box 76"/>
          <p:cNvSpPr txBox="1">
            <a:spLocks noChangeArrowheads="1"/>
          </p:cNvSpPr>
          <p:nvPr/>
        </p:nvSpPr>
        <p:spPr bwMode="auto">
          <a:xfrm>
            <a:off x="685800" y="1524000"/>
            <a:ext cx="8037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implies that there is a walk of transitions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7002C5A-AF70-46A3-ACEB-BA4BECFCFCBA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Accepted by DFA</a:t>
            </a:r>
          </a:p>
        </p:txBody>
      </p:sp>
      <p:sp>
        <p:nvSpPr>
          <p:cNvPr id="53254" name="Text Box 34"/>
          <p:cNvSpPr txBox="1">
            <a:spLocks noChangeArrowheads="1"/>
          </p:cNvSpPr>
          <p:nvPr/>
        </p:nvSpPr>
        <p:spPr bwMode="auto">
          <a:xfrm>
            <a:off x="1676400" y="2133600"/>
            <a:ext cx="68040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it is denoted as           and contains</a:t>
            </a:r>
          </a:p>
          <a:p>
            <a:r>
              <a:rPr lang="en-US"/>
              <a:t>all the strings accepted by  </a:t>
            </a:r>
          </a:p>
        </p:txBody>
      </p:sp>
      <p:graphicFrame>
        <p:nvGraphicFramePr>
          <p:cNvPr id="53255" name="Object 35"/>
          <p:cNvGraphicFramePr>
            <a:graphicFrameLocks noChangeAspect="1"/>
          </p:cNvGraphicFramePr>
          <p:nvPr/>
        </p:nvGraphicFramePr>
        <p:xfrm>
          <a:off x="4816475" y="2108200"/>
          <a:ext cx="1143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3" imgW="368140" imgH="203112" progId="Equation.3">
                  <p:embed/>
                </p:oleObj>
              </mc:Choice>
              <mc:Fallback>
                <p:oleObj name="Equation" r:id="rId3" imgW="368140" imgH="20311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2108200"/>
                        <a:ext cx="11430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36"/>
          <p:cNvGraphicFramePr>
            <a:graphicFrameLocks noChangeAspect="1"/>
          </p:cNvGraphicFramePr>
          <p:nvPr/>
        </p:nvGraphicFramePr>
        <p:xfrm>
          <a:off x="6950075" y="2717800"/>
          <a:ext cx="628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5" imgW="190335" imgH="177646" progId="Equation.3">
                  <p:embed/>
                </p:oleObj>
              </mc:Choice>
              <mc:Fallback>
                <p:oleObj name="Equation" r:id="rId5" imgW="190335" imgH="17764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2717800"/>
                        <a:ext cx="628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37"/>
          <p:cNvGraphicFramePr>
            <a:graphicFrameLocks noChangeAspect="1"/>
          </p:cNvGraphicFramePr>
          <p:nvPr/>
        </p:nvGraphicFramePr>
        <p:xfrm>
          <a:off x="3733800" y="1371600"/>
          <a:ext cx="628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Equation" r:id="rId7" imgW="190335" imgH="177646" progId="Equation.3">
                  <p:embed/>
                </p:oleObj>
              </mc:Choice>
              <mc:Fallback>
                <p:oleObj name="Equation" r:id="rId7" imgW="190335" imgH="17764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371600"/>
                        <a:ext cx="628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38"/>
          <p:cNvSpPr txBox="1">
            <a:spLocks noChangeArrowheads="1"/>
          </p:cNvSpPr>
          <p:nvPr/>
        </p:nvSpPr>
        <p:spPr bwMode="auto">
          <a:xfrm>
            <a:off x="228600" y="1371600"/>
            <a:ext cx="4381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Language of DFA       :</a:t>
            </a:r>
          </a:p>
        </p:txBody>
      </p:sp>
      <p:sp>
        <p:nvSpPr>
          <p:cNvPr id="53259" name="Text Box 39"/>
          <p:cNvSpPr txBox="1">
            <a:spLocks noChangeArrowheads="1"/>
          </p:cNvSpPr>
          <p:nvPr/>
        </p:nvSpPr>
        <p:spPr bwMode="auto">
          <a:xfrm>
            <a:off x="1676400" y="4419600"/>
            <a:ext cx="54768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say that a language       </a:t>
            </a:r>
          </a:p>
          <a:p>
            <a:r>
              <a:rPr lang="en-US"/>
              <a:t>is accepted (or recognized) </a:t>
            </a:r>
          </a:p>
          <a:p>
            <a:r>
              <a:rPr lang="en-US"/>
              <a:t>by DFA          if </a:t>
            </a:r>
          </a:p>
        </p:txBody>
      </p:sp>
      <p:graphicFrame>
        <p:nvGraphicFramePr>
          <p:cNvPr id="53260" name="Object 40"/>
          <p:cNvGraphicFramePr>
            <a:graphicFrameLocks noChangeAspect="1"/>
          </p:cNvGraphicFramePr>
          <p:nvPr/>
        </p:nvGraphicFramePr>
        <p:xfrm>
          <a:off x="3505200" y="5638800"/>
          <a:ext cx="628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Equation" r:id="rId8" imgW="190335" imgH="177646" progId="Equation.3">
                  <p:embed/>
                </p:oleObj>
              </mc:Choice>
              <mc:Fallback>
                <p:oleObj name="Equation" r:id="rId8" imgW="190335" imgH="17764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638800"/>
                        <a:ext cx="628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41"/>
          <p:cNvGraphicFramePr>
            <a:graphicFrameLocks noChangeAspect="1"/>
          </p:cNvGraphicFramePr>
          <p:nvPr/>
        </p:nvGraphicFramePr>
        <p:xfrm>
          <a:off x="6324600" y="4343400"/>
          <a:ext cx="5778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Equation" r:id="rId9" imgW="164814" imgH="177492" progId="Equation.3">
                  <p:embed/>
                </p:oleObj>
              </mc:Choice>
              <mc:Fallback>
                <p:oleObj name="Equation" r:id="rId9" imgW="164814" imgH="177492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343400"/>
                        <a:ext cx="5778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42"/>
          <p:cNvGraphicFramePr>
            <a:graphicFrameLocks noChangeAspect="1"/>
          </p:cNvGraphicFramePr>
          <p:nvPr/>
        </p:nvGraphicFramePr>
        <p:xfrm>
          <a:off x="4876800" y="5638800"/>
          <a:ext cx="23463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Equation" r:id="rId11" imgW="660113" imgH="203112" progId="Equation.3">
                  <p:embed/>
                </p:oleObj>
              </mc:Choice>
              <mc:Fallback>
                <p:oleObj name="Equation" r:id="rId11" imgW="660113" imgH="203112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638800"/>
                        <a:ext cx="23463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A70156A-5513-4177-A3E4-18E28DD9CD98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8839200" cy="5486400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For a DFA</a:t>
            </a:r>
          </a:p>
          <a:p>
            <a:endParaRPr lang="en-US" smtClean="0"/>
          </a:p>
          <a:p>
            <a:r>
              <a:rPr lang="en-US" smtClean="0"/>
              <a:t>Language accepted by       :</a:t>
            </a:r>
          </a:p>
          <a:p>
            <a:endParaRPr lang="en-US" smtClean="0"/>
          </a:p>
          <a:p>
            <a:r>
              <a:rPr lang="en-US" smtClean="0"/>
              <a:t> </a:t>
            </a:r>
          </a:p>
          <a:p>
            <a:endParaRPr lang="en-US" smtClean="0"/>
          </a:p>
        </p:txBody>
      </p:sp>
      <p:graphicFrame>
        <p:nvGraphicFramePr>
          <p:cNvPr id="54278" name="Object 4"/>
          <p:cNvGraphicFramePr>
            <a:graphicFrameLocks noChangeAspect="1"/>
          </p:cNvGraphicFramePr>
          <p:nvPr/>
        </p:nvGraphicFramePr>
        <p:xfrm>
          <a:off x="2514600" y="914400"/>
          <a:ext cx="4953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3" imgW="3886200" imgH="583920" progId="Equation.3">
                  <p:embed/>
                </p:oleObj>
              </mc:Choice>
              <mc:Fallback>
                <p:oleObj name="Equation" r:id="rId3" imgW="388620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14400"/>
                        <a:ext cx="49530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5"/>
          <p:cNvGraphicFramePr>
            <a:graphicFrameLocks noChangeAspect="1"/>
          </p:cNvGraphicFramePr>
          <p:nvPr/>
        </p:nvGraphicFramePr>
        <p:xfrm>
          <a:off x="4343400" y="2133600"/>
          <a:ext cx="762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Equation" r:id="rId5" imgW="545863" imgH="393529" progId="Equation.3">
                  <p:embed/>
                </p:oleObj>
              </mc:Choice>
              <mc:Fallback>
                <p:oleObj name="Equation" r:id="rId5" imgW="545863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7620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6"/>
          <p:cNvGraphicFramePr>
            <a:graphicFrameLocks noChangeAspect="1"/>
          </p:cNvGraphicFramePr>
          <p:nvPr/>
        </p:nvGraphicFramePr>
        <p:xfrm>
          <a:off x="914400" y="3124200"/>
          <a:ext cx="7543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Equation" r:id="rId7" imgW="2019300" imgH="241300" progId="Equation.3">
                  <p:embed/>
                </p:oleObj>
              </mc:Choice>
              <mc:Fallback>
                <p:oleObj name="Equation" r:id="rId7" imgW="20193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75438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Oval 7"/>
          <p:cNvSpPr>
            <a:spLocks noChangeArrowheads="1"/>
          </p:cNvSpPr>
          <p:nvPr/>
        </p:nvSpPr>
        <p:spPr bwMode="auto">
          <a:xfrm>
            <a:off x="1209675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2" name="Oval 8"/>
          <p:cNvSpPr>
            <a:spLocks noChangeArrowheads="1"/>
          </p:cNvSpPr>
          <p:nvPr/>
        </p:nvSpPr>
        <p:spPr bwMode="auto">
          <a:xfrm>
            <a:off x="6543675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3" name="Freeform 9"/>
          <p:cNvSpPr>
            <a:spLocks/>
          </p:cNvSpPr>
          <p:nvPr/>
        </p:nvSpPr>
        <p:spPr bwMode="auto">
          <a:xfrm>
            <a:off x="1752600" y="4953000"/>
            <a:ext cx="4867275" cy="606425"/>
          </a:xfrm>
          <a:custGeom>
            <a:avLst/>
            <a:gdLst>
              <a:gd name="T0" fmla="*/ 0 w 2328"/>
              <a:gd name="T1" fmla="*/ 511592513 h 382"/>
              <a:gd name="T2" fmla="*/ 284131360 w 2328"/>
              <a:gd name="T3" fmla="*/ 183972200 h 382"/>
              <a:gd name="T4" fmla="*/ 1560536595 w 2328"/>
              <a:gd name="T5" fmla="*/ 0 h 382"/>
              <a:gd name="T6" fmla="*/ 1914607853 w 2328"/>
              <a:gd name="T7" fmla="*/ 20161250 h 382"/>
              <a:gd name="T8" fmla="*/ 2147483647 w 2328"/>
              <a:gd name="T9" fmla="*/ 246975313 h 382"/>
              <a:gd name="T10" fmla="*/ 2147483647 w 2328"/>
              <a:gd name="T11" fmla="*/ 531753763 h 382"/>
              <a:gd name="T12" fmla="*/ 2147483647 w 2328"/>
              <a:gd name="T13" fmla="*/ 859374075 h 382"/>
              <a:gd name="T14" fmla="*/ 2147483647 w 2328"/>
              <a:gd name="T15" fmla="*/ 919857825 h 382"/>
              <a:gd name="T16" fmla="*/ 2147483647 w 2328"/>
              <a:gd name="T17" fmla="*/ 962699688 h 382"/>
              <a:gd name="T18" fmla="*/ 2147483647 w 2328"/>
              <a:gd name="T19" fmla="*/ 940019075 h 382"/>
              <a:gd name="T20" fmla="*/ 2147483647 w 2328"/>
              <a:gd name="T21" fmla="*/ 798890325 h 382"/>
              <a:gd name="T22" fmla="*/ 2147483647 w 2328"/>
              <a:gd name="T23" fmla="*/ 511592513 h 382"/>
              <a:gd name="T24" fmla="*/ 2147483647 w 2328"/>
              <a:gd name="T25" fmla="*/ 451108763 h 382"/>
              <a:gd name="T26" fmla="*/ 2147483647 w 2328"/>
              <a:gd name="T27" fmla="*/ 246975313 h 382"/>
              <a:gd name="T28" fmla="*/ 2147483647 w 2328"/>
              <a:gd name="T29" fmla="*/ 267136563 h 382"/>
              <a:gd name="T30" fmla="*/ 2147483647 w 2328"/>
              <a:gd name="T31" fmla="*/ 367942813 h 382"/>
              <a:gd name="T32" fmla="*/ 2147483647 w 2328"/>
              <a:gd name="T33" fmla="*/ 471270013 h 382"/>
              <a:gd name="T34" fmla="*/ 2147483647 w 2328"/>
              <a:gd name="T35" fmla="*/ 592237513 h 382"/>
              <a:gd name="T36" fmla="*/ 2147483647 w 2328"/>
              <a:gd name="T37" fmla="*/ 715724375 h 382"/>
              <a:gd name="T38" fmla="*/ 2147483647 w 2328"/>
              <a:gd name="T39" fmla="*/ 695563125 h 382"/>
              <a:gd name="T40" fmla="*/ 2147483647 w 2328"/>
              <a:gd name="T41" fmla="*/ 655240625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54284" name="Object 10"/>
          <p:cNvGraphicFramePr>
            <a:graphicFrameLocks noChangeAspect="1"/>
          </p:cNvGraphicFramePr>
          <p:nvPr/>
        </p:nvGraphicFramePr>
        <p:xfrm>
          <a:off x="1292225" y="50038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Equation" r:id="rId9" imgW="380835" imgH="482391" progId="Equation.3">
                  <p:embed/>
                </p:oleObj>
              </mc:Choice>
              <mc:Fallback>
                <p:oleObj name="Equation" r:id="rId9" imgW="380835" imgH="4823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5003800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1"/>
          <p:cNvGraphicFramePr>
            <a:graphicFrameLocks noChangeAspect="1"/>
          </p:cNvGraphicFramePr>
          <p:nvPr/>
        </p:nvGraphicFramePr>
        <p:xfrm>
          <a:off x="6651625" y="502285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Equation" r:id="rId11" imgW="330057" imgH="444307" progId="Equation.3">
                  <p:embed/>
                </p:oleObj>
              </mc:Choice>
              <mc:Fallback>
                <p:oleObj name="Equation" r:id="rId11" imgW="330057" imgH="4443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502285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2"/>
          <p:cNvGraphicFramePr>
            <a:graphicFrameLocks noChangeAspect="1"/>
          </p:cNvGraphicFramePr>
          <p:nvPr/>
        </p:nvGraphicFramePr>
        <p:xfrm>
          <a:off x="3876675" y="48514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Equation" r:id="rId13" imgW="304536" imgH="253780" progId="Equation.3">
                  <p:embed/>
                </p:oleObj>
              </mc:Choice>
              <mc:Fallback>
                <p:oleObj name="Equation" r:id="rId13" imgW="304536" imgH="2537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48514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7" name="Oval 13"/>
          <p:cNvSpPr>
            <a:spLocks noChangeArrowheads="1"/>
          </p:cNvSpPr>
          <p:nvPr/>
        </p:nvSpPr>
        <p:spPr bwMode="auto">
          <a:xfrm>
            <a:off x="6400800" y="4876800"/>
            <a:ext cx="841375" cy="835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4288" name="Object 14"/>
          <p:cNvGraphicFramePr>
            <a:graphicFrameLocks noChangeAspect="1"/>
          </p:cNvGraphicFramePr>
          <p:nvPr/>
        </p:nvGraphicFramePr>
        <p:xfrm>
          <a:off x="7696200" y="502920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15" imgW="1015559" imgH="444307" progId="Equation.3">
                  <p:embed/>
                </p:oleObj>
              </mc:Choice>
              <mc:Fallback>
                <p:oleObj name="Equation" r:id="rId15" imgW="1015559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1D798E6-A095-415E-8F19-DCE4DD5C6DD5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Language rejected by      :</a:t>
            </a:r>
          </a:p>
        </p:txBody>
      </p:sp>
      <p:graphicFrame>
        <p:nvGraphicFramePr>
          <p:cNvPr id="55302" name="Object 7"/>
          <p:cNvGraphicFramePr>
            <a:graphicFrameLocks noChangeAspect="1"/>
          </p:cNvGraphicFramePr>
          <p:nvPr/>
        </p:nvGraphicFramePr>
        <p:xfrm>
          <a:off x="1143000" y="1981200"/>
          <a:ext cx="7239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Equation" r:id="rId3" imgW="2019300" imgH="254000" progId="Equation.3">
                  <p:embed/>
                </p:oleObj>
              </mc:Choice>
              <mc:Fallback>
                <p:oleObj name="Equation" r:id="rId3" imgW="20193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72390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9"/>
          <p:cNvGraphicFramePr>
            <a:graphicFrameLocks noChangeAspect="1"/>
          </p:cNvGraphicFramePr>
          <p:nvPr/>
        </p:nvGraphicFramePr>
        <p:xfrm>
          <a:off x="4495800" y="838200"/>
          <a:ext cx="533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5" imgW="418918" imgH="380835" progId="Equation.3">
                  <p:embed/>
                </p:oleObj>
              </mc:Choice>
              <mc:Fallback>
                <p:oleObj name="Equation" r:id="rId5" imgW="418918" imgH="38083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838200"/>
                        <a:ext cx="533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Oval 10"/>
          <p:cNvSpPr>
            <a:spLocks noChangeArrowheads="1"/>
          </p:cNvSpPr>
          <p:nvPr/>
        </p:nvSpPr>
        <p:spPr bwMode="auto">
          <a:xfrm>
            <a:off x="838200" y="3962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5" name="Oval 11"/>
          <p:cNvSpPr>
            <a:spLocks noChangeArrowheads="1"/>
          </p:cNvSpPr>
          <p:nvPr/>
        </p:nvSpPr>
        <p:spPr bwMode="auto">
          <a:xfrm>
            <a:off x="6172200" y="3962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6" name="Freeform 12"/>
          <p:cNvSpPr>
            <a:spLocks/>
          </p:cNvSpPr>
          <p:nvPr/>
        </p:nvSpPr>
        <p:spPr bwMode="auto">
          <a:xfrm>
            <a:off x="1381125" y="3911600"/>
            <a:ext cx="4953000" cy="606425"/>
          </a:xfrm>
          <a:custGeom>
            <a:avLst/>
            <a:gdLst>
              <a:gd name="T0" fmla="*/ 0 w 2328"/>
              <a:gd name="T1" fmla="*/ 511592513 h 382"/>
              <a:gd name="T2" fmla="*/ 294229050 w 2328"/>
              <a:gd name="T3" fmla="*/ 183972200 h 382"/>
              <a:gd name="T4" fmla="*/ 1615990715 w 2328"/>
              <a:gd name="T5" fmla="*/ 0 h 382"/>
              <a:gd name="T6" fmla="*/ 1982644625 w 2328"/>
              <a:gd name="T7" fmla="*/ 20161250 h 382"/>
              <a:gd name="T8" fmla="*/ 2147483647 w 2328"/>
              <a:gd name="T9" fmla="*/ 246975313 h 382"/>
              <a:gd name="T10" fmla="*/ 2147483647 w 2328"/>
              <a:gd name="T11" fmla="*/ 531753763 h 382"/>
              <a:gd name="T12" fmla="*/ 2147483647 w 2328"/>
              <a:gd name="T13" fmla="*/ 859374075 h 382"/>
              <a:gd name="T14" fmla="*/ 2147483647 w 2328"/>
              <a:gd name="T15" fmla="*/ 919857825 h 382"/>
              <a:gd name="T16" fmla="*/ 2147483647 w 2328"/>
              <a:gd name="T17" fmla="*/ 962699688 h 382"/>
              <a:gd name="T18" fmla="*/ 2147483647 w 2328"/>
              <a:gd name="T19" fmla="*/ 940019075 h 382"/>
              <a:gd name="T20" fmla="*/ 2147483647 w 2328"/>
              <a:gd name="T21" fmla="*/ 798890325 h 382"/>
              <a:gd name="T22" fmla="*/ 2147483647 w 2328"/>
              <a:gd name="T23" fmla="*/ 511592513 h 382"/>
              <a:gd name="T24" fmla="*/ 2147483647 w 2328"/>
              <a:gd name="T25" fmla="*/ 451108763 h 382"/>
              <a:gd name="T26" fmla="*/ 2147483647 w 2328"/>
              <a:gd name="T27" fmla="*/ 246975313 h 382"/>
              <a:gd name="T28" fmla="*/ 2147483647 w 2328"/>
              <a:gd name="T29" fmla="*/ 267136563 h 382"/>
              <a:gd name="T30" fmla="*/ 2147483647 w 2328"/>
              <a:gd name="T31" fmla="*/ 367942813 h 382"/>
              <a:gd name="T32" fmla="*/ 2147483647 w 2328"/>
              <a:gd name="T33" fmla="*/ 471270013 h 382"/>
              <a:gd name="T34" fmla="*/ 2147483647 w 2328"/>
              <a:gd name="T35" fmla="*/ 592237513 h 382"/>
              <a:gd name="T36" fmla="*/ 2147483647 w 2328"/>
              <a:gd name="T37" fmla="*/ 715724375 h 382"/>
              <a:gd name="T38" fmla="*/ 2147483647 w 2328"/>
              <a:gd name="T39" fmla="*/ 695563125 h 382"/>
              <a:gd name="T40" fmla="*/ 2147483647 w 2328"/>
              <a:gd name="T41" fmla="*/ 655240625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55307" name="Object 13"/>
          <p:cNvGraphicFramePr>
            <a:graphicFrameLocks noChangeAspect="1"/>
          </p:cNvGraphicFramePr>
          <p:nvPr/>
        </p:nvGraphicFramePr>
        <p:xfrm>
          <a:off x="920750" y="39624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7" imgW="380835" imgH="482391" progId="Equation.3">
                  <p:embed/>
                </p:oleObj>
              </mc:Choice>
              <mc:Fallback>
                <p:oleObj name="Equation" r:id="rId7" imgW="380835" imgH="48239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962400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4"/>
          <p:cNvGraphicFramePr>
            <a:graphicFrameLocks noChangeAspect="1"/>
          </p:cNvGraphicFramePr>
          <p:nvPr/>
        </p:nvGraphicFramePr>
        <p:xfrm>
          <a:off x="6280150" y="398145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Equation" r:id="rId9" imgW="330057" imgH="444307" progId="Equation.3">
                  <p:embed/>
                </p:oleObj>
              </mc:Choice>
              <mc:Fallback>
                <p:oleObj name="Equation" r:id="rId9" imgW="330057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398145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5"/>
          <p:cNvGraphicFramePr>
            <a:graphicFrameLocks noChangeAspect="1"/>
          </p:cNvGraphicFramePr>
          <p:nvPr/>
        </p:nvGraphicFramePr>
        <p:xfrm>
          <a:off x="3505200" y="38100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11" imgW="304536" imgH="253780" progId="Equation.3">
                  <p:embed/>
                </p:oleObj>
              </mc:Choice>
              <mc:Fallback>
                <p:oleObj name="Equation" r:id="rId11" imgW="304536" imgH="2537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7"/>
          <p:cNvGraphicFramePr>
            <a:graphicFrameLocks noChangeAspect="1"/>
          </p:cNvGraphicFramePr>
          <p:nvPr/>
        </p:nvGraphicFramePr>
        <p:xfrm>
          <a:off x="7248525" y="398780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Equation" r:id="rId13" imgW="1015559" imgH="444307" progId="Equation.3">
                  <p:embed/>
                </p:oleObj>
              </mc:Choice>
              <mc:Fallback>
                <p:oleObj name="Equation" r:id="rId13" imgW="1015559" imgH="44430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3987800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5F99D12-8146-4408-9430-7FA4E71B4C80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49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6325" name="Oval 4"/>
          <p:cNvSpPr>
            <a:spLocks noChangeArrowheads="1"/>
          </p:cNvSpPr>
          <p:nvPr/>
        </p:nvSpPr>
        <p:spPr bwMode="auto">
          <a:xfrm>
            <a:off x="6248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6326" name="Object 5"/>
          <p:cNvGraphicFramePr>
            <a:graphicFrameLocks noChangeAspect="1"/>
          </p:cNvGraphicFramePr>
          <p:nvPr/>
        </p:nvGraphicFramePr>
        <p:xfrm>
          <a:off x="6400800" y="3657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657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More DFA Examples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5334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29" name="Freeform 9"/>
          <p:cNvSpPr>
            <a:spLocks/>
          </p:cNvSpPr>
          <p:nvPr/>
        </p:nvSpPr>
        <p:spPr bwMode="auto">
          <a:xfrm>
            <a:off x="6172200" y="22860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6248400" y="18288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Equation" r:id="rId5" imgW="672808" imgH="444307" progId="Equation.3">
                  <p:embed/>
                </p:oleObj>
              </mc:Choice>
              <mc:Fallback>
                <p:oleObj name="Equation" r:id="rId5" imgW="672808" imgH="444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8288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6019800" y="33528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3352800" y="914400"/>
          <a:ext cx="1860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Equation" r:id="rId9" imgW="672808" imgH="215806" progId="Equation.3">
                  <p:embed/>
                </p:oleObj>
              </mc:Choice>
              <mc:Fallback>
                <p:oleObj name="Equation" r:id="rId9" imgW="672808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14400"/>
                        <a:ext cx="1860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5638800" y="4800600"/>
          <a:ext cx="2108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Equation" r:id="rId11" imgW="711200" imgH="228600" progId="Equation.3">
                  <p:embed/>
                </p:oleObj>
              </mc:Choice>
              <mc:Fallback>
                <p:oleObj name="Equation" r:id="rId11" imgW="7112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00600"/>
                        <a:ext cx="21082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19050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2057400" y="373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8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3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1219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38" name="Freeform 18"/>
          <p:cNvSpPr>
            <a:spLocks/>
          </p:cNvSpPr>
          <p:nvPr/>
        </p:nvSpPr>
        <p:spPr bwMode="auto">
          <a:xfrm>
            <a:off x="1828800" y="25908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6339" name="Object 19"/>
          <p:cNvGraphicFramePr>
            <a:graphicFrameLocks noChangeAspect="1"/>
          </p:cNvGraphicFramePr>
          <p:nvPr/>
        </p:nvGraphicFramePr>
        <p:xfrm>
          <a:off x="1905000" y="20574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9" name="Equation" r:id="rId14" imgW="672808" imgH="444307" progId="Equation.3">
                  <p:embed/>
                </p:oleObj>
              </mc:Choice>
              <mc:Fallback>
                <p:oleObj name="Equation" r:id="rId14" imgW="672808" imgH="44430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21"/>
          <p:cNvGraphicFramePr>
            <a:graphicFrameLocks noChangeAspect="1"/>
          </p:cNvGraphicFramePr>
          <p:nvPr/>
        </p:nvGraphicFramePr>
        <p:xfrm>
          <a:off x="1066800" y="4800600"/>
          <a:ext cx="21447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0" name="Equation" r:id="rId15" imgW="723586" imgH="228501" progId="Equation.3">
                  <p:embed/>
                </p:oleObj>
              </mc:Choice>
              <mc:Fallback>
                <p:oleObj name="Equation" r:id="rId15" imgW="723586" imgH="22850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21447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1" name="Text Box 22"/>
          <p:cNvSpPr txBox="1">
            <a:spLocks noChangeArrowheads="1"/>
          </p:cNvSpPr>
          <p:nvPr/>
        </p:nvSpPr>
        <p:spPr bwMode="auto">
          <a:xfrm>
            <a:off x="517525" y="5588000"/>
            <a:ext cx="3101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Empty language</a:t>
            </a:r>
          </a:p>
        </p:txBody>
      </p:sp>
      <p:sp>
        <p:nvSpPr>
          <p:cNvPr id="56342" name="Text Box 23"/>
          <p:cNvSpPr txBox="1">
            <a:spLocks noChangeArrowheads="1"/>
          </p:cNvSpPr>
          <p:nvPr/>
        </p:nvSpPr>
        <p:spPr bwMode="auto">
          <a:xfrm>
            <a:off x="5470525" y="5588000"/>
            <a:ext cx="215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All strings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A22F920-E659-426C-9F2C-F732A56704F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 Configuration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>
            <a:off x="1443038" y="4879975"/>
            <a:ext cx="530225" cy="530225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Oval 8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5" name="Oval 9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6" name="Line 10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7" name="Line 11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8" name="Line 12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9" name="Line 13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1281" name="Object 16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3" imgW="342751" imgH="469696" progId="Equation.3">
                  <p:embed/>
                </p:oleObj>
              </mc:Choice>
              <mc:Fallback>
                <p:oleObj name="Equation" r:id="rId3" imgW="342751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7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8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19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Line 20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1286" name="Object 21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2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3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4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Oval 31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1291" name="Object 32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33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34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5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6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6" name="Freeform 37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1297" name="Object 38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23" imgW="672808" imgH="444307" progId="Equation.3">
                  <p:embed/>
                </p:oleObj>
              </mc:Choice>
              <mc:Fallback>
                <p:oleObj name="Equation" r:id="rId23" imgW="672808" imgH="44430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8" name="Line 39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9" name="Freeform 40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00" name="Freeform 41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01" name="Freeform 42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02" name="Rectangle 44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762000" y="20574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 String</a:t>
            </a:r>
          </a:p>
        </p:txBody>
      </p:sp>
      <p:sp>
        <p:nvSpPr>
          <p:cNvPr id="11304" name="Line 47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05" name="Line 48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06" name="Line 49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07" name="Line 50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1308" name="Object 5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9" name="Object 53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0" name="Object 54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1" name="Object 55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28" imgW="266584" imgH="279279" progId="Equation.3">
                  <p:embed/>
                </p:oleObj>
              </mc:Choice>
              <mc:Fallback>
                <p:oleObj name="Equation" r:id="rId28" imgW="266584" imgH="2792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2" name="Line 56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13" name="Line 60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1314" name="Group 63"/>
          <p:cNvGrpSpPr>
            <a:grpSpLocks/>
          </p:cNvGrpSpPr>
          <p:nvPr/>
        </p:nvGrpSpPr>
        <p:grpSpPr bwMode="auto">
          <a:xfrm>
            <a:off x="6477000" y="4114800"/>
            <a:ext cx="900113" cy="609600"/>
            <a:chOff x="4224" y="1824"/>
            <a:chExt cx="567" cy="384"/>
          </a:xfrm>
        </p:grpSpPr>
        <p:graphicFrame>
          <p:nvGraphicFramePr>
            <p:cNvPr id="11319" name="Object 64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9"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0" name="Line 6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11315" name="Object 68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30" imgW="419100" imgH="469900" progId="Equation.3">
                  <p:embed/>
                </p:oleObj>
              </mc:Choice>
              <mc:Fallback>
                <p:oleObj name="Equation" r:id="rId30" imgW="419100" imgH="4699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6" name="Text Box 69"/>
          <p:cNvSpPr txBox="1">
            <a:spLocks noChangeArrowheads="1"/>
          </p:cNvSpPr>
          <p:nvPr/>
        </p:nvSpPr>
        <p:spPr bwMode="auto">
          <a:xfrm>
            <a:off x="365125" y="5740400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Initial state</a:t>
            </a:r>
          </a:p>
        </p:txBody>
      </p:sp>
      <p:sp>
        <p:nvSpPr>
          <p:cNvPr id="11317" name="Text Box 70"/>
          <p:cNvSpPr txBox="1">
            <a:spLocks noChangeArrowheads="1"/>
          </p:cNvSpPr>
          <p:nvPr/>
        </p:nvSpPr>
        <p:spPr bwMode="auto">
          <a:xfrm>
            <a:off x="3048000" y="9144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Input Tape</a:t>
            </a:r>
          </a:p>
        </p:txBody>
      </p:sp>
      <p:sp>
        <p:nvSpPr>
          <p:cNvPr id="11318" name="Text Box 71"/>
          <p:cNvSpPr txBox="1">
            <a:spLocks noChangeArrowheads="1"/>
          </p:cNvSpPr>
          <p:nvPr/>
        </p:nvSpPr>
        <p:spPr bwMode="auto">
          <a:xfrm>
            <a:off x="136525" y="254000"/>
            <a:ext cx="108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3DFD379-3AC2-4967-B3EC-3E10F4845748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50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9" name="Oval 2"/>
          <p:cNvSpPr>
            <a:spLocks noChangeArrowheads="1"/>
          </p:cNvSpPr>
          <p:nvPr/>
        </p:nvSpPr>
        <p:spPr bwMode="auto">
          <a:xfrm>
            <a:off x="47244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7350" name="Object 3"/>
          <p:cNvGraphicFramePr>
            <a:graphicFrameLocks noChangeAspect="1"/>
          </p:cNvGraphicFramePr>
          <p:nvPr/>
        </p:nvGraphicFramePr>
        <p:xfrm>
          <a:off x="4876800" y="373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3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Line 5"/>
          <p:cNvSpPr>
            <a:spLocks noChangeShapeType="1"/>
          </p:cNvSpPr>
          <p:nvPr/>
        </p:nvSpPr>
        <p:spPr bwMode="auto">
          <a:xfrm>
            <a:off x="3657600" y="4038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2" name="Freeform 6"/>
          <p:cNvSpPr>
            <a:spLocks/>
          </p:cNvSpPr>
          <p:nvPr/>
        </p:nvSpPr>
        <p:spPr bwMode="auto">
          <a:xfrm>
            <a:off x="4648200" y="25908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7353" name="Object 7"/>
          <p:cNvGraphicFramePr>
            <a:graphicFrameLocks noChangeAspect="1"/>
          </p:cNvGraphicFramePr>
          <p:nvPr/>
        </p:nvGraphicFramePr>
        <p:xfrm>
          <a:off x="4724400" y="20574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5" imgW="672808" imgH="444307" progId="Equation.3">
                  <p:embed/>
                </p:oleObj>
              </mc:Choice>
              <mc:Fallback>
                <p:oleObj name="Equation" r:id="rId5" imgW="672808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574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Oval 8"/>
          <p:cNvSpPr>
            <a:spLocks noChangeArrowheads="1"/>
          </p:cNvSpPr>
          <p:nvPr/>
        </p:nvSpPr>
        <p:spPr bwMode="auto">
          <a:xfrm>
            <a:off x="2514600" y="3429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7355" name="Object 9"/>
          <p:cNvGraphicFramePr>
            <a:graphicFrameLocks noChangeAspect="1"/>
          </p:cNvGraphicFramePr>
          <p:nvPr/>
        </p:nvGraphicFramePr>
        <p:xfrm>
          <a:off x="53530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0"/>
          <p:cNvGraphicFramePr>
            <a:graphicFrameLocks noChangeAspect="1"/>
          </p:cNvGraphicFramePr>
          <p:nvPr/>
        </p:nvGraphicFramePr>
        <p:xfrm>
          <a:off x="3352800" y="914400"/>
          <a:ext cx="1860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Equation" r:id="rId9" imgW="672808" imgH="215806" progId="Equation.3">
                  <p:embed/>
                </p:oleObj>
              </mc:Choice>
              <mc:Fallback>
                <p:oleObj name="Equation" r:id="rId9" imgW="672808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14400"/>
                        <a:ext cx="1860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7" name="Oval 12"/>
          <p:cNvSpPr>
            <a:spLocks noChangeArrowheads="1"/>
          </p:cNvSpPr>
          <p:nvPr/>
        </p:nvSpPr>
        <p:spPr bwMode="auto">
          <a:xfrm>
            <a:off x="27432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7358" name="Object 13"/>
          <p:cNvGraphicFramePr>
            <a:graphicFrameLocks noChangeAspect="1"/>
          </p:cNvGraphicFramePr>
          <p:nvPr/>
        </p:nvGraphicFramePr>
        <p:xfrm>
          <a:off x="2895600" y="373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Line 14"/>
          <p:cNvSpPr>
            <a:spLocks noChangeShapeType="1"/>
          </p:cNvSpPr>
          <p:nvPr/>
        </p:nvSpPr>
        <p:spPr bwMode="auto">
          <a:xfrm>
            <a:off x="18288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3810000" y="35814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Equation" r:id="rId12" imgW="672808" imgH="444307" progId="Equation.3">
                  <p:embed/>
                </p:oleObj>
              </mc:Choice>
              <mc:Fallback>
                <p:oleObj name="Equation" r:id="rId12" imgW="672808" imgH="44430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814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7"/>
          <p:cNvGraphicFramePr>
            <a:graphicFrameLocks noChangeAspect="1"/>
          </p:cNvGraphicFramePr>
          <p:nvPr/>
        </p:nvGraphicFramePr>
        <p:xfrm>
          <a:off x="2743200" y="4800600"/>
          <a:ext cx="23320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Equation" r:id="rId13" imgW="787058" imgH="215806" progId="Equation.3">
                  <p:embed/>
                </p:oleObj>
              </mc:Choice>
              <mc:Fallback>
                <p:oleObj name="Equation" r:id="rId13" imgW="787058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00600"/>
                        <a:ext cx="233203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057400" y="5562600"/>
            <a:ext cx="5748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 of the empty string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DC0324E-E7B8-4EE7-A398-D34A099F17AF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51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58374" name="Object 4"/>
          <p:cNvGraphicFramePr>
            <a:graphicFrameLocks noChangeAspect="1"/>
          </p:cNvGraphicFramePr>
          <p:nvPr/>
        </p:nvGraphicFramePr>
        <p:xfrm>
          <a:off x="781050" y="1085850"/>
          <a:ext cx="1181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Equation" r:id="rId3" imgW="1180588" imgH="558558" progId="Equation.3">
                  <p:embed/>
                </p:oleObj>
              </mc:Choice>
              <mc:Fallback>
                <p:oleObj name="Equation" r:id="rId3" imgW="1180588" imgH="55855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085850"/>
                        <a:ext cx="11811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1905000" y="1066800"/>
            <a:ext cx="5929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= { all strings with prefix       }</a:t>
            </a:r>
          </a:p>
        </p:txBody>
      </p:sp>
      <p:graphicFrame>
        <p:nvGraphicFramePr>
          <p:cNvPr id="58376" name="Object 6"/>
          <p:cNvGraphicFramePr>
            <a:graphicFrameLocks noChangeAspect="1"/>
          </p:cNvGraphicFramePr>
          <p:nvPr/>
        </p:nvGraphicFramePr>
        <p:xfrm>
          <a:off x="6934200" y="1143000"/>
          <a:ext cx="544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2" name="Equation" r:id="rId5" imgW="545863" imgH="431613" progId="Equation.3">
                  <p:embed/>
                </p:oleObj>
              </mc:Choice>
              <mc:Fallback>
                <p:oleObj name="Equation" r:id="rId5" imgW="545863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143000"/>
                        <a:ext cx="544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Oval 7"/>
          <p:cNvSpPr>
            <a:spLocks noChangeArrowheads="1"/>
          </p:cNvSpPr>
          <p:nvPr/>
        </p:nvSpPr>
        <p:spPr bwMode="auto">
          <a:xfrm>
            <a:off x="1295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8" name="Oval 8"/>
          <p:cNvSpPr>
            <a:spLocks noChangeArrowheads="1"/>
          </p:cNvSpPr>
          <p:nvPr/>
        </p:nvSpPr>
        <p:spPr bwMode="auto">
          <a:xfrm>
            <a:off x="44958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9" name="Oval 9"/>
          <p:cNvSpPr>
            <a:spLocks noChangeArrowheads="1"/>
          </p:cNvSpPr>
          <p:nvPr/>
        </p:nvSpPr>
        <p:spPr bwMode="auto">
          <a:xfrm>
            <a:off x="74676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80" name="Line 10"/>
          <p:cNvSpPr>
            <a:spLocks noChangeShapeType="1"/>
          </p:cNvSpPr>
          <p:nvPr/>
        </p:nvSpPr>
        <p:spPr bwMode="auto">
          <a:xfrm>
            <a:off x="6858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81" name="Oval 11"/>
          <p:cNvSpPr>
            <a:spLocks noChangeArrowheads="1"/>
          </p:cNvSpPr>
          <p:nvPr/>
        </p:nvSpPr>
        <p:spPr bwMode="auto">
          <a:xfrm>
            <a:off x="7239000" y="33528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82" name="Line 12"/>
          <p:cNvSpPr>
            <a:spLocks noChangeShapeType="1"/>
          </p:cNvSpPr>
          <p:nvPr/>
        </p:nvSpPr>
        <p:spPr bwMode="auto">
          <a:xfrm>
            <a:off x="1981200" y="3962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>
            <a:off x="5181600" y="3962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84" name="Freeform 15"/>
          <p:cNvSpPr>
            <a:spLocks/>
          </p:cNvSpPr>
          <p:nvPr/>
        </p:nvSpPr>
        <p:spPr bwMode="auto">
          <a:xfrm>
            <a:off x="7315200" y="23622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304800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6172200" y="3581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Equation" r:id="rId9" imgW="279279" imgH="380835" progId="Equation.3">
                  <p:embed/>
                </p:oleObj>
              </mc:Choice>
              <mc:Fallback>
                <p:oleObj name="Equation" r:id="rId9" imgW="279279" imgH="38083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19"/>
          <p:cNvGraphicFramePr>
            <a:graphicFrameLocks noChangeAspect="1"/>
          </p:cNvGraphicFramePr>
          <p:nvPr/>
        </p:nvGraphicFramePr>
        <p:xfrm>
          <a:off x="7391400" y="1905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Equation" r:id="rId11" imgW="672808" imgH="444307" progId="Equation.3">
                  <p:embed/>
                </p:oleObj>
              </mc:Choice>
              <mc:Fallback>
                <p:oleObj name="Equation" r:id="rId11" imgW="672808" imgH="44430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905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20"/>
          <p:cNvGraphicFramePr>
            <a:graphicFrameLocks noChangeAspect="1"/>
          </p:cNvGraphicFramePr>
          <p:nvPr/>
        </p:nvGraphicFramePr>
        <p:xfrm>
          <a:off x="1447800" y="3657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6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9" name="Object 21"/>
          <p:cNvGraphicFramePr>
            <a:graphicFrameLocks noChangeAspect="1"/>
          </p:cNvGraphicFramePr>
          <p:nvPr/>
        </p:nvGraphicFramePr>
        <p:xfrm>
          <a:off x="4686300" y="36576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name="Equation" r:id="rId15" imgW="342751" imgH="469696" progId="Equation.3">
                  <p:embed/>
                </p:oleObj>
              </mc:Choice>
              <mc:Fallback>
                <p:oleObj name="Equation" r:id="rId15" imgW="342751" imgH="46969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6576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0" name="Object 22"/>
          <p:cNvGraphicFramePr>
            <a:graphicFrameLocks noChangeAspect="1"/>
          </p:cNvGraphicFramePr>
          <p:nvPr/>
        </p:nvGraphicFramePr>
        <p:xfrm>
          <a:off x="7556500" y="3657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Equation" r:id="rId17" imgW="393529" imgH="469696" progId="Equation.3">
                  <p:embed/>
                </p:oleObj>
              </mc:Choice>
              <mc:Fallback>
                <p:oleObj name="Equation" r:id="rId17" imgW="393529" imgH="46969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36576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7162800" y="44196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</a:t>
            </a:r>
          </a:p>
        </p:txBody>
      </p:sp>
      <p:sp>
        <p:nvSpPr>
          <p:cNvPr id="58392" name="Oval 24"/>
          <p:cNvSpPr>
            <a:spLocks noChangeArrowheads="1"/>
          </p:cNvSpPr>
          <p:nvPr/>
        </p:nvSpPr>
        <p:spPr bwMode="auto">
          <a:xfrm>
            <a:off x="44958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>
            <a:off x="1828800" y="4191000"/>
            <a:ext cx="2667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94" name="Freeform 27"/>
          <p:cNvSpPr>
            <a:spLocks/>
          </p:cNvSpPr>
          <p:nvPr/>
        </p:nvSpPr>
        <p:spPr bwMode="auto">
          <a:xfrm>
            <a:off x="5181600" y="5384800"/>
            <a:ext cx="838200" cy="812800"/>
          </a:xfrm>
          <a:custGeom>
            <a:avLst/>
            <a:gdLst>
              <a:gd name="T0" fmla="*/ 0 w 528"/>
              <a:gd name="T1" fmla="*/ 403225000 h 512"/>
              <a:gd name="T2" fmla="*/ 846772500 w 528"/>
              <a:gd name="T3" fmla="*/ 40322500 h 512"/>
              <a:gd name="T4" fmla="*/ 1330642500 w 528"/>
              <a:gd name="T5" fmla="*/ 645160000 h 512"/>
              <a:gd name="T6" fmla="*/ 846772500 w 528"/>
              <a:gd name="T7" fmla="*/ 1249997500 h 512"/>
              <a:gd name="T8" fmla="*/ 0 w 528"/>
              <a:gd name="T9" fmla="*/ 887095000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512">
                <a:moveTo>
                  <a:pt x="0" y="160"/>
                </a:moveTo>
                <a:cubicBezTo>
                  <a:pt x="124" y="80"/>
                  <a:pt x="248" y="0"/>
                  <a:pt x="336" y="16"/>
                </a:cubicBezTo>
                <a:cubicBezTo>
                  <a:pt x="424" y="32"/>
                  <a:pt x="528" y="176"/>
                  <a:pt x="528" y="256"/>
                </a:cubicBezTo>
                <a:cubicBezTo>
                  <a:pt x="528" y="336"/>
                  <a:pt x="424" y="480"/>
                  <a:pt x="336" y="496"/>
                </a:cubicBezTo>
                <a:cubicBezTo>
                  <a:pt x="248" y="512"/>
                  <a:pt x="124" y="432"/>
                  <a:pt x="0" y="3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8395" name="Object 28"/>
          <p:cNvGraphicFramePr>
            <a:graphicFrameLocks noChangeAspect="1"/>
          </p:cNvGraphicFramePr>
          <p:nvPr/>
        </p:nvGraphicFramePr>
        <p:xfrm>
          <a:off x="6172200" y="5562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Equation" r:id="rId19" imgW="672808" imgH="444307" progId="Equation.3">
                  <p:embed/>
                </p:oleObj>
              </mc:Choice>
              <mc:Fallback>
                <p:oleObj name="Equation" r:id="rId19" imgW="672808" imgH="44430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6" name="Line 30"/>
          <p:cNvSpPr>
            <a:spLocks noChangeShapeType="1"/>
          </p:cNvSpPr>
          <p:nvPr/>
        </p:nvSpPr>
        <p:spPr bwMode="auto">
          <a:xfrm flipV="1">
            <a:off x="4800600" y="4267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8397" name="Object 31"/>
          <p:cNvGraphicFramePr>
            <a:graphicFrameLocks noChangeAspect="1"/>
          </p:cNvGraphicFramePr>
          <p:nvPr/>
        </p:nvGraphicFramePr>
        <p:xfrm>
          <a:off x="4622800" y="5562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0" name="Equation" r:id="rId20" imgW="393529" imgH="469696" progId="Equation.3">
                  <p:embed/>
                </p:oleObj>
              </mc:Choice>
              <mc:Fallback>
                <p:oleObj name="Equation" r:id="rId20" imgW="393529" imgH="46969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5626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8" name="Object 32"/>
          <p:cNvGraphicFramePr>
            <a:graphicFrameLocks noChangeAspect="1"/>
          </p:cNvGraphicFramePr>
          <p:nvPr/>
        </p:nvGraphicFramePr>
        <p:xfrm>
          <a:off x="4876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9" name="Object 33"/>
          <p:cNvGraphicFramePr>
            <a:graphicFrameLocks noChangeAspect="1"/>
          </p:cNvGraphicFramePr>
          <p:nvPr/>
        </p:nvGraphicFramePr>
        <p:xfrm>
          <a:off x="3124200" y="4572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0" name="Object 34"/>
          <p:cNvGraphicFramePr>
            <a:graphicFrameLocks noChangeAspect="1"/>
          </p:cNvGraphicFramePr>
          <p:nvPr/>
        </p:nvGraphicFramePr>
        <p:xfrm>
          <a:off x="3200400" y="0"/>
          <a:ext cx="22098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name="Equation" r:id="rId24" imgW="672808" imgH="215806" progId="Equation.3">
                  <p:embed/>
                </p:oleObj>
              </mc:Choice>
              <mc:Fallback>
                <p:oleObj name="Equation" r:id="rId24" imgW="672808" imgH="21580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0"/>
                        <a:ext cx="22098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7291E6A-7F35-44EF-9124-3F3553A8D969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52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59398" name="Object 4"/>
          <p:cNvGraphicFramePr>
            <a:graphicFrameLocks noChangeAspect="1"/>
          </p:cNvGraphicFramePr>
          <p:nvPr/>
        </p:nvGraphicFramePr>
        <p:xfrm>
          <a:off x="914400" y="1143000"/>
          <a:ext cx="914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name="Equation" r:id="rId3" imgW="914400" imgH="444240" progId="Equation.3">
                  <p:embed/>
                </p:oleObj>
              </mc:Choice>
              <mc:Fallback>
                <p:oleObj name="Equation" r:id="rId3" imgW="914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914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1905000" y="1066800"/>
            <a:ext cx="59991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{ all binary strings containing</a:t>
            </a:r>
          </a:p>
          <a:p>
            <a:r>
              <a:rPr lang="en-US">
                <a:solidFill>
                  <a:schemeClr val="tx1"/>
                </a:solidFill>
              </a:rPr>
              <a:t>     substring          }</a:t>
            </a:r>
          </a:p>
        </p:txBody>
      </p:sp>
      <p:graphicFrame>
        <p:nvGraphicFramePr>
          <p:cNvPr id="59400" name="Object 6"/>
          <p:cNvGraphicFramePr>
            <a:graphicFrameLocks noChangeAspect="1"/>
          </p:cNvGraphicFramePr>
          <p:nvPr/>
        </p:nvGraphicFramePr>
        <p:xfrm>
          <a:off x="4648200" y="1752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6" name="Equation" r:id="rId5" imgW="698500" imgH="368300" progId="Equation.3">
                  <p:embed/>
                </p:oleObj>
              </mc:Choice>
              <mc:Fallback>
                <p:oleObj name="Equation" r:id="rId5" imgW="6985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Oval 7"/>
          <p:cNvSpPr>
            <a:spLocks noChangeArrowheads="1"/>
          </p:cNvSpPr>
          <p:nvPr/>
        </p:nvSpPr>
        <p:spPr bwMode="auto">
          <a:xfrm>
            <a:off x="129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2" name="Freeform 9"/>
          <p:cNvSpPr>
            <a:spLocks/>
          </p:cNvSpPr>
          <p:nvPr/>
        </p:nvSpPr>
        <p:spPr bwMode="auto">
          <a:xfrm>
            <a:off x="7391400" y="34290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3" name="Oval 10"/>
          <p:cNvSpPr>
            <a:spLocks noChangeArrowheads="1"/>
          </p:cNvSpPr>
          <p:nvPr/>
        </p:nvSpPr>
        <p:spPr bwMode="auto">
          <a:xfrm>
            <a:off x="31242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4" name="Oval 11"/>
          <p:cNvSpPr>
            <a:spLocks noChangeArrowheads="1"/>
          </p:cNvSpPr>
          <p:nvPr/>
        </p:nvSpPr>
        <p:spPr bwMode="auto">
          <a:xfrm>
            <a:off x="510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5" name="Oval 12"/>
          <p:cNvSpPr>
            <a:spLocks noChangeArrowheads="1"/>
          </p:cNvSpPr>
          <p:nvPr/>
        </p:nvSpPr>
        <p:spPr bwMode="auto">
          <a:xfrm>
            <a:off x="7467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9406" name="Object 13"/>
          <p:cNvGraphicFramePr>
            <a:graphicFrameLocks noChangeAspect="1"/>
          </p:cNvGraphicFramePr>
          <p:nvPr/>
        </p:nvGraphicFramePr>
        <p:xfrm>
          <a:off x="1524000" y="4800600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7" name="Equation" r:id="rId7" imgW="279279" imgH="342751" progId="Equation.3">
                  <p:embed/>
                </p:oleObj>
              </mc:Choice>
              <mc:Fallback>
                <p:oleObj name="Equation" r:id="rId7" imgW="279279" imgH="34275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4"/>
          <p:cNvGraphicFramePr>
            <a:graphicFrameLocks noChangeAspect="1"/>
          </p:cNvGraphicFramePr>
          <p:nvPr/>
        </p:nvGraphicFramePr>
        <p:xfrm>
          <a:off x="3352800" y="4800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8" name="Equation" r:id="rId9" imgW="279400" imgH="368300" progId="Equation.3">
                  <p:embed/>
                </p:oleObj>
              </mc:Choice>
              <mc:Fallback>
                <p:oleObj name="Equation" r:id="rId9" imgW="279400" imgH="368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5"/>
          <p:cNvGraphicFramePr>
            <a:graphicFrameLocks noChangeAspect="1"/>
          </p:cNvGraphicFramePr>
          <p:nvPr/>
        </p:nvGraphicFramePr>
        <p:xfrm>
          <a:off x="5181600" y="4800600"/>
          <a:ext cx="52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9" name="Equation" r:id="rId11" imgW="520700" imgH="368300" progId="Equation.3">
                  <p:embed/>
                </p:oleObj>
              </mc:Choice>
              <mc:Fallback>
                <p:oleObj name="Equation" r:id="rId11" imgW="520700" imgH="368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520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6"/>
          <p:cNvGraphicFramePr>
            <a:graphicFrameLocks noChangeAspect="1"/>
          </p:cNvGraphicFramePr>
          <p:nvPr/>
        </p:nvGraphicFramePr>
        <p:xfrm>
          <a:off x="7467600" y="4800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Equation" r:id="rId13" imgW="698500" imgH="368300" progId="Equation.3">
                  <p:embed/>
                </p:oleObj>
              </mc:Choice>
              <mc:Fallback>
                <p:oleObj name="Equation" r:id="rId13" imgW="6985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00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Oval 18"/>
          <p:cNvSpPr>
            <a:spLocks noChangeArrowheads="1"/>
          </p:cNvSpPr>
          <p:nvPr/>
        </p:nvSpPr>
        <p:spPr bwMode="auto">
          <a:xfrm>
            <a:off x="72390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11" name="Freeform 19"/>
          <p:cNvSpPr>
            <a:spLocks/>
          </p:cNvSpPr>
          <p:nvPr/>
        </p:nvSpPr>
        <p:spPr bwMode="auto">
          <a:xfrm>
            <a:off x="1219200" y="35814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12" name="Freeform 20"/>
          <p:cNvSpPr>
            <a:spLocks/>
          </p:cNvSpPr>
          <p:nvPr/>
        </p:nvSpPr>
        <p:spPr bwMode="auto">
          <a:xfrm>
            <a:off x="5029200" y="35814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13" name="Freeform 21"/>
          <p:cNvSpPr>
            <a:spLocks/>
          </p:cNvSpPr>
          <p:nvPr/>
        </p:nvSpPr>
        <p:spPr bwMode="auto">
          <a:xfrm>
            <a:off x="1905000" y="5181600"/>
            <a:ext cx="1295400" cy="304800"/>
          </a:xfrm>
          <a:custGeom>
            <a:avLst/>
            <a:gdLst>
              <a:gd name="T0" fmla="*/ 0 w 528"/>
              <a:gd name="T1" fmla="*/ 0 h 192"/>
              <a:gd name="T2" fmla="*/ 1444611434 w 528"/>
              <a:gd name="T3" fmla="*/ 483870000 h 192"/>
              <a:gd name="T4" fmla="*/ 2147483647 w 528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92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14" name="Freeform 22"/>
          <p:cNvSpPr>
            <a:spLocks/>
          </p:cNvSpPr>
          <p:nvPr/>
        </p:nvSpPr>
        <p:spPr bwMode="auto">
          <a:xfrm>
            <a:off x="1905000" y="4495800"/>
            <a:ext cx="1219200" cy="381000"/>
          </a:xfrm>
          <a:custGeom>
            <a:avLst/>
            <a:gdLst>
              <a:gd name="T0" fmla="*/ 2147483647 w 528"/>
              <a:gd name="T1" fmla="*/ 585326613 h 248"/>
              <a:gd name="T2" fmla="*/ 1535587018 w 528"/>
              <a:gd name="T3" fmla="*/ 18881008 h 248"/>
              <a:gd name="T4" fmla="*/ 0 w 528"/>
              <a:gd name="T5" fmla="*/ 472037492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38100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57912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59417" name="Object 25"/>
          <p:cNvGraphicFramePr>
            <a:graphicFrameLocks noChangeAspect="1"/>
          </p:cNvGraphicFramePr>
          <p:nvPr/>
        </p:nvGraphicFramePr>
        <p:xfrm>
          <a:off x="1600200" y="32004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Equation" r:id="rId14" imgW="177569" imgH="355138" progId="Equation.3">
                  <p:embed/>
                </p:oleObj>
              </mc:Choice>
              <mc:Fallback>
                <p:oleObj name="Equation" r:id="rId14" imgW="177569" imgH="35513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8" name="Object 26"/>
          <p:cNvGraphicFramePr>
            <a:graphicFrameLocks noChangeAspect="1"/>
          </p:cNvGraphicFramePr>
          <p:nvPr/>
        </p:nvGraphicFramePr>
        <p:xfrm>
          <a:off x="2362200" y="5562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Equation" r:id="rId16" imgW="279400" imgH="368300" progId="Equation.3">
                  <p:embed/>
                </p:oleObj>
              </mc:Choice>
              <mc:Fallback>
                <p:oleObj name="Equation" r:id="rId16" imgW="279400" imgH="3683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626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9" name="Object 27"/>
          <p:cNvGraphicFramePr>
            <a:graphicFrameLocks noChangeAspect="1"/>
          </p:cNvGraphicFramePr>
          <p:nvPr/>
        </p:nvGraphicFramePr>
        <p:xfrm>
          <a:off x="2438400" y="38862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Equation" r:id="rId17" imgW="177569" imgH="355138" progId="Equation.3">
                  <p:embed/>
                </p:oleObj>
              </mc:Choice>
              <mc:Fallback>
                <p:oleObj name="Equation" r:id="rId17" imgW="177569" imgH="35513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0" name="Object 28"/>
          <p:cNvGraphicFramePr>
            <a:graphicFrameLocks noChangeAspect="1"/>
          </p:cNvGraphicFramePr>
          <p:nvPr/>
        </p:nvGraphicFramePr>
        <p:xfrm>
          <a:off x="6400800" y="46482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Equation" r:id="rId18" imgW="177569" imgH="355138" progId="Equation.3">
                  <p:embed/>
                </p:oleObj>
              </mc:Choice>
              <mc:Fallback>
                <p:oleObj name="Equation" r:id="rId18" imgW="177569" imgH="35513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6482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1" name="Object 29"/>
          <p:cNvGraphicFramePr>
            <a:graphicFrameLocks noChangeAspect="1"/>
          </p:cNvGraphicFramePr>
          <p:nvPr/>
        </p:nvGraphicFramePr>
        <p:xfrm>
          <a:off x="4267200" y="46482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Equation" r:id="rId19" imgW="279400" imgH="368300" progId="Equation.3">
                  <p:embed/>
                </p:oleObj>
              </mc:Choice>
              <mc:Fallback>
                <p:oleObj name="Equation" r:id="rId19" imgW="279400" imgH="368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2" name="Object 30"/>
          <p:cNvGraphicFramePr>
            <a:graphicFrameLocks noChangeAspect="1"/>
          </p:cNvGraphicFramePr>
          <p:nvPr/>
        </p:nvGraphicFramePr>
        <p:xfrm>
          <a:off x="5257800" y="32004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Equation" r:id="rId20" imgW="279400" imgH="368300" progId="Equation.3">
                  <p:embed/>
                </p:oleObj>
              </mc:Choice>
              <mc:Fallback>
                <p:oleObj name="Equation" r:id="rId20" imgW="279400" imgH="368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004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3" name="Object 31"/>
          <p:cNvGraphicFramePr>
            <a:graphicFrameLocks noChangeAspect="1"/>
          </p:cNvGraphicFramePr>
          <p:nvPr/>
        </p:nvGraphicFramePr>
        <p:xfrm>
          <a:off x="7543800" y="2971800"/>
          <a:ext cx="520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Equation" r:id="rId21" imgW="520474" imgH="431613" progId="Equation.3">
                  <p:embed/>
                </p:oleObj>
              </mc:Choice>
              <mc:Fallback>
                <p:oleObj name="Equation" r:id="rId21" imgW="520474" imgH="43161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971800"/>
                        <a:ext cx="520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4" name="Line 32"/>
          <p:cNvSpPr>
            <a:spLocks noChangeShapeType="1"/>
          </p:cNvSpPr>
          <p:nvPr/>
        </p:nvSpPr>
        <p:spPr bwMode="auto">
          <a:xfrm>
            <a:off x="6096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9DE97BE-54E5-489F-A30A-EB90F3F6CF1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53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graphicFrame>
        <p:nvGraphicFramePr>
          <p:cNvPr id="60422" name="Object 4"/>
          <p:cNvGraphicFramePr>
            <a:graphicFrameLocks noChangeAspect="1"/>
          </p:cNvGraphicFramePr>
          <p:nvPr/>
        </p:nvGraphicFramePr>
        <p:xfrm>
          <a:off x="914400" y="1143000"/>
          <a:ext cx="914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Equation" r:id="rId3" imgW="914400" imgH="444240" progId="Equation.3">
                  <p:embed/>
                </p:oleObj>
              </mc:Choice>
              <mc:Fallback>
                <p:oleObj name="Equation" r:id="rId3" imgW="914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914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Text Box 5"/>
          <p:cNvSpPr txBox="1">
            <a:spLocks noChangeArrowheads="1"/>
          </p:cNvSpPr>
          <p:nvPr/>
        </p:nvSpPr>
        <p:spPr bwMode="auto">
          <a:xfrm>
            <a:off x="1905000" y="1066800"/>
            <a:ext cx="55292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{ all binary strings without</a:t>
            </a:r>
          </a:p>
          <a:p>
            <a:r>
              <a:rPr lang="en-US">
                <a:solidFill>
                  <a:schemeClr val="tx1"/>
                </a:solidFill>
              </a:rPr>
              <a:t>     substring          }</a:t>
            </a:r>
          </a:p>
        </p:txBody>
      </p:sp>
      <p:graphicFrame>
        <p:nvGraphicFramePr>
          <p:cNvPr id="60424" name="Object 6"/>
          <p:cNvGraphicFramePr>
            <a:graphicFrameLocks noChangeAspect="1"/>
          </p:cNvGraphicFramePr>
          <p:nvPr/>
        </p:nvGraphicFramePr>
        <p:xfrm>
          <a:off x="4648200" y="1752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Equation" r:id="rId5" imgW="698500" imgH="368300" progId="Equation.3">
                  <p:embed/>
                </p:oleObj>
              </mc:Choice>
              <mc:Fallback>
                <p:oleObj name="Equation" r:id="rId5" imgW="6985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Oval 7"/>
          <p:cNvSpPr>
            <a:spLocks noChangeArrowheads="1"/>
          </p:cNvSpPr>
          <p:nvPr/>
        </p:nvSpPr>
        <p:spPr bwMode="auto">
          <a:xfrm>
            <a:off x="129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6" name="Oval 8"/>
          <p:cNvSpPr>
            <a:spLocks noChangeArrowheads="1"/>
          </p:cNvSpPr>
          <p:nvPr/>
        </p:nvSpPr>
        <p:spPr bwMode="auto">
          <a:xfrm>
            <a:off x="48768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7" name="Freeform 9"/>
          <p:cNvSpPr>
            <a:spLocks/>
          </p:cNvSpPr>
          <p:nvPr/>
        </p:nvSpPr>
        <p:spPr bwMode="auto">
          <a:xfrm>
            <a:off x="7391400" y="36576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8" name="Oval 10"/>
          <p:cNvSpPr>
            <a:spLocks noChangeArrowheads="1"/>
          </p:cNvSpPr>
          <p:nvPr/>
        </p:nvSpPr>
        <p:spPr bwMode="auto">
          <a:xfrm>
            <a:off x="31242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9" name="Oval 11"/>
          <p:cNvSpPr>
            <a:spLocks noChangeArrowheads="1"/>
          </p:cNvSpPr>
          <p:nvPr/>
        </p:nvSpPr>
        <p:spPr bwMode="auto">
          <a:xfrm>
            <a:off x="510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30" name="Oval 12"/>
          <p:cNvSpPr>
            <a:spLocks noChangeArrowheads="1"/>
          </p:cNvSpPr>
          <p:nvPr/>
        </p:nvSpPr>
        <p:spPr bwMode="auto">
          <a:xfrm>
            <a:off x="7467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0431" name="Object 13"/>
          <p:cNvGraphicFramePr>
            <a:graphicFrameLocks noChangeAspect="1"/>
          </p:cNvGraphicFramePr>
          <p:nvPr/>
        </p:nvGraphicFramePr>
        <p:xfrm>
          <a:off x="1524000" y="4800600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Equation" r:id="rId7" imgW="279279" imgH="342751" progId="Equation.3">
                  <p:embed/>
                </p:oleObj>
              </mc:Choice>
              <mc:Fallback>
                <p:oleObj name="Equation" r:id="rId7" imgW="279279" imgH="34275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4"/>
          <p:cNvGraphicFramePr>
            <a:graphicFrameLocks noChangeAspect="1"/>
          </p:cNvGraphicFramePr>
          <p:nvPr/>
        </p:nvGraphicFramePr>
        <p:xfrm>
          <a:off x="3352800" y="4800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9" imgW="279400" imgH="368300" progId="Equation.3">
                  <p:embed/>
                </p:oleObj>
              </mc:Choice>
              <mc:Fallback>
                <p:oleObj name="Equation" r:id="rId9" imgW="279400" imgH="368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5"/>
          <p:cNvGraphicFramePr>
            <a:graphicFrameLocks noChangeAspect="1"/>
          </p:cNvGraphicFramePr>
          <p:nvPr/>
        </p:nvGraphicFramePr>
        <p:xfrm>
          <a:off x="5181600" y="4800600"/>
          <a:ext cx="52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Equation" r:id="rId11" imgW="520700" imgH="368300" progId="Equation.3">
                  <p:embed/>
                </p:oleObj>
              </mc:Choice>
              <mc:Fallback>
                <p:oleObj name="Equation" r:id="rId11" imgW="520700" imgH="368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520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6"/>
          <p:cNvGraphicFramePr>
            <a:graphicFrameLocks noChangeAspect="1"/>
          </p:cNvGraphicFramePr>
          <p:nvPr/>
        </p:nvGraphicFramePr>
        <p:xfrm>
          <a:off x="7467600" y="4800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Equation" r:id="rId13" imgW="698500" imgH="368300" progId="Equation.3">
                  <p:embed/>
                </p:oleObj>
              </mc:Choice>
              <mc:Fallback>
                <p:oleObj name="Equation" r:id="rId13" imgW="6985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00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5" name="Oval 17"/>
          <p:cNvSpPr>
            <a:spLocks noChangeArrowheads="1"/>
          </p:cNvSpPr>
          <p:nvPr/>
        </p:nvSpPr>
        <p:spPr bwMode="auto">
          <a:xfrm>
            <a:off x="28956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36" name="Oval 18"/>
          <p:cNvSpPr>
            <a:spLocks noChangeArrowheads="1"/>
          </p:cNvSpPr>
          <p:nvPr/>
        </p:nvSpPr>
        <p:spPr bwMode="auto">
          <a:xfrm>
            <a:off x="10668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37" name="Freeform 19"/>
          <p:cNvSpPr>
            <a:spLocks/>
          </p:cNvSpPr>
          <p:nvPr/>
        </p:nvSpPr>
        <p:spPr bwMode="auto">
          <a:xfrm>
            <a:off x="1143000" y="34290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38" name="Freeform 20"/>
          <p:cNvSpPr>
            <a:spLocks/>
          </p:cNvSpPr>
          <p:nvPr/>
        </p:nvSpPr>
        <p:spPr bwMode="auto">
          <a:xfrm>
            <a:off x="4953000" y="34290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39" name="Freeform 21"/>
          <p:cNvSpPr>
            <a:spLocks/>
          </p:cNvSpPr>
          <p:nvPr/>
        </p:nvSpPr>
        <p:spPr bwMode="auto">
          <a:xfrm>
            <a:off x="2133600" y="5334000"/>
            <a:ext cx="838200" cy="304800"/>
          </a:xfrm>
          <a:custGeom>
            <a:avLst/>
            <a:gdLst>
              <a:gd name="T0" fmla="*/ 0 w 528"/>
              <a:gd name="T1" fmla="*/ 0 h 192"/>
              <a:gd name="T2" fmla="*/ 604837500 w 528"/>
              <a:gd name="T3" fmla="*/ 483870000 h 192"/>
              <a:gd name="T4" fmla="*/ 1330642500 w 528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92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40" name="Freeform 22"/>
          <p:cNvSpPr>
            <a:spLocks/>
          </p:cNvSpPr>
          <p:nvPr/>
        </p:nvSpPr>
        <p:spPr bwMode="auto">
          <a:xfrm>
            <a:off x="2133600" y="4330700"/>
            <a:ext cx="838200" cy="393700"/>
          </a:xfrm>
          <a:custGeom>
            <a:avLst/>
            <a:gdLst>
              <a:gd name="T0" fmla="*/ 1330642500 w 528"/>
              <a:gd name="T1" fmla="*/ 624998750 h 248"/>
              <a:gd name="T2" fmla="*/ 725805000 w 528"/>
              <a:gd name="T3" fmla="*/ 20161250 h 248"/>
              <a:gd name="T4" fmla="*/ 0 w 528"/>
              <a:gd name="T5" fmla="*/ 50403125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41" name="Line 23"/>
          <p:cNvSpPr>
            <a:spLocks noChangeShapeType="1"/>
          </p:cNvSpPr>
          <p:nvPr/>
        </p:nvSpPr>
        <p:spPr bwMode="auto">
          <a:xfrm>
            <a:off x="4038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42" name="Line 24"/>
          <p:cNvSpPr>
            <a:spLocks noChangeShapeType="1"/>
          </p:cNvSpPr>
          <p:nvPr/>
        </p:nvSpPr>
        <p:spPr bwMode="auto">
          <a:xfrm>
            <a:off x="60198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0443" name="Object 25"/>
          <p:cNvGraphicFramePr>
            <a:graphicFrameLocks noChangeAspect="1"/>
          </p:cNvGraphicFramePr>
          <p:nvPr/>
        </p:nvGraphicFramePr>
        <p:xfrm>
          <a:off x="1447800" y="30480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Equation" r:id="rId14" imgW="177569" imgH="355138" progId="Equation.3">
                  <p:embed/>
                </p:oleObj>
              </mc:Choice>
              <mc:Fallback>
                <p:oleObj name="Equation" r:id="rId14" imgW="177569" imgH="35513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4" name="Object 26"/>
          <p:cNvGraphicFramePr>
            <a:graphicFrameLocks noChangeAspect="1"/>
          </p:cNvGraphicFramePr>
          <p:nvPr/>
        </p:nvGraphicFramePr>
        <p:xfrm>
          <a:off x="2362200" y="5715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Equation" r:id="rId16" imgW="279400" imgH="368300" progId="Equation.3">
                  <p:embed/>
                </p:oleObj>
              </mc:Choice>
              <mc:Fallback>
                <p:oleObj name="Equation" r:id="rId16" imgW="279400" imgH="3683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15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5" name="Object 27"/>
          <p:cNvGraphicFramePr>
            <a:graphicFrameLocks noChangeAspect="1"/>
          </p:cNvGraphicFramePr>
          <p:nvPr/>
        </p:nvGraphicFramePr>
        <p:xfrm>
          <a:off x="2438400" y="38862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Equation" r:id="rId17" imgW="177569" imgH="355138" progId="Equation.3">
                  <p:embed/>
                </p:oleObj>
              </mc:Choice>
              <mc:Fallback>
                <p:oleObj name="Equation" r:id="rId17" imgW="177569" imgH="35513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6" name="Object 28"/>
          <p:cNvGraphicFramePr>
            <a:graphicFrameLocks noChangeAspect="1"/>
          </p:cNvGraphicFramePr>
          <p:nvPr/>
        </p:nvGraphicFramePr>
        <p:xfrm>
          <a:off x="6705600" y="45720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Equation" r:id="rId18" imgW="177569" imgH="355138" progId="Equation.3">
                  <p:embed/>
                </p:oleObj>
              </mc:Choice>
              <mc:Fallback>
                <p:oleObj name="Equation" r:id="rId18" imgW="177569" imgH="35513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720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7" name="Object 29"/>
          <p:cNvGraphicFramePr>
            <a:graphicFrameLocks noChangeAspect="1"/>
          </p:cNvGraphicFramePr>
          <p:nvPr/>
        </p:nvGraphicFramePr>
        <p:xfrm>
          <a:off x="4267200" y="4572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Equation" r:id="rId19" imgW="279400" imgH="368300" progId="Equation.3">
                  <p:embed/>
                </p:oleObj>
              </mc:Choice>
              <mc:Fallback>
                <p:oleObj name="Equation" r:id="rId19" imgW="279400" imgH="368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8" name="Object 30"/>
          <p:cNvGraphicFramePr>
            <a:graphicFrameLocks noChangeAspect="1"/>
          </p:cNvGraphicFramePr>
          <p:nvPr/>
        </p:nvGraphicFramePr>
        <p:xfrm>
          <a:off x="5181600" y="3048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2" name="Equation" r:id="rId20" imgW="279400" imgH="368300" progId="Equation.3">
                  <p:embed/>
                </p:oleObj>
              </mc:Choice>
              <mc:Fallback>
                <p:oleObj name="Equation" r:id="rId20" imgW="279400" imgH="368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9" name="Object 31"/>
          <p:cNvGraphicFramePr>
            <a:graphicFrameLocks noChangeAspect="1"/>
          </p:cNvGraphicFramePr>
          <p:nvPr/>
        </p:nvGraphicFramePr>
        <p:xfrm>
          <a:off x="7543800" y="3200400"/>
          <a:ext cx="520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3" name="Equation" r:id="rId21" imgW="520474" imgH="431613" progId="Equation.3">
                  <p:embed/>
                </p:oleObj>
              </mc:Choice>
              <mc:Fallback>
                <p:oleObj name="Equation" r:id="rId21" imgW="520474" imgH="43161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200400"/>
                        <a:ext cx="520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0" name="Line 32"/>
          <p:cNvSpPr>
            <a:spLocks noChangeShapeType="1"/>
          </p:cNvSpPr>
          <p:nvPr/>
        </p:nvSpPr>
        <p:spPr bwMode="auto">
          <a:xfrm>
            <a:off x="3810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C938A5A-984B-4D5D-BC37-610103EB80A0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54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 </a:t>
            </a:r>
          </a:p>
        </p:txBody>
      </p:sp>
      <p:graphicFrame>
        <p:nvGraphicFramePr>
          <p:cNvPr id="61446" name="Object 4"/>
          <p:cNvGraphicFramePr>
            <a:graphicFrameLocks noChangeAspect="1"/>
          </p:cNvGraphicFramePr>
          <p:nvPr/>
        </p:nvGraphicFramePr>
        <p:xfrm>
          <a:off x="1295400" y="1143000"/>
          <a:ext cx="5715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Equation" r:id="rId3" imgW="1714500" imgH="241300" progId="Equation.3">
                  <p:embed/>
                </p:oleObj>
              </mc:Choice>
              <mc:Fallback>
                <p:oleObj name="Equation" r:id="rId3" imgW="17145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57150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Oval 5"/>
          <p:cNvSpPr>
            <a:spLocks noChangeArrowheads="1"/>
          </p:cNvSpPr>
          <p:nvPr/>
        </p:nvSpPr>
        <p:spPr bwMode="auto">
          <a:xfrm>
            <a:off x="30480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8" name="Oval 6"/>
          <p:cNvSpPr>
            <a:spLocks noChangeArrowheads="1"/>
          </p:cNvSpPr>
          <p:nvPr/>
        </p:nvSpPr>
        <p:spPr bwMode="auto">
          <a:xfrm>
            <a:off x="7162800" y="3276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9" name="Freeform 7"/>
          <p:cNvSpPr>
            <a:spLocks/>
          </p:cNvSpPr>
          <p:nvPr/>
        </p:nvSpPr>
        <p:spPr bwMode="auto">
          <a:xfrm>
            <a:off x="7315200" y="22098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0" name="Oval 8"/>
          <p:cNvSpPr>
            <a:spLocks noChangeArrowheads="1"/>
          </p:cNvSpPr>
          <p:nvPr/>
        </p:nvSpPr>
        <p:spPr bwMode="auto">
          <a:xfrm>
            <a:off x="30480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1" name="Oval 9"/>
          <p:cNvSpPr>
            <a:spLocks noChangeArrowheads="1"/>
          </p:cNvSpPr>
          <p:nvPr/>
        </p:nvSpPr>
        <p:spPr bwMode="auto">
          <a:xfrm>
            <a:off x="50292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2" name="Oval 10"/>
          <p:cNvSpPr>
            <a:spLocks noChangeArrowheads="1"/>
          </p:cNvSpPr>
          <p:nvPr/>
        </p:nvSpPr>
        <p:spPr bwMode="auto">
          <a:xfrm>
            <a:off x="73914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3" name="Freeform 17"/>
          <p:cNvSpPr>
            <a:spLocks/>
          </p:cNvSpPr>
          <p:nvPr/>
        </p:nvSpPr>
        <p:spPr bwMode="auto">
          <a:xfrm rot="-10696544">
            <a:off x="3048000" y="56388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4" name="Freeform 18"/>
          <p:cNvSpPr>
            <a:spLocks/>
          </p:cNvSpPr>
          <p:nvPr/>
        </p:nvSpPr>
        <p:spPr bwMode="auto">
          <a:xfrm>
            <a:off x="4876800" y="2514600"/>
            <a:ext cx="812800" cy="1079500"/>
          </a:xfrm>
          <a:custGeom>
            <a:avLst/>
            <a:gdLst>
              <a:gd name="T0" fmla="*/ 403225000 w 512"/>
              <a:gd name="T1" fmla="*/ 1713706250 h 680"/>
              <a:gd name="T2" fmla="*/ 40322500 w 512"/>
              <a:gd name="T3" fmla="*/ 504031250 h 680"/>
              <a:gd name="T4" fmla="*/ 645160000 w 512"/>
              <a:gd name="T5" fmla="*/ 20161250 h 680"/>
              <a:gd name="T6" fmla="*/ 1249997500 w 512"/>
              <a:gd name="T7" fmla="*/ 383063750 h 680"/>
              <a:gd name="T8" fmla="*/ 887095000 w 512"/>
              <a:gd name="T9" fmla="*/ 159273875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5" name="Line 21"/>
          <p:cNvSpPr>
            <a:spLocks noChangeShapeType="1"/>
          </p:cNvSpPr>
          <p:nvPr/>
        </p:nvSpPr>
        <p:spPr bwMode="auto">
          <a:xfrm>
            <a:off x="37338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6" name="Freeform 30"/>
          <p:cNvSpPr>
            <a:spLocks/>
          </p:cNvSpPr>
          <p:nvPr/>
        </p:nvSpPr>
        <p:spPr bwMode="auto">
          <a:xfrm>
            <a:off x="5638800" y="4114800"/>
            <a:ext cx="1600200" cy="393700"/>
          </a:xfrm>
          <a:custGeom>
            <a:avLst/>
            <a:gdLst>
              <a:gd name="T0" fmla="*/ 0 w 1008"/>
              <a:gd name="T1" fmla="*/ 0 h 248"/>
              <a:gd name="T2" fmla="*/ 1330642500 w 1008"/>
              <a:gd name="T3" fmla="*/ 604837500 h 248"/>
              <a:gd name="T4" fmla="*/ 2147483647 w 1008"/>
              <a:gd name="T5" fmla="*/ 12096750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48">
                <a:moveTo>
                  <a:pt x="0" y="0"/>
                </a:moveTo>
                <a:cubicBezTo>
                  <a:pt x="180" y="116"/>
                  <a:pt x="360" y="232"/>
                  <a:pt x="528" y="240"/>
                </a:cubicBezTo>
                <a:cubicBezTo>
                  <a:pt x="696" y="248"/>
                  <a:pt x="852" y="148"/>
                  <a:pt x="1008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7" name="Freeform 31"/>
          <p:cNvSpPr>
            <a:spLocks/>
          </p:cNvSpPr>
          <p:nvPr/>
        </p:nvSpPr>
        <p:spPr bwMode="auto">
          <a:xfrm>
            <a:off x="5638800" y="3276600"/>
            <a:ext cx="1600200" cy="304800"/>
          </a:xfrm>
          <a:custGeom>
            <a:avLst/>
            <a:gdLst>
              <a:gd name="T0" fmla="*/ 2147483647 w 1008"/>
              <a:gd name="T1" fmla="*/ 483870000 h 192"/>
              <a:gd name="T2" fmla="*/ 1330642500 w 1008"/>
              <a:gd name="T3" fmla="*/ 0 h 192"/>
              <a:gd name="T4" fmla="*/ 0 w 1008"/>
              <a:gd name="T5" fmla="*/ 4838700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192">
                <a:moveTo>
                  <a:pt x="1008" y="192"/>
                </a:moveTo>
                <a:cubicBezTo>
                  <a:pt x="852" y="96"/>
                  <a:pt x="696" y="0"/>
                  <a:pt x="528" y="0"/>
                </a:cubicBezTo>
                <a:cubicBezTo>
                  <a:pt x="360" y="0"/>
                  <a:pt x="180" y="96"/>
                  <a:pt x="0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8" name="Line 32"/>
          <p:cNvSpPr>
            <a:spLocks noChangeShapeType="1"/>
          </p:cNvSpPr>
          <p:nvPr/>
        </p:nvSpPr>
        <p:spPr bwMode="auto">
          <a:xfrm>
            <a:off x="24384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9" name="Line 33"/>
          <p:cNvSpPr>
            <a:spLocks noChangeShapeType="1"/>
          </p:cNvSpPr>
          <p:nvPr/>
        </p:nvSpPr>
        <p:spPr bwMode="auto">
          <a:xfrm>
            <a:off x="335280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61460" name="Object 34"/>
          <p:cNvGraphicFramePr>
            <a:graphicFrameLocks noChangeAspect="1"/>
          </p:cNvGraphicFramePr>
          <p:nvPr/>
        </p:nvGraphicFramePr>
        <p:xfrm>
          <a:off x="41910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35"/>
          <p:cNvGraphicFramePr>
            <a:graphicFrameLocks noChangeAspect="1"/>
          </p:cNvGraphicFramePr>
          <p:nvPr/>
        </p:nvGraphicFramePr>
        <p:xfrm>
          <a:off x="34290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name="Equation" r:id="rId7" imgW="279279" imgH="380835" progId="Equation.3">
                  <p:embed/>
                </p:oleObj>
              </mc:Choice>
              <mc:Fallback>
                <p:oleObj name="Equation" r:id="rId7" imgW="279279" imgH="38083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36"/>
          <p:cNvGraphicFramePr>
            <a:graphicFrameLocks noChangeAspect="1"/>
          </p:cNvGraphicFramePr>
          <p:nvPr/>
        </p:nvGraphicFramePr>
        <p:xfrm>
          <a:off x="3886200" y="6172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172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3" name="Object 37"/>
          <p:cNvGraphicFramePr>
            <a:graphicFrameLocks noChangeAspect="1"/>
          </p:cNvGraphicFramePr>
          <p:nvPr/>
        </p:nvGraphicFramePr>
        <p:xfrm>
          <a:off x="63246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4" name="Object 38"/>
          <p:cNvGraphicFramePr>
            <a:graphicFrameLocks noChangeAspect="1"/>
          </p:cNvGraphicFramePr>
          <p:nvPr/>
        </p:nvGraphicFramePr>
        <p:xfrm>
          <a:off x="6324600" y="2895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Equation" r:id="rId12" imgW="279279" imgH="380835" progId="Equation.3">
                  <p:embed/>
                </p:oleObj>
              </mc:Choice>
              <mc:Fallback>
                <p:oleObj name="Equation" r:id="rId12" imgW="279279" imgH="380835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95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5" name="Object 39"/>
          <p:cNvGraphicFramePr>
            <a:graphicFrameLocks noChangeAspect="1"/>
          </p:cNvGraphicFramePr>
          <p:nvPr/>
        </p:nvGraphicFramePr>
        <p:xfrm>
          <a:off x="5181600" y="2133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33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40"/>
          <p:cNvGraphicFramePr>
            <a:graphicFrameLocks noChangeAspect="1"/>
          </p:cNvGraphicFramePr>
          <p:nvPr/>
        </p:nvGraphicFramePr>
        <p:xfrm>
          <a:off x="76200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8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41"/>
          <p:cNvGraphicFramePr>
            <a:graphicFrameLocks noChangeAspect="1"/>
          </p:cNvGraphicFramePr>
          <p:nvPr/>
        </p:nvGraphicFramePr>
        <p:xfrm>
          <a:off x="3200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9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8" name="Object 42"/>
          <p:cNvGraphicFramePr>
            <a:graphicFrameLocks noChangeAspect="1"/>
          </p:cNvGraphicFramePr>
          <p:nvPr/>
        </p:nvGraphicFramePr>
        <p:xfrm>
          <a:off x="5194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" name="Equation" r:id="rId17" imgW="393529" imgH="469696" progId="Equation.3">
                  <p:embed/>
                </p:oleObj>
              </mc:Choice>
              <mc:Fallback>
                <p:oleObj name="Equation" r:id="rId17" imgW="393529" imgH="46969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9" name="Object 43"/>
          <p:cNvGraphicFramePr>
            <a:graphicFrameLocks noChangeAspect="1"/>
          </p:cNvGraphicFramePr>
          <p:nvPr/>
        </p:nvGraphicFramePr>
        <p:xfrm>
          <a:off x="7480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Equation" r:id="rId19" imgW="393529" imgH="469696" progId="Equation.3">
                  <p:embed/>
                </p:oleObj>
              </mc:Choice>
              <mc:Fallback>
                <p:oleObj name="Equation" r:id="rId19" imgW="393529" imgH="469696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0" name="Object 44"/>
          <p:cNvGraphicFramePr>
            <a:graphicFrameLocks noChangeAspect="1"/>
          </p:cNvGraphicFramePr>
          <p:nvPr/>
        </p:nvGraphicFramePr>
        <p:xfrm>
          <a:off x="3200400" y="5181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2" name="Equation" r:id="rId21" imgW="419100" imgH="469900" progId="Equation.3">
                  <p:embed/>
                </p:oleObj>
              </mc:Choice>
              <mc:Fallback>
                <p:oleObj name="Equation" r:id="rId21" imgW="419100" imgH="4699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81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6B0144D-A420-43BE-A17C-8AA5F8ACB7C8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55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Languages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9900"/>
                </a:solidFill>
              </a:rPr>
              <a:t>Definition:</a:t>
            </a:r>
          </a:p>
          <a:p>
            <a:r>
              <a:rPr lang="en-US" smtClean="0"/>
              <a:t>A language      is </a:t>
            </a:r>
            <a:r>
              <a:rPr lang="en-US" smtClean="0">
                <a:solidFill>
                  <a:srgbClr val="FF0000"/>
                </a:solidFill>
              </a:rPr>
              <a:t>regular</a:t>
            </a:r>
            <a:r>
              <a:rPr lang="en-US" smtClean="0"/>
              <a:t> if there is </a:t>
            </a:r>
          </a:p>
          <a:p>
            <a:r>
              <a:rPr lang="en-US" smtClean="0"/>
              <a:t>a DFA        that accepts it (              )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>
              <a:solidFill>
                <a:srgbClr val="009900"/>
              </a:solidFill>
            </a:endParaRPr>
          </a:p>
          <a:p>
            <a:r>
              <a:rPr lang="en-US" smtClean="0"/>
              <a:t>The languages accepted by all DFAs </a:t>
            </a:r>
          </a:p>
          <a:p>
            <a:r>
              <a:rPr lang="en-US" smtClean="0"/>
              <a:t>form the family of </a:t>
            </a:r>
            <a:r>
              <a:rPr lang="en-US" smtClean="0">
                <a:solidFill>
                  <a:srgbClr val="FF0000"/>
                </a:solidFill>
              </a:rPr>
              <a:t>regular languages</a:t>
            </a:r>
          </a:p>
          <a:p>
            <a:pPr lvl="1"/>
            <a:r>
              <a:rPr lang="en-US" smtClean="0"/>
              <a:t> </a:t>
            </a:r>
          </a:p>
        </p:txBody>
      </p:sp>
      <p:graphicFrame>
        <p:nvGraphicFramePr>
          <p:cNvPr id="62471" name="Object 4"/>
          <p:cNvGraphicFramePr>
            <a:graphicFrameLocks noChangeAspect="1"/>
          </p:cNvGraphicFramePr>
          <p:nvPr/>
        </p:nvGraphicFramePr>
        <p:xfrm>
          <a:off x="2438400" y="15240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5"/>
          <p:cNvGraphicFramePr>
            <a:graphicFrameLocks noChangeAspect="1"/>
          </p:cNvGraphicFramePr>
          <p:nvPr/>
        </p:nvGraphicFramePr>
        <p:xfrm>
          <a:off x="1524000" y="20574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Equation" r:id="rId5" imgW="545863" imgH="393529" progId="Equation.3">
                  <p:embed/>
                </p:oleObj>
              </mc:Choice>
              <mc:Fallback>
                <p:oleObj name="Equation" r:id="rId5" imgW="545863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54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7"/>
          <p:cNvGraphicFramePr>
            <a:graphicFrameLocks noChangeAspect="1"/>
          </p:cNvGraphicFramePr>
          <p:nvPr/>
        </p:nvGraphicFramePr>
        <p:xfrm>
          <a:off x="5486400" y="2057400"/>
          <a:ext cx="167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Equation" r:id="rId7" imgW="647419" imgH="215806" progId="Equation.3">
                  <p:embed/>
                </p:oleObj>
              </mc:Choice>
              <mc:Fallback>
                <p:oleObj name="Equation" r:id="rId7" imgW="647419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057400"/>
                        <a:ext cx="1676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C734B4C-2123-4404-BC29-F8FB52E38ADF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63493" name="Object 2"/>
          <p:cNvGraphicFramePr>
            <a:graphicFrameLocks noChangeAspect="1"/>
          </p:cNvGraphicFramePr>
          <p:nvPr/>
        </p:nvGraphicFramePr>
        <p:xfrm>
          <a:off x="685800" y="1143000"/>
          <a:ext cx="1371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Equation" r:id="rId3" imgW="1117600" imgH="457200" progId="Equation.3">
                  <p:embed/>
                </p:oleObj>
              </mc:Choice>
              <mc:Fallback>
                <p:oleObj name="Equation" r:id="rId3" imgW="11176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13716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3"/>
          <p:cNvGraphicFramePr>
            <a:graphicFrameLocks noChangeAspect="1"/>
          </p:cNvGraphicFramePr>
          <p:nvPr/>
        </p:nvGraphicFramePr>
        <p:xfrm>
          <a:off x="2667000" y="1143000"/>
          <a:ext cx="2590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Equation" r:id="rId5" imgW="2057400" imgH="457200" progId="Equation.3">
                  <p:embed/>
                </p:oleObj>
              </mc:Choice>
              <mc:Fallback>
                <p:oleObj name="Equation" r:id="rId5" imgW="2057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43000"/>
                        <a:ext cx="25908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4"/>
          <p:cNvGraphicFramePr>
            <a:graphicFrameLocks noChangeAspect="1"/>
          </p:cNvGraphicFramePr>
          <p:nvPr/>
        </p:nvGraphicFramePr>
        <p:xfrm>
          <a:off x="762000" y="1752600"/>
          <a:ext cx="28194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Equation" r:id="rId7" imgW="1943100" imgH="558800" progId="Equation.3">
                  <p:embed/>
                </p:oleObj>
              </mc:Choice>
              <mc:Fallback>
                <p:oleObj name="Equation" r:id="rId7" imgW="19431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28194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6"/>
          <p:cNvSpPr txBox="1">
            <a:spLocks noChangeArrowheads="1"/>
          </p:cNvSpPr>
          <p:nvPr/>
        </p:nvSpPr>
        <p:spPr bwMode="auto">
          <a:xfrm>
            <a:off x="533400" y="2590800"/>
            <a:ext cx="736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{ all strings in {a,b}* with prefix       }</a:t>
            </a:r>
          </a:p>
        </p:txBody>
      </p:sp>
      <p:graphicFrame>
        <p:nvGraphicFramePr>
          <p:cNvPr id="63497" name="Object 7"/>
          <p:cNvGraphicFramePr>
            <a:graphicFrameLocks noChangeAspect="1"/>
          </p:cNvGraphicFramePr>
          <p:nvPr/>
        </p:nvGraphicFramePr>
        <p:xfrm>
          <a:off x="7010400" y="2667000"/>
          <a:ext cx="544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Equation" r:id="rId9" imgW="545863" imgH="431613" progId="Equation.3">
                  <p:embed/>
                </p:oleObj>
              </mc:Choice>
              <mc:Fallback>
                <p:oleObj name="Equation" r:id="rId9" imgW="545863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667000"/>
                        <a:ext cx="544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Text Box 12"/>
          <p:cNvSpPr txBox="1">
            <a:spLocks noChangeArrowheads="1"/>
          </p:cNvSpPr>
          <p:nvPr/>
        </p:nvSpPr>
        <p:spPr bwMode="auto">
          <a:xfrm>
            <a:off x="685800" y="3352800"/>
            <a:ext cx="822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{ all binary strings without substring        }</a:t>
            </a:r>
          </a:p>
        </p:txBody>
      </p:sp>
      <p:graphicFrame>
        <p:nvGraphicFramePr>
          <p:cNvPr id="63499" name="Object 13"/>
          <p:cNvGraphicFramePr>
            <a:graphicFrameLocks noChangeAspect="1"/>
          </p:cNvGraphicFramePr>
          <p:nvPr/>
        </p:nvGraphicFramePr>
        <p:xfrm>
          <a:off x="7924800" y="3429000"/>
          <a:ext cx="762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Equation" r:id="rId11" imgW="698500" imgH="368300" progId="Equation.3">
                  <p:embed/>
                </p:oleObj>
              </mc:Choice>
              <mc:Fallback>
                <p:oleObj name="Equation" r:id="rId11" imgW="698500" imgH="368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429000"/>
                        <a:ext cx="762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Text Box 15"/>
          <p:cNvSpPr txBox="1">
            <a:spLocks noChangeArrowheads="1"/>
          </p:cNvSpPr>
          <p:nvPr/>
        </p:nvSpPr>
        <p:spPr bwMode="auto">
          <a:xfrm>
            <a:off x="288925" y="101600"/>
            <a:ext cx="5281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 regular languages:</a:t>
            </a:r>
          </a:p>
        </p:txBody>
      </p:sp>
      <p:sp>
        <p:nvSpPr>
          <p:cNvPr id="63501" name="Text Box 16"/>
          <p:cNvSpPr txBox="1">
            <a:spLocks noChangeArrowheads="1"/>
          </p:cNvSpPr>
          <p:nvPr/>
        </p:nvSpPr>
        <p:spPr bwMode="auto">
          <a:xfrm>
            <a:off x="533400" y="5410200"/>
            <a:ext cx="7818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9900"/>
                </a:solidFill>
              </a:rPr>
              <a:t>There exist automata that accept these</a:t>
            </a:r>
          </a:p>
          <a:p>
            <a:r>
              <a:rPr lang="en-US">
                <a:solidFill>
                  <a:srgbClr val="FF9900"/>
                </a:solidFill>
              </a:rPr>
              <a:t>languages (see previous slides).</a:t>
            </a:r>
          </a:p>
        </p:txBody>
      </p:sp>
      <p:graphicFrame>
        <p:nvGraphicFramePr>
          <p:cNvPr id="63502" name="Object 17"/>
          <p:cNvGraphicFramePr>
            <a:graphicFrameLocks noChangeAspect="1"/>
          </p:cNvGraphicFramePr>
          <p:nvPr/>
        </p:nvGraphicFramePr>
        <p:xfrm>
          <a:off x="4114800" y="1905000"/>
          <a:ext cx="3276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Equation" r:id="rId13" imgW="1193800" imgH="241300" progId="Equation.3">
                  <p:embed/>
                </p:oleObj>
              </mc:Choice>
              <mc:Fallback>
                <p:oleObj name="Equation" r:id="rId13" imgW="11938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05000"/>
                        <a:ext cx="3276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8"/>
          <p:cNvGraphicFramePr>
            <a:graphicFrameLocks noChangeAspect="1"/>
          </p:cNvGraphicFramePr>
          <p:nvPr/>
        </p:nvGraphicFramePr>
        <p:xfrm>
          <a:off x="762000" y="4114800"/>
          <a:ext cx="51752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Equation" r:id="rId15" imgW="1854200" imgH="228600" progId="Equation.3">
                  <p:embed/>
                </p:oleObj>
              </mc:Choice>
              <mc:Fallback>
                <p:oleObj name="Equation" r:id="rId15" imgW="18542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51752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19"/>
          <p:cNvGraphicFramePr>
            <a:graphicFrameLocks noChangeAspect="1"/>
          </p:cNvGraphicFramePr>
          <p:nvPr/>
        </p:nvGraphicFramePr>
        <p:xfrm>
          <a:off x="757238" y="4781550"/>
          <a:ext cx="6858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Equation" r:id="rId17" imgW="215806" imgH="228501" progId="Equation.3">
                  <p:embed/>
                </p:oleObj>
              </mc:Choice>
              <mc:Fallback>
                <p:oleObj name="Equation" r:id="rId17" imgW="215806" imgH="2285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781550"/>
                        <a:ext cx="6858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20"/>
          <p:cNvGraphicFramePr>
            <a:graphicFrameLocks noChangeAspect="1"/>
          </p:cNvGraphicFramePr>
          <p:nvPr/>
        </p:nvGraphicFramePr>
        <p:xfrm>
          <a:off x="1673225" y="4819650"/>
          <a:ext cx="8461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Equation" r:id="rId19" imgW="266353" imgH="215619" progId="Equation.3">
                  <p:embed/>
                </p:oleObj>
              </mc:Choice>
              <mc:Fallback>
                <p:oleObj name="Equation" r:id="rId19" imgW="266353" imgH="21561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4819650"/>
                        <a:ext cx="8461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6" name="Object 21"/>
          <p:cNvGraphicFramePr>
            <a:graphicFrameLocks noChangeAspect="1"/>
          </p:cNvGraphicFramePr>
          <p:nvPr/>
        </p:nvGraphicFramePr>
        <p:xfrm>
          <a:off x="2819400" y="4724400"/>
          <a:ext cx="14906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6" name="Equation" r:id="rId21" imgW="469900" imgH="228600" progId="Equation.3">
                  <p:embed/>
                </p:oleObj>
              </mc:Choice>
              <mc:Fallback>
                <p:oleObj name="Equation" r:id="rId21" imgW="4699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724400"/>
                        <a:ext cx="149066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ADC6D33-E2DE-4D06-B0B1-83B4F7191EAD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57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4517" name="Text Box 2"/>
          <p:cNvSpPr txBox="1">
            <a:spLocks noChangeArrowheads="1"/>
          </p:cNvSpPr>
          <p:nvPr/>
        </p:nvSpPr>
        <p:spPr bwMode="auto">
          <a:xfrm>
            <a:off x="0" y="304800"/>
            <a:ext cx="8696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There exist languages which are </a:t>
            </a:r>
            <a:r>
              <a:rPr lang="en-US" u="sng"/>
              <a:t>not</a:t>
            </a:r>
            <a:r>
              <a:rPr lang="en-US"/>
              <a:t> Regular:</a:t>
            </a:r>
          </a:p>
        </p:txBody>
      </p:sp>
      <p:graphicFrame>
        <p:nvGraphicFramePr>
          <p:cNvPr id="64518" name="Object 3"/>
          <p:cNvGraphicFramePr>
            <a:graphicFrameLocks noChangeAspect="1"/>
          </p:cNvGraphicFramePr>
          <p:nvPr/>
        </p:nvGraphicFramePr>
        <p:xfrm>
          <a:off x="2209800" y="1295400"/>
          <a:ext cx="38862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Equation" r:id="rId3" imgW="2679700" imgH="571500" progId="Equation.3">
                  <p:embed/>
                </p:oleObj>
              </mc:Choice>
              <mc:Fallback>
                <p:oleObj name="Equation" r:id="rId3" imgW="2679700" imgH="571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38862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4"/>
          <p:cNvSpPr txBox="1">
            <a:spLocks noChangeArrowheads="1"/>
          </p:cNvSpPr>
          <p:nvPr/>
        </p:nvSpPr>
        <p:spPr bwMode="auto">
          <a:xfrm>
            <a:off x="0" y="4572000"/>
            <a:ext cx="892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9900"/>
                </a:solidFill>
              </a:rPr>
              <a:t>There is no DFA that accepts these languages</a:t>
            </a:r>
          </a:p>
        </p:txBody>
      </p:sp>
      <p:sp>
        <p:nvSpPr>
          <p:cNvPr id="64520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662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9900"/>
                </a:solidFill>
              </a:rPr>
              <a:t>(we will prove this in a later class)</a:t>
            </a:r>
          </a:p>
        </p:txBody>
      </p:sp>
      <p:graphicFrame>
        <p:nvGraphicFramePr>
          <p:cNvPr id="64521" name="Object 7"/>
          <p:cNvGraphicFramePr>
            <a:graphicFrameLocks noChangeAspect="1"/>
          </p:cNvGraphicFramePr>
          <p:nvPr/>
        </p:nvGraphicFramePr>
        <p:xfrm>
          <a:off x="381000" y="2819400"/>
          <a:ext cx="86106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Equation" r:id="rId5" imgW="3365500" imgH="482600" progId="Equation.3">
                  <p:embed/>
                </p:oleObj>
              </mc:Choice>
              <mc:Fallback>
                <p:oleObj name="Equation" r:id="rId5" imgW="33655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86106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3421FC4-E400-4855-8136-E8920AE8BB81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Scanning the Input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2295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9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0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1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2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3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2304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2306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2311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2316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0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1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2322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3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4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5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6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7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8" name="Line 40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9" name="Line 41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0" name="Line 42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1" name="Line 43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2332" name="Object 44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3" name="Object 45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4" name="Object 4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5" name="Object 47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6" name="Line 48"/>
          <p:cNvSpPr>
            <a:spLocks noChangeShapeType="1"/>
          </p:cNvSpPr>
          <p:nvPr/>
        </p:nvSpPr>
        <p:spPr bwMode="auto">
          <a:xfrm>
            <a:off x="2667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7" name="Line 51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2338" name="Group 55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2339" name="Object 5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0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0" name="Line 5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1BB02F0-FE86-4A22-A4A6-C2568A5494D1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3319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0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2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3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5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7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3328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3330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3335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9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3340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5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3346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8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9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0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1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2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3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4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5" name="Line 42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3356" name="Object 4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7" name="Object 44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8" name="Object 45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9" name="Object 46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0" name="Line 47"/>
          <p:cNvSpPr>
            <a:spLocks noChangeShapeType="1"/>
          </p:cNvSpPr>
          <p:nvPr/>
        </p:nvSpPr>
        <p:spPr bwMode="auto">
          <a:xfrm>
            <a:off x="3962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61" name="Line 50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3362" name="Group 54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3363" name="Object 5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4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4" name="Line 5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EC17155-7E00-41FB-9248-E59B17306CCB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  <p:sp>
        <p:nvSpPr>
          <p:cNvPr id="14343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4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6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7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9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0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1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352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354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359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364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9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370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1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72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73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74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75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76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77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78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79" name="Line 42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380" name="Object 4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1" name="Object 44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2" name="Object 45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3" name="Object 46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4" name="Line 47"/>
          <p:cNvSpPr>
            <a:spLocks noChangeShapeType="1"/>
          </p:cNvSpPr>
          <p:nvPr/>
        </p:nvSpPr>
        <p:spPr bwMode="auto">
          <a:xfrm>
            <a:off x="52578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85" name="Line 50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4386" name="Group 54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4387" name="Object 5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8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8" name="Line 5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7B634C8-F323-4BDF-B0A7-E2F2D96B11BC}" type="slidenum">
              <a:rPr lang="en-US" sz="1400" smtClean="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365" name="Oval 2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6" name="Oval 3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7" name="Oval 4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Oval 5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9" name="Oval 6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0" name="Line 7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1" name="Line 8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2" name="Line 9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3" name="Line 10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5374" name="Object 11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Oval 12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5376" name="Object 13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4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5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6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Line 17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5381" name="Object 18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19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0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21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2"/>
          <p:cNvSpPr txBox="1">
            <a:spLocks noChangeArrowheads="1"/>
          </p:cNvSpPr>
          <p:nvPr/>
        </p:nvSpPr>
        <p:spPr bwMode="auto">
          <a:xfrm>
            <a:off x="6324600" y="58674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</a:t>
            </a:r>
          </a:p>
        </p:txBody>
      </p:sp>
      <p:sp>
        <p:nvSpPr>
          <p:cNvPr id="15386" name="Oval 23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5387" name="Object 24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25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9" name="Object 26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" name="Object 27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28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2" name="Freeform 29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383063750 w 416"/>
              <a:gd name="T1" fmla="*/ 1350803750 h 536"/>
              <a:gd name="T2" fmla="*/ 20161250 w 416"/>
              <a:gd name="T3" fmla="*/ 504031250 h 536"/>
              <a:gd name="T4" fmla="*/ 504031250 w 416"/>
              <a:gd name="T5" fmla="*/ 20161250 h 536"/>
              <a:gd name="T6" fmla="*/ 987901250 w 416"/>
              <a:gd name="T7" fmla="*/ 383063750 h 536"/>
              <a:gd name="T8" fmla="*/ 866933750 w 416"/>
              <a:gd name="T9" fmla="*/ 122983625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5393" name="Object 30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4" name="Line 31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5" name="Freeform 32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1572577500 h 624"/>
              <a:gd name="T2" fmla="*/ 1088707500 w 1104"/>
              <a:gd name="T3" fmla="*/ 483870000 h 624"/>
              <a:gd name="T4" fmla="*/ 2147483647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6" name="Freeform 33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874996250 h 744"/>
              <a:gd name="T2" fmla="*/ 1814512500 w 1872"/>
              <a:gd name="T3" fmla="*/ 302418750 h 744"/>
              <a:gd name="T4" fmla="*/ 2147483647 w 1872"/>
              <a:gd name="T5" fmla="*/ 6048375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7" name="Freeform 34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2147483647 h 1136"/>
              <a:gd name="T2" fmla="*/ 1814512500 w 2736"/>
              <a:gd name="T3" fmla="*/ 322580000 h 1136"/>
              <a:gd name="T4" fmla="*/ 2147483647 w 2736"/>
              <a:gd name="T5" fmla="*/ 9274175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8" name="Rectangle 3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9" name="Line 36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00" name="Line 37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01" name="Line 38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02" name="Line 39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5403" name="Object 40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4" name="Object 41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5" name="Object 42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6" name="Object 43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7" name="Line 44"/>
          <p:cNvSpPr>
            <a:spLocks noChangeShapeType="1"/>
          </p:cNvSpPr>
          <p:nvPr/>
        </p:nvSpPr>
        <p:spPr bwMode="auto">
          <a:xfrm>
            <a:off x="66294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08" name="Line 45"/>
          <p:cNvSpPr>
            <a:spLocks noChangeShapeType="1"/>
          </p:cNvSpPr>
          <p:nvPr/>
        </p:nvSpPr>
        <p:spPr bwMode="auto">
          <a:xfrm>
            <a:off x="2590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5409" name="Group 46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5411" name="Object 4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2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2" name="Line 4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410" name="Text Box 49"/>
          <p:cNvSpPr txBox="1">
            <a:spLocks noChangeArrowheads="1"/>
          </p:cNvSpPr>
          <p:nvPr/>
        </p:nvSpPr>
        <p:spPr bwMode="auto">
          <a:xfrm>
            <a:off x="1219200" y="2286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Input 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2">
                  <a:alpha val="50000"/>
                </a:schemeClr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2">
                  <a:alpha val="50000"/>
                </a:schemeClr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1422</TotalTime>
  <Words>523</Words>
  <Application>Microsoft Office PowerPoint</Application>
  <PresentationFormat>On-screen Show (4:3)</PresentationFormat>
  <Paragraphs>231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Comic Sans MS</vt:lpstr>
      <vt:lpstr>Arial</vt:lpstr>
      <vt:lpstr>Times New Roman</vt:lpstr>
      <vt:lpstr>class</vt:lpstr>
      <vt:lpstr>Microsoft Equation 3.0</vt:lpstr>
      <vt:lpstr>PowerPoint Presentation</vt:lpstr>
      <vt:lpstr>Deterministic Finite Automaton (DFA)</vt:lpstr>
      <vt:lpstr>Transition Graph</vt:lpstr>
      <vt:lpstr>PowerPoint Presentation</vt:lpstr>
      <vt:lpstr>Initial Configuration</vt:lpstr>
      <vt:lpstr>Scanning the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Formal Definition</vt:lpstr>
      <vt:lpstr>Set of States </vt:lpstr>
      <vt:lpstr>Input Alphabet </vt:lpstr>
      <vt:lpstr>Initial State </vt:lpstr>
      <vt:lpstr>Set of Accepting States</vt:lpstr>
      <vt:lpstr>Transition Function </vt:lpstr>
      <vt:lpstr>PowerPoint Presentation</vt:lpstr>
      <vt:lpstr>PowerPoint Presentation</vt:lpstr>
      <vt:lpstr>PowerPoint Presentation</vt:lpstr>
      <vt:lpstr>PowerPoint Presentation</vt:lpstr>
      <vt:lpstr>Extended Transition Function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Accepted by DFA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Languages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336</cp:revision>
  <dcterms:created xsi:type="dcterms:W3CDTF">2000-08-31T01:12:33Z</dcterms:created>
  <dcterms:modified xsi:type="dcterms:W3CDTF">2017-02-20T03:14:38Z</dcterms:modified>
</cp:coreProperties>
</file>