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310" r:id="rId3"/>
    <p:sldId id="303" r:id="rId4"/>
    <p:sldId id="309" r:id="rId5"/>
    <p:sldId id="304" r:id="rId6"/>
    <p:sldId id="305" r:id="rId7"/>
    <p:sldId id="307" r:id="rId8"/>
    <p:sldId id="308" r:id="rId9"/>
    <p:sldId id="313" r:id="rId10"/>
    <p:sldId id="314" r:id="rId11"/>
    <p:sldId id="315" r:id="rId12"/>
    <p:sldId id="371" r:id="rId13"/>
    <p:sldId id="374" r:id="rId14"/>
    <p:sldId id="373" r:id="rId15"/>
    <p:sldId id="376" r:id="rId16"/>
    <p:sldId id="377" r:id="rId17"/>
    <p:sldId id="379" r:id="rId18"/>
    <p:sldId id="381" r:id="rId19"/>
    <p:sldId id="382" r:id="rId20"/>
    <p:sldId id="385" r:id="rId21"/>
    <p:sldId id="364" r:id="rId22"/>
    <p:sldId id="365" r:id="rId23"/>
    <p:sldId id="386" r:id="rId24"/>
    <p:sldId id="387" r:id="rId25"/>
    <p:sldId id="316" r:id="rId26"/>
    <p:sldId id="317" r:id="rId27"/>
    <p:sldId id="318" r:id="rId28"/>
    <p:sldId id="319" r:id="rId29"/>
    <p:sldId id="321" r:id="rId30"/>
    <p:sldId id="366" r:id="rId31"/>
    <p:sldId id="367" r:id="rId32"/>
    <p:sldId id="368" r:id="rId33"/>
    <p:sldId id="370" r:id="rId34"/>
    <p:sldId id="322" r:id="rId35"/>
    <p:sldId id="323" r:id="rId36"/>
    <p:sldId id="325" r:id="rId37"/>
    <p:sldId id="326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6" r:id="rId46"/>
    <p:sldId id="324" r:id="rId47"/>
    <p:sldId id="267" r:id="rId48"/>
    <p:sldId id="337" r:id="rId49"/>
    <p:sldId id="389" r:id="rId50"/>
    <p:sldId id="390" r:id="rId51"/>
    <p:sldId id="269" r:id="rId52"/>
    <p:sldId id="338" r:id="rId53"/>
    <p:sldId id="429" r:id="rId54"/>
    <p:sldId id="339" r:id="rId55"/>
    <p:sldId id="340" r:id="rId56"/>
    <p:sldId id="341" r:id="rId57"/>
    <p:sldId id="271" r:id="rId58"/>
    <p:sldId id="350" r:id="rId59"/>
    <p:sldId id="351" r:id="rId60"/>
    <p:sldId id="428" r:id="rId61"/>
    <p:sldId id="302" r:id="rId62"/>
    <p:sldId id="272" r:id="rId63"/>
    <p:sldId id="276" r:id="rId64"/>
    <p:sldId id="430" r:id="rId65"/>
    <p:sldId id="352" r:id="rId66"/>
    <p:sldId id="273" r:id="rId67"/>
    <p:sldId id="353" r:id="rId68"/>
    <p:sldId id="274" r:id="rId69"/>
    <p:sldId id="391" r:id="rId70"/>
    <p:sldId id="392" r:id="rId71"/>
    <p:sldId id="393" r:id="rId72"/>
    <p:sldId id="394" r:id="rId73"/>
    <p:sldId id="395" r:id="rId74"/>
    <p:sldId id="396" r:id="rId75"/>
    <p:sldId id="397" r:id="rId76"/>
    <p:sldId id="398" r:id="rId77"/>
    <p:sldId id="399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1" r:id="rId90"/>
    <p:sldId id="412" r:id="rId91"/>
    <p:sldId id="413" r:id="rId92"/>
    <p:sldId id="414" r:id="rId93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3399"/>
    <a:srgbClr val="0099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0929"/>
  </p:normalViewPr>
  <p:slideViewPr>
    <p:cSldViewPr>
      <p:cViewPr>
        <p:scale>
          <a:sx n="73" d="100"/>
          <a:sy n="73" d="100"/>
        </p:scale>
        <p:origin x="-12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8.wmf"/><Relationship Id="rId6" Type="http://schemas.openxmlformats.org/officeDocument/2006/relationships/image" Target="../media/image3.wmf"/><Relationship Id="rId5" Type="http://schemas.openxmlformats.org/officeDocument/2006/relationships/image" Target="../media/image4.wmf"/><Relationship Id="rId4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wmf"/><Relationship Id="rId1" Type="http://schemas.openxmlformats.org/officeDocument/2006/relationships/image" Target="../media/image1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image" Target="../media/image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wmf"/><Relationship Id="rId2" Type="http://schemas.openxmlformats.org/officeDocument/2006/relationships/image" Target="../media/image1.wmf"/><Relationship Id="rId1" Type="http://schemas.openxmlformats.org/officeDocument/2006/relationships/image" Target="../media/image10.wmf"/><Relationship Id="rId6" Type="http://schemas.openxmlformats.org/officeDocument/2006/relationships/image" Target="../media/image12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2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8.wmf"/><Relationship Id="rId5" Type="http://schemas.openxmlformats.org/officeDocument/2006/relationships/image" Target="../media/image2.wmf"/><Relationship Id="rId4" Type="http://schemas.openxmlformats.org/officeDocument/2006/relationships/image" Target="../media/image17.wmf"/><Relationship Id="rId9" Type="http://schemas.openxmlformats.org/officeDocument/2006/relationships/image" Target="../media/image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image" Target="../media/image2.wmf"/><Relationship Id="rId1" Type="http://schemas.openxmlformats.org/officeDocument/2006/relationships/image" Target="../media/image16.wmf"/><Relationship Id="rId6" Type="http://schemas.openxmlformats.org/officeDocument/2006/relationships/image" Target="../media/image3.wmf"/><Relationship Id="rId5" Type="http://schemas.openxmlformats.org/officeDocument/2006/relationships/image" Target="../media/image12.wmf"/><Relationship Id="rId4" Type="http://schemas.openxmlformats.org/officeDocument/2006/relationships/image" Target="../media/image19.wmf"/><Relationship Id="rId9" Type="http://schemas.openxmlformats.org/officeDocument/2006/relationships/image" Target="../media/image2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2.wmf"/><Relationship Id="rId9" Type="http://schemas.openxmlformats.org/officeDocument/2006/relationships/image" Target="../media/image1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6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2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1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7.wmf"/><Relationship Id="rId7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26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2.wmf"/><Relationship Id="rId2" Type="http://schemas.openxmlformats.org/officeDocument/2006/relationships/image" Target="../media/image24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2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9.wmf"/><Relationship Id="rId7" Type="http://schemas.openxmlformats.org/officeDocument/2006/relationships/image" Target="../media/image3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33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30.wmf"/><Relationship Id="rId7" Type="http://schemas.openxmlformats.org/officeDocument/2006/relationships/image" Target="../media/image61.wmf"/><Relationship Id="rId2" Type="http://schemas.openxmlformats.org/officeDocument/2006/relationships/image" Target="../media/image29.wmf"/><Relationship Id="rId1" Type="http://schemas.openxmlformats.org/officeDocument/2006/relationships/image" Target="../media/image60.wmf"/><Relationship Id="rId6" Type="http://schemas.openxmlformats.org/officeDocument/2006/relationships/image" Target="../media/image27.wmf"/><Relationship Id="rId5" Type="http://schemas.openxmlformats.org/officeDocument/2006/relationships/image" Target="../media/image12.wmf"/><Relationship Id="rId4" Type="http://schemas.openxmlformats.org/officeDocument/2006/relationships/image" Target="../media/image3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30.wmf"/><Relationship Id="rId7" Type="http://schemas.openxmlformats.org/officeDocument/2006/relationships/image" Target="../media/image61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6" Type="http://schemas.openxmlformats.org/officeDocument/2006/relationships/image" Target="../media/image63.wmf"/><Relationship Id="rId5" Type="http://schemas.openxmlformats.org/officeDocument/2006/relationships/image" Target="../media/image12.wmf"/><Relationship Id="rId4" Type="http://schemas.openxmlformats.org/officeDocument/2006/relationships/image" Target="../media/image31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30.wmf"/><Relationship Id="rId7" Type="http://schemas.openxmlformats.org/officeDocument/2006/relationships/image" Target="../media/image62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6" Type="http://schemas.openxmlformats.org/officeDocument/2006/relationships/image" Target="../media/image61.wmf"/><Relationship Id="rId5" Type="http://schemas.openxmlformats.org/officeDocument/2006/relationships/image" Target="../media/image12.wmf"/><Relationship Id="rId4" Type="http://schemas.openxmlformats.org/officeDocument/2006/relationships/image" Target="../media/image31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30.wmf"/><Relationship Id="rId7" Type="http://schemas.openxmlformats.org/officeDocument/2006/relationships/image" Target="../media/image62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6" Type="http://schemas.openxmlformats.org/officeDocument/2006/relationships/image" Target="../media/image61.wmf"/><Relationship Id="rId5" Type="http://schemas.openxmlformats.org/officeDocument/2006/relationships/image" Target="../media/image12.wmf"/><Relationship Id="rId4" Type="http://schemas.openxmlformats.org/officeDocument/2006/relationships/image" Target="../media/image3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7.wmf"/><Relationship Id="rId7" Type="http://schemas.openxmlformats.org/officeDocument/2006/relationships/image" Target="../media/image38.wmf"/><Relationship Id="rId12" Type="http://schemas.openxmlformats.org/officeDocument/2006/relationships/image" Target="../media/image53.wmf"/><Relationship Id="rId2" Type="http://schemas.openxmlformats.org/officeDocument/2006/relationships/image" Target="../media/image37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40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7.wmf"/><Relationship Id="rId7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73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40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67.wmf"/><Relationship Id="rId7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74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4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37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03.wmf"/><Relationship Id="rId3" Type="http://schemas.openxmlformats.org/officeDocument/2006/relationships/image" Target="../media/image68.wmf"/><Relationship Id="rId7" Type="http://schemas.openxmlformats.org/officeDocument/2006/relationships/image" Target="../media/image39.wmf"/><Relationship Id="rId12" Type="http://schemas.openxmlformats.org/officeDocument/2006/relationships/image" Target="../media/image102.wmf"/><Relationship Id="rId2" Type="http://schemas.openxmlformats.org/officeDocument/2006/relationships/image" Target="../media/image67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101.wmf"/><Relationship Id="rId5" Type="http://schemas.openxmlformats.org/officeDocument/2006/relationships/image" Target="../media/image70.wmf"/><Relationship Id="rId10" Type="http://schemas.openxmlformats.org/officeDocument/2006/relationships/image" Target="../media/image100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image" Target="../media/image104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03.wmf"/><Relationship Id="rId3" Type="http://schemas.openxmlformats.org/officeDocument/2006/relationships/image" Target="../media/image68.wmf"/><Relationship Id="rId7" Type="http://schemas.openxmlformats.org/officeDocument/2006/relationships/image" Target="../media/image39.wmf"/><Relationship Id="rId12" Type="http://schemas.openxmlformats.org/officeDocument/2006/relationships/image" Target="../media/image106.wmf"/><Relationship Id="rId2" Type="http://schemas.openxmlformats.org/officeDocument/2006/relationships/image" Target="../media/image67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105.wmf"/><Relationship Id="rId5" Type="http://schemas.openxmlformats.org/officeDocument/2006/relationships/image" Target="../media/image70.wmf"/><Relationship Id="rId10" Type="http://schemas.openxmlformats.org/officeDocument/2006/relationships/image" Target="../media/image100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image" Target="../media/image104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08.wmf"/><Relationship Id="rId3" Type="http://schemas.openxmlformats.org/officeDocument/2006/relationships/image" Target="../media/image68.wmf"/><Relationship Id="rId7" Type="http://schemas.openxmlformats.org/officeDocument/2006/relationships/image" Target="../media/image39.wmf"/><Relationship Id="rId12" Type="http://schemas.openxmlformats.org/officeDocument/2006/relationships/image" Target="../media/image107.wmf"/><Relationship Id="rId2" Type="http://schemas.openxmlformats.org/officeDocument/2006/relationships/image" Target="../media/image67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103.wmf"/><Relationship Id="rId5" Type="http://schemas.openxmlformats.org/officeDocument/2006/relationships/image" Target="../media/image70.wmf"/><Relationship Id="rId10" Type="http://schemas.openxmlformats.org/officeDocument/2006/relationships/image" Target="../media/image100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image" Target="../media/image104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110.wmf"/><Relationship Id="rId3" Type="http://schemas.openxmlformats.org/officeDocument/2006/relationships/image" Target="../media/image68.wmf"/><Relationship Id="rId7" Type="http://schemas.openxmlformats.org/officeDocument/2006/relationships/image" Target="../media/image39.wmf"/><Relationship Id="rId12" Type="http://schemas.openxmlformats.org/officeDocument/2006/relationships/image" Target="../media/image109.wmf"/><Relationship Id="rId2" Type="http://schemas.openxmlformats.org/officeDocument/2006/relationships/image" Target="../media/image67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103.wmf"/><Relationship Id="rId5" Type="http://schemas.openxmlformats.org/officeDocument/2006/relationships/image" Target="../media/image70.wmf"/><Relationship Id="rId10" Type="http://schemas.openxmlformats.org/officeDocument/2006/relationships/image" Target="../media/image100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image" Target="../media/image111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68.wmf"/><Relationship Id="rId7" Type="http://schemas.openxmlformats.org/officeDocument/2006/relationships/image" Target="../media/image39.wmf"/><Relationship Id="rId2" Type="http://schemas.openxmlformats.org/officeDocument/2006/relationships/image" Target="../media/image67.wmf"/><Relationship Id="rId1" Type="http://schemas.openxmlformats.org/officeDocument/2006/relationships/image" Target="../media/image37.wmf"/><Relationship Id="rId6" Type="http://schemas.openxmlformats.org/officeDocument/2006/relationships/image" Target="../media/image38.wmf"/><Relationship Id="rId11" Type="http://schemas.openxmlformats.org/officeDocument/2006/relationships/image" Target="../media/image112.wmf"/><Relationship Id="rId5" Type="http://schemas.openxmlformats.org/officeDocument/2006/relationships/image" Target="../media/image70.wmf"/><Relationship Id="rId10" Type="http://schemas.openxmlformats.org/officeDocument/2006/relationships/image" Target="../media/image100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37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8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5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image" Target="../media/image133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5.wmf"/><Relationship Id="rId5" Type="http://schemas.openxmlformats.org/officeDocument/2006/relationships/image" Target="../media/image39.wmf"/><Relationship Id="rId10" Type="http://schemas.openxmlformats.org/officeDocument/2006/relationships/image" Target="../media/image133.wmf"/><Relationship Id="rId4" Type="http://schemas.openxmlformats.org/officeDocument/2006/relationships/image" Target="../media/image37.wmf"/><Relationship Id="rId9" Type="http://schemas.openxmlformats.org/officeDocument/2006/relationships/image" Target="../media/image132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7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3.wmf"/><Relationship Id="rId5" Type="http://schemas.openxmlformats.org/officeDocument/2006/relationships/image" Target="../media/image39.wmf"/><Relationship Id="rId10" Type="http://schemas.openxmlformats.org/officeDocument/2006/relationships/image" Target="../media/image132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8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3.wmf"/><Relationship Id="rId5" Type="http://schemas.openxmlformats.org/officeDocument/2006/relationships/image" Target="../media/image39.wmf"/><Relationship Id="rId10" Type="http://schemas.openxmlformats.org/officeDocument/2006/relationships/image" Target="../media/image132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41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40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3.wmf"/><Relationship Id="rId5" Type="http://schemas.openxmlformats.org/officeDocument/2006/relationships/image" Target="../media/image39.wmf"/><Relationship Id="rId10" Type="http://schemas.openxmlformats.org/officeDocument/2006/relationships/image" Target="../media/image132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Relationship Id="rId14" Type="http://schemas.openxmlformats.org/officeDocument/2006/relationships/image" Target="../media/image142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3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2.wmf"/><Relationship Id="rId5" Type="http://schemas.openxmlformats.org/officeDocument/2006/relationships/image" Target="../media/image39.wmf"/><Relationship Id="rId10" Type="http://schemas.openxmlformats.org/officeDocument/2006/relationships/image" Target="../media/image143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4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3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2.wmf"/><Relationship Id="rId5" Type="http://schemas.openxmlformats.org/officeDocument/2006/relationships/image" Target="../media/image39.wmf"/><Relationship Id="rId10" Type="http://schemas.openxmlformats.org/officeDocument/2006/relationships/image" Target="../media/image143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Relationship Id="rId14" Type="http://schemas.openxmlformats.org/officeDocument/2006/relationships/image" Target="../media/image145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5" Type="http://schemas.openxmlformats.org/officeDocument/2006/relationships/image" Target="../media/image39.wmf"/><Relationship Id="rId4" Type="http://schemas.openxmlformats.org/officeDocument/2006/relationships/image" Target="../media/image37.wmf"/><Relationship Id="rId9" Type="http://schemas.openxmlformats.org/officeDocument/2006/relationships/image" Target="../media/image133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27.wmf"/><Relationship Id="rId4" Type="http://schemas.openxmlformats.org/officeDocument/2006/relationships/image" Target="../media/image154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3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2.wmf"/><Relationship Id="rId5" Type="http://schemas.openxmlformats.org/officeDocument/2006/relationships/image" Target="../media/image39.wmf"/><Relationship Id="rId10" Type="http://schemas.openxmlformats.org/officeDocument/2006/relationships/image" Target="../media/image156.wmf"/><Relationship Id="rId4" Type="http://schemas.openxmlformats.org/officeDocument/2006/relationships/image" Target="../media/image37.wmf"/><Relationship Id="rId9" Type="http://schemas.openxmlformats.org/officeDocument/2006/relationships/image" Target="../media/image155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33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32.wmf"/><Relationship Id="rId5" Type="http://schemas.openxmlformats.org/officeDocument/2006/relationships/image" Target="../media/image39.wmf"/><Relationship Id="rId10" Type="http://schemas.openxmlformats.org/officeDocument/2006/relationships/image" Target="../media/image143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2.wmf"/><Relationship Id="rId3" Type="http://schemas.openxmlformats.org/officeDocument/2006/relationships/image" Target="../media/image67.wmf"/><Relationship Id="rId7" Type="http://schemas.openxmlformats.org/officeDocument/2006/relationships/image" Target="../media/image131.wmf"/><Relationship Id="rId12" Type="http://schemas.openxmlformats.org/officeDocument/2006/relationships/image" Target="../media/image145.wmf"/><Relationship Id="rId2" Type="http://schemas.openxmlformats.org/officeDocument/2006/relationships/image" Target="../media/image71.wmf"/><Relationship Id="rId1" Type="http://schemas.openxmlformats.org/officeDocument/2006/relationships/image" Target="../media/image40.wmf"/><Relationship Id="rId6" Type="http://schemas.openxmlformats.org/officeDocument/2006/relationships/image" Target="../media/image38.wmf"/><Relationship Id="rId11" Type="http://schemas.openxmlformats.org/officeDocument/2006/relationships/image" Target="../media/image144.wmf"/><Relationship Id="rId5" Type="http://schemas.openxmlformats.org/officeDocument/2006/relationships/image" Target="../media/image39.wmf"/><Relationship Id="rId10" Type="http://schemas.openxmlformats.org/officeDocument/2006/relationships/image" Target="../media/image143.wmf"/><Relationship Id="rId4" Type="http://schemas.openxmlformats.org/officeDocument/2006/relationships/image" Target="../media/image37.wmf"/><Relationship Id="rId9" Type="http://schemas.openxmlformats.org/officeDocument/2006/relationships/image" Target="../media/image136.wmf"/><Relationship Id="rId14" Type="http://schemas.openxmlformats.org/officeDocument/2006/relationships/image" Target="../media/image1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49EE386-B9D5-4204-A1EC-587E9AC0E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8A26099-CC7D-4B8E-826F-2E1531ED5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B7F5-842B-4B76-9FF6-0EEB22357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0102-29A8-437A-9444-E91F2957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2B7EB-3209-4E3D-9D6A-45C947A1C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783D9-1328-4C87-843F-1A042FC1D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4CF90-ED7D-44F5-8C52-6DD446EC8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B739D-D5E6-416C-BC01-935086A7E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CD612-92DD-4EC7-9124-8F7E96D5B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02A6A-0470-414D-8BCC-35B08B4F7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F20DC-BDF4-48C8-8026-485E40910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C3A1E-36DA-4C56-9AF0-964A6575D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EA73-D5A1-40B5-BD59-2DCA4BAE4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75D2E5-E6CF-41AD-AB02-7B87BA54A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3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4.bin"/><Relationship Id="rId24" Type="http://schemas.openxmlformats.org/officeDocument/2006/relationships/oleObject" Target="../embeddings/oleObject85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9.bin"/><Relationship Id="rId14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3.wmf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23.bin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5.bin"/><Relationship Id="rId10" Type="http://schemas.openxmlformats.org/officeDocument/2006/relationships/oleObject" Target="../embeddings/oleObject122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2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3.bin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5.bin"/><Relationship Id="rId10" Type="http://schemas.openxmlformats.org/officeDocument/2006/relationships/oleObject" Target="../embeddings/oleObject132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3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43.bin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5.bin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4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53.bin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5.bin"/><Relationship Id="rId10" Type="http://schemas.openxmlformats.org/officeDocument/2006/relationships/oleObject" Target="../embeddings/oleObject152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5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8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63.bin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6.bin"/><Relationship Id="rId10" Type="http://schemas.openxmlformats.org/officeDocument/2006/relationships/oleObject" Target="../embeddings/oleObject162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6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73.bin"/><Relationship Id="rId18" Type="http://schemas.openxmlformats.org/officeDocument/2006/relationships/oleObject" Target="../embeddings/oleObject177.bin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wmf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82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71.bin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88.bin"/><Relationship Id="rId18" Type="http://schemas.openxmlformats.org/officeDocument/2006/relationships/oleObject" Target="../embeddings/oleObject192.bin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9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oleObject" Target="../embeddings/oleObject219.bin"/><Relationship Id="rId3" Type="http://schemas.openxmlformats.org/officeDocument/2006/relationships/oleObject" Target="../embeddings/oleObject213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5.bin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20.bin"/><Relationship Id="rId10" Type="http://schemas.openxmlformats.org/officeDocument/2006/relationships/oleObject" Target="../embeddings/oleObject217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2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9.bin"/><Relationship Id="rId10" Type="http://schemas.openxmlformats.org/officeDocument/2006/relationships/oleObject" Target="../embeddings/oleObject226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1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5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49.bin"/><Relationship Id="rId3" Type="http://schemas.openxmlformats.org/officeDocument/2006/relationships/oleObject" Target="../embeddings/oleObject240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7.bin"/><Relationship Id="rId10" Type="http://schemas.openxmlformats.org/officeDocument/2006/relationships/oleObject" Target="../embeddings/oleObject244.bin"/><Relationship Id="rId19" Type="http://schemas.openxmlformats.org/officeDocument/2006/relationships/image" Target="../media/image15.wmf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oleObject" Target="../embeddings/oleObject256.bin"/><Relationship Id="rId18" Type="http://schemas.openxmlformats.org/officeDocument/2006/relationships/oleObject" Target="../embeddings/oleObject259.bin"/><Relationship Id="rId3" Type="http://schemas.openxmlformats.org/officeDocument/2006/relationships/oleObject" Target="../embeddings/oleObject250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7.bin"/><Relationship Id="rId10" Type="http://schemas.openxmlformats.org/officeDocument/2006/relationships/oleObject" Target="../embeddings/oleObject254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oleObject" Target="../embeddings/oleObject266.bin"/><Relationship Id="rId18" Type="http://schemas.openxmlformats.org/officeDocument/2006/relationships/oleObject" Target="../embeddings/oleObject269.bin"/><Relationship Id="rId3" Type="http://schemas.openxmlformats.org/officeDocument/2006/relationships/oleObject" Target="../embeddings/oleObject260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2.bin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7.bin"/><Relationship Id="rId10" Type="http://schemas.openxmlformats.org/officeDocument/2006/relationships/oleObject" Target="../embeddings/oleObject264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oleObject" Target="../embeddings/oleObject276.bin"/><Relationship Id="rId18" Type="http://schemas.openxmlformats.org/officeDocument/2006/relationships/oleObject" Target="../embeddings/oleObject279.bin"/><Relationship Id="rId3" Type="http://schemas.openxmlformats.org/officeDocument/2006/relationships/oleObject" Target="../embeddings/oleObject270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2.bin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7.bin"/><Relationship Id="rId10" Type="http://schemas.openxmlformats.org/officeDocument/2006/relationships/oleObject" Target="../embeddings/oleObject274.bin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oleObject" Target="../embeddings/oleObject286.bin"/><Relationship Id="rId18" Type="http://schemas.openxmlformats.org/officeDocument/2006/relationships/oleObject" Target="../embeddings/oleObject289.bin"/><Relationship Id="rId3" Type="http://schemas.openxmlformats.org/officeDocument/2006/relationships/oleObject" Target="../embeddings/oleObject280.bin"/><Relationship Id="rId7" Type="http://schemas.openxmlformats.org/officeDocument/2006/relationships/image" Target="../media/image1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oleObject" Target="../embeddings/oleObject29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82.bin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7.bin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4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19.wmf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6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1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07.bin"/><Relationship Id="rId21" Type="http://schemas.openxmlformats.org/officeDocument/2006/relationships/image" Target="../media/image3.wmf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oleObject" Target="../embeddings/oleObject31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22.bin"/><Relationship Id="rId18" Type="http://schemas.openxmlformats.org/officeDocument/2006/relationships/oleObject" Target="../embeddings/oleObject325.bin"/><Relationship Id="rId3" Type="http://schemas.openxmlformats.org/officeDocument/2006/relationships/oleObject" Target="../embeddings/oleObject317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12.wmf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4.bin"/><Relationship Id="rId20" Type="http://schemas.openxmlformats.org/officeDocument/2006/relationships/oleObject" Target="../embeddings/oleObject32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5" Type="http://schemas.openxmlformats.org/officeDocument/2006/relationships/image" Target="../media/image3.wmf"/><Relationship Id="rId10" Type="http://schemas.openxmlformats.org/officeDocument/2006/relationships/image" Target="../media/image19.wmf"/><Relationship Id="rId19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20.bin"/><Relationship Id="rId14" Type="http://schemas.openxmlformats.org/officeDocument/2006/relationships/oleObject" Target="../embeddings/oleObject3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332.bin"/><Relationship Id="rId18" Type="http://schemas.openxmlformats.org/officeDocument/2006/relationships/oleObject" Target="../embeddings/oleObject335.bin"/><Relationship Id="rId3" Type="http://schemas.openxmlformats.org/officeDocument/2006/relationships/oleObject" Target="../embeddings/oleObject327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336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17.wmf"/><Relationship Id="rId19" Type="http://schemas.openxmlformats.org/officeDocument/2006/relationships/image" Target="../media/image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46.bin"/><Relationship Id="rId3" Type="http://schemas.openxmlformats.org/officeDocument/2006/relationships/oleObject" Target="../embeddings/oleObject337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39.bin"/><Relationship Id="rId12" Type="http://schemas.openxmlformats.org/officeDocument/2006/relationships/oleObject" Target="../embeddings/oleObject342.bin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4.bin"/><Relationship Id="rId20" Type="http://schemas.openxmlformats.org/officeDocument/2006/relationships/oleObject" Target="../embeddings/oleObject347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40.bin"/><Relationship Id="rId14" Type="http://schemas.openxmlformats.org/officeDocument/2006/relationships/oleObject" Target="../embeddings/oleObject343.bin"/><Relationship Id="rId22" Type="http://schemas.openxmlformats.org/officeDocument/2006/relationships/oleObject" Target="../embeddings/oleObject34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58.bin"/><Relationship Id="rId3" Type="http://schemas.openxmlformats.org/officeDocument/2006/relationships/oleObject" Target="../embeddings/oleObject349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51.bin"/><Relationship Id="rId12" Type="http://schemas.openxmlformats.org/officeDocument/2006/relationships/oleObject" Target="../embeddings/oleObject354.bin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6.bin"/><Relationship Id="rId20" Type="http://schemas.openxmlformats.org/officeDocument/2006/relationships/oleObject" Target="../embeddings/oleObject35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52.bin"/><Relationship Id="rId14" Type="http://schemas.openxmlformats.org/officeDocument/2006/relationships/oleObject" Target="../embeddings/oleObject355.bin"/><Relationship Id="rId22" Type="http://schemas.openxmlformats.org/officeDocument/2006/relationships/oleObject" Target="../embeddings/oleObject36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70.bin"/><Relationship Id="rId3" Type="http://schemas.openxmlformats.org/officeDocument/2006/relationships/oleObject" Target="../embeddings/oleObject361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63.bin"/><Relationship Id="rId12" Type="http://schemas.openxmlformats.org/officeDocument/2006/relationships/oleObject" Target="../embeddings/oleObject366.bin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8.bin"/><Relationship Id="rId20" Type="http://schemas.openxmlformats.org/officeDocument/2006/relationships/oleObject" Target="../embeddings/oleObject37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64.bin"/><Relationship Id="rId14" Type="http://schemas.openxmlformats.org/officeDocument/2006/relationships/oleObject" Target="../embeddings/oleObject367.bin"/><Relationship Id="rId22" Type="http://schemas.openxmlformats.org/officeDocument/2006/relationships/oleObject" Target="../embeddings/oleObject37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82.bin"/><Relationship Id="rId3" Type="http://schemas.openxmlformats.org/officeDocument/2006/relationships/oleObject" Target="../embeddings/oleObject373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75.bin"/><Relationship Id="rId12" Type="http://schemas.openxmlformats.org/officeDocument/2006/relationships/oleObject" Target="../embeddings/oleObject378.bin"/><Relationship Id="rId17" Type="http://schemas.openxmlformats.org/officeDocument/2006/relationships/oleObject" Target="../embeddings/oleObject38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77.bin"/><Relationship Id="rId5" Type="http://schemas.openxmlformats.org/officeDocument/2006/relationships/oleObject" Target="../embeddings/oleObject374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76.bin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94.bin"/><Relationship Id="rId3" Type="http://schemas.openxmlformats.org/officeDocument/2006/relationships/oleObject" Target="../embeddings/oleObject385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87.bin"/><Relationship Id="rId12" Type="http://schemas.openxmlformats.org/officeDocument/2006/relationships/oleObject" Target="../embeddings/oleObject390.bin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2.bin"/><Relationship Id="rId20" Type="http://schemas.openxmlformats.org/officeDocument/2006/relationships/oleObject" Target="../embeddings/oleObject395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88.bin"/><Relationship Id="rId14" Type="http://schemas.openxmlformats.org/officeDocument/2006/relationships/oleObject" Target="../embeddings/oleObject391.bin"/><Relationship Id="rId22" Type="http://schemas.openxmlformats.org/officeDocument/2006/relationships/oleObject" Target="../embeddings/oleObject39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406.bin"/><Relationship Id="rId3" Type="http://schemas.openxmlformats.org/officeDocument/2006/relationships/oleObject" Target="../embeddings/oleObject397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399.bin"/><Relationship Id="rId12" Type="http://schemas.openxmlformats.org/officeDocument/2006/relationships/oleObject" Target="../embeddings/oleObject402.bin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4.bin"/><Relationship Id="rId20" Type="http://schemas.openxmlformats.org/officeDocument/2006/relationships/oleObject" Target="../embeddings/oleObject407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5" Type="http://schemas.openxmlformats.org/officeDocument/2006/relationships/image" Target="../media/image21.wmf"/><Relationship Id="rId23" Type="http://schemas.openxmlformats.org/officeDocument/2006/relationships/image" Target="../media/image11.wmf"/><Relationship Id="rId10" Type="http://schemas.openxmlformats.org/officeDocument/2006/relationships/image" Target="../media/image12.wmf"/><Relationship Id="rId19" Type="http://schemas.openxmlformats.org/officeDocument/2006/relationships/image" Target="../media/image2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00.bin"/><Relationship Id="rId14" Type="http://schemas.openxmlformats.org/officeDocument/2006/relationships/oleObject" Target="../embeddings/oleObject403.bin"/><Relationship Id="rId22" Type="http://schemas.openxmlformats.org/officeDocument/2006/relationships/oleObject" Target="../embeddings/oleObject40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2.bin"/><Relationship Id="rId13" Type="http://schemas.openxmlformats.org/officeDocument/2006/relationships/oleObject" Target="../embeddings/oleObject415.bin"/><Relationship Id="rId18" Type="http://schemas.openxmlformats.org/officeDocument/2006/relationships/oleObject" Target="../embeddings/oleObject418.bin"/><Relationship Id="rId3" Type="http://schemas.openxmlformats.org/officeDocument/2006/relationships/oleObject" Target="../embeddings/oleObject409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41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6.bin"/><Relationship Id="rId23" Type="http://schemas.openxmlformats.org/officeDocument/2006/relationships/image" Target="../media/image11.wmf"/><Relationship Id="rId10" Type="http://schemas.openxmlformats.org/officeDocument/2006/relationships/image" Target="../media/image16.wmf"/><Relationship Id="rId19" Type="http://schemas.openxmlformats.org/officeDocument/2006/relationships/image" Target="../media/image2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4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26.bin"/><Relationship Id="rId18" Type="http://schemas.openxmlformats.org/officeDocument/2006/relationships/oleObject" Target="../embeddings/oleObject429.bin"/><Relationship Id="rId3" Type="http://schemas.openxmlformats.org/officeDocument/2006/relationships/oleObject" Target="../embeddings/oleObject421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25.bin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10" Type="http://schemas.openxmlformats.org/officeDocument/2006/relationships/image" Target="../media/image2.wmf"/><Relationship Id="rId19" Type="http://schemas.openxmlformats.org/officeDocument/2006/relationships/image" Target="../media/image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1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35.bin"/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34.bin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10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2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5.wmf"/><Relationship Id="rId3" Type="http://schemas.openxmlformats.org/officeDocument/2006/relationships/oleObject" Target="../embeddings/oleObject445.bin"/><Relationship Id="rId7" Type="http://schemas.openxmlformats.org/officeDocument/2006/relationships/oleObject" Target="../embeddings/oleObject447.bin"/><Relationship Id="rId12" Type="http://schemas.openxmlformats.org/officeDocument/2006/relationships/oleObject" Target="../embeddings/oleObject4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7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446.bin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44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48.bin"/><Relationship Id="rId14" Type="http://schemas.openxmlformats.org/officeDocument/2006/relationships/oleObject" Target="../embeddings/oleObject45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3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58.bin"/><Relationship Id="rId18" Type="http://schemas.openxmlformats.org/officeDocument/2006/relationships/oleObject" Target="../embeddings/oleObject462.bin"/><Relationship Id="rId3" Type="http://schemas.openxmlformats.org/officeDocument/2006/relationships/oleObject" Target="../embeddings/oleObject452.bin"/><Relationship Id="rId21" Type="http://schemas.openxmlformats.org/officeDocument/2006/relationships/image" Target="../media/image34.wmf"/><Relationship Id="rId7" Type="http://schemas.openxmlformats.org/officeDocument/2006/relationships/oleObject" Target="../embeddings/oleObject454.bin"/><Relationship Id="rId12" Type="http://schemas.openxmlformats.org/officeDocument/2006/relationships/oleObject" Target="../embeddings/oleObject457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1.bin"/><Relationship Id="rId20" Type="http://schemas.openxmlformats.org/officeDocument/2006/relationships/oleObject" Target="../embeddings/oleObject463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60.bin"/><Relationship Id="rId23" Type="http://schemas.openxmlformats.org/officeDocument/2006/relationships/image" Target="../media/image42.wmf"/><Relationship Id="rId10" Type="http://schemas.openxmlformats.org/officeDocument/2006/relationships/image" Target="../media/image40.wmf"/><Relationship Id="rId19" Type="http://schemas.openxmlformats.org/officeDocument/2006/relationships/image" Target="../media/image33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5.bin"/><Relationship Id="rId14" Type="http://schemas.openxmlformats.org/officeDocument/2006/relationships/oleObject" Target="../embeddings/oleObject459.bin"/><Relationship Id="rId22" Type="http://schemas.openxmlformats.org/officeDocument/2006/relationships/oleObject" Target="../embeddings/oleObject46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1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482.bin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12" Type="http://schemas.openxmlformats.org/officeDocument/2006/relationships/oleObject" Target="../embeddings/oleObject479.bin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1.bin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8.bin"/><Relationship Id="rId5" Type="http://schemas.openxmlformats.org/officeDocument/2006/relationships/oleObject" Target="../embeddings/oleObject475.bin"/><Relationship Id="rId15" Type="http://schemas.openxmlformats.org/officeDocument/2006/relationships/image" Target="../media/image57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8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77.bin"/><Relationship Id="rId14" Type="http://schemas.openxmlformats.org/officeDocument/2006/relationships/oleObject" Target="../embeddings/oleObject48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8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10" Type="http://schemas.openxmlformats.org/officeDocument/2006/relationships/image" Target="../media/image31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2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6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0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5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504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6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13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6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21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529.bin"/><Relationship Id="rId3" Type="http://schemas.openxmlformats.org/officeDocument/2006/relationships/oleObject" Target="../embeddings/oleObject516.bin"/><Relationship Id="rId21" Type="http://schemas.openxmlformats.org/officeDocument/2006/relationships/oleObject" Target="../embeddings/oleObject525.bin"/><Relationship Id="rId7" Type="http://schemas.openxmlformats.org/officeDocument/2006/relationships/oleObject" Target="../embeddings/oleObject518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23.bin"/><Relationship Id="rId25" Type="http://schemas.openxmlformats.org/officeDocument/2006/relationships/oleObject" Target="../embeddings/oleObject5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image" Target="../media/image53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20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17.bin"/><Relationship Id="rId15" Type="http://schemas.openxmlformats.org/officeDocument/2006/relationships/oleObject" Target="../embeddings/oleObject522.bin"/><Relationship Id="rId23" Type="http://schemas.openxmlformats.org/officeDocument/2006/relationships/oleObject" Target="../embeddings/oleObject527.bin"/><Relationship Id="rId28" Type="http://schemas.openxmlformats.org/officeDocument/2006/relationships/oleObject" Target="../embeddings/oleObject53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524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19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526.bin"/><Relationship Id="rId27" Type="http://schemas.openxmlformats.org/officeDocument/2006/relationships/image" Target="../media/image7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531.bin"/><Relationship Id="rId21" Type="http://schemas.openxmlformats.org/officeDocument/2006/relationships/oleObject" Target="../embeddings/oleObject540.bin"/><Relationship Id="rId7" Type="http://schemas.openxmlformats.org/officeDocument/2006/relationships/oleObject" Target="../embeddings/oleObject53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38.bin"/><Relationship Id="rId25" Type="http://schemas.openxmlformats.org/officeDocument/2006/relationships/oleObject" Target="../embeddings/oleObject5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35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32.bin"/><Relationship Id="rId15" Type="http://schemas.openxmlformats.org/officeDocument/2006/relationships/oleObject" Target="../embeddings/oleObject537.bin"/><Relationship Id="rId23" Type="http://schemas.openxmlformats.org/officeDocument/2006/relationships/oleObject" Target="../embeddings/oleObject542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53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34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54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49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544.bin"/><Relationship Id="rId21" Type="http://schemas.openxmlformats.org/officeDocument/2006/relationships/oleObject" Target="../embeddings/oleObject553.bin"/><Relationship Id="rId7" Type="http://schemas.openxmlformats.org/officeDocument/2006/relationships/oleObject" Target="../embeddings/oleObject54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51.bin"/><Relationship Id="rId25" Type="http://schemas.openxmlformats.org/officeDocument/2006/relationships/oleObject" Target="../embeddings/oleObject5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48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45.bin"/><Relationship Id="rId15" Type="http://schemas.openxmlformats.org/officeDocument/2006/relationships/oleObject" Target="../embeddings/oleObject550.bin"/><Relationship Id="rId23" Type="http://schemas.openxmlformats.org/officeDocument/2006/relationships/oleObject" Target="../embeddings/oleObject55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552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47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55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34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58.bin"/><Relationship Id="rId4" Type="http://schemas.openxmlformats.org/officeDocument/2006/relationships/image" Target="../media/image7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564.bin"/><Relationship Id="rId18" Type="http://schemas.openxmlformats.org/officeDocument/2006/relationships/image" Target="../media/image84.wmf"/><Relationship Id="rId26" Type="http://schemas.openxmlformats.org/officeDocument/2006/relationships/oleObject" Target="../embeddings/oleObject571.bin"/><Relationship Id="rId3" Type="http://schemas.openxmlformats.org/officeDocument/2006/relationships/oleObject" Target="../embeddings/oleObject559.bin"/><Relationship Id="rId21" Type="http://schemas.openxmlformats.org/officeDocument/2006/relationships/oleObject" Target="../embeddings/oleObject568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566.bin"/><Relationship Id="rId25" Type="http://schemas.openxmlformats.org/officeDocument/2006/relationships/oleObject" Target="../embeddings/oleObject5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63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5.bin"/><Relationship Id="rId23" Type="http://schemas.openxmlformats.org/officeDocument/2006/relationships/oleObject" Target="../embeddings/oleObject569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56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562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572.bin"/><Relationship Id="rId7" Type="http://schemas.openxmlformats.org/officeDocument/2006/relationships/oleObject" Target="../embeddings/oleObject57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576.bin"/><Relationship Id="rId5" Type="http://schemas.openxmlformats.org/officeDocument/2006/relationships/oleObject" Target="../embeddings/oleObject57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57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582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577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5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586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581.bin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58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9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600.bin"/><Relationship Id="rId3" Type="http://schemas.openxmlformats.org/officeDocument/2006/relationships/oleObject" Target="../embeddings/oleObject587.bin"/><Relationship Id="rId21" Type="http://schemas.openxmlformats.org/officeDocument/2006/relationships/oleObject" Target="../embeddings/oleObject597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589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594.bin"/><Relationship Id="rId25" Type="http://schemas.openxmlformats.org/officeDocument/2006/relationships/image" Target="../media/image100.wmf"/><Relationship Id="rId33" Type="http://schemas.openxmlformats.org/officeDocument/2006/relationships/oleObject" Target="../embeddings/oleObject6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596.bin"/><Relationship Id="rId29" Type="http://schemas.openxmlformats.org/officeDocument/2006/relationships/oleObject" Target="../embeddings/oleObject602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91.bin"/><Relationship Id="rId24" Type="http://schemas.openxmlformats.org/officeDocument/2006/relationships/oleObject" Target="../embeddings/oleObject599.bin"/><Relationship Id="rId32" Type="http://schemas.openxmlformats.org/officeDocument/2006/relationships/image" Target="../media/image103.wmf"/><Relationship Id="rId5" Type="http://schemas.openxmlformats.org/officeDocument/2006/relationships/oleObject" Target="../embeddings/oleObject588.bin"/><Relationship Id="rId15" Type="http://schemas.openxmlformats.org/officeDocument/2006/relationships/oleObject" Target="../embeddings/oleObject593.bin"/><Relationship Id="rId23" Type="http://schemas.openxmlformats.org/officeDocument/2006/relationships/oleObject" Target="../embeddings/oleObject598.bin"/><Relationship Id="rId28" Type="http://schemas.openxmlformats.org/officeDocument/2006/relationships/oleObject" Target="../embeddings/oleObject601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595.bin"/><Relationship Id="rId31" Type="http://schemas.openxmlformats.org/officeDocument/2006/relationships/oleObject" Target="../embeddings/oleObject60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90.bin"/><Relationship Id="rId14" Type="http://schemas.openxmlformats.org/officeDocument/2006/relationships/image" Target="../media/image38.wmf"/><Relationship Id="rId22" Type="http://schemas.openxmlformats.org/officeDocument/2006/relationships/image" Target="../media/image71.wmf"/><Relationship Id="rId27" Type="http://schemas.openxmlformats.org/officeDocument/2006/relationships/image" Target="../media/image101.wmf"/><Relationship Id="rId30" Type="http://schemas.openxmlformats.org/officeDocument/2006/relationships/image" Target="../media/image10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10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618.bin"/><Relationship Id="rId3" Type="http://schemas.openxmlformats.org/officeDocument/2006/relationships/oleObject" Target="../embeddings/oleObject605.bin"/><Relationship Id="rId21" Type="http://schemas.openxmlformats.org/officeDocument/2006/relationships/oleObject" Target="../embeddings/oleObject615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60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12.bin"/><Relationship Id="rId25" Type="http://schemas.openxmlformats.org/officeDocument/2006/relationships/image" Target="../media/image100.wmf"/><Relationship Id="rId33" Type="http://schemas.openxmlformats.org/officeDocument/2006/relationships/oleObject" Target="../embeddings/oleObject6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614.bin"/><Relationship Id="rId29" Type="http://schemas.openxmlformats.org/officeDocument/2006/relationships/oleObject" Target="../embeddings/oleObject620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09.bin"/><Relationship Id="rId24" Type="http://schemas.openxmlformats.org/officeDocument/2006/relationships/oleObject" Target="../embeddings/oleObject617.bin"/><Relationship Id="rId32" Type="http://schemas.openxmlformats.org/officeDocument/2006/relationships/image" Target="../media/image103.wmf"/><Relationship Id="rId5" Type="http://schemas.openxmlformats.org/officeDocument/2006/relationships/oleObject" Target="../embeddings/oleObject606.bin"/><Relationship Id="rId15" Type="http://schemas.openxmlformats.org/officeDocument/2006/relationships/oleObject" Target="../embeddings/oleObject611.bin"/><Relationship Id="rId23" Type="http://schemas.openxmlformats.org/officeDocument/2006/relationships/oleObject" Target="../embeddings/oleObject616.bin"/><Relationship Id="rId28" Type="http://schemas.openxmlformats.org/officeDocument/2006/relationships/oleObject" Target="../embeddings/oleObject619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13.bin"/><Relationship Id="rId31" Type="http://schemas.openxmlformats.org/officeDocument/2006/relationships/oleObject" Target="../embeddings/oleObject62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08.bin"/><Relationship Id="rId14" Type="http://schemas.openxmlformats.org/officeDocument/2006/relationships/image" Target="../media/image38.wmf"/><Relationship Id="rId22" Type="http://schemas.openxmlformats.org/officeDocument/2006/relationships/image" Target="../media/image71.wmf"/><Relationship Id="rId27" Type="http://schemas.openxmlformats.org/officeDocument/2006/relationships/image" Target="../media/image105.wmf"/><Relationship Id="rId30" Type="http://schemas.openxmlformats.org/officeDocument/2006/relationships/image" Target="../media/image106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28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636.bin"/><Relationship Id="rId3" Type="http://schemas.openxmlformats.org/officeDocument/2006/relationships/oleObject" Target="../embeddings/oleObject623.bin"/><Relationship Id="rId21" Type="http://schemas.openxmlformats.org/officeDocument/2006/relationships/oleObject" Target="../embeddings/oleObject633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62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30.bin"/><Relationship Id="rId25" Type="http://schemas.openxmlformats.org/officeDocument/2006/relationships/image" Target="../media/image100.wmf"/><Relationship Id="rId33" Type="http://schemas.openxmlformats.org/officeDocument/2006/relationships/oleObject" Target="../embeddings/oleObject6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632.bin"/><Relationship Id="rId29" Type="http://schemas.openxmlformats.org/officeDocument/2006/relationships/oleObject" Target="../embeddings/oleObject638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27.bin"/><Relationship Id="rId24" Type="http://schemas.openxmlformats.org/officeDocument/2006/relationships/oleObject" Target="../embeddings/oleObject635.bin"/><Relationship Id="rId32" Type="http://schemas.openxmlformats.org/officeDocument/2006/relationships/image" Target="../media/image108.wmf"/><Relationship Id="rId5" Type="http://schemas.openxmlformats.org/officeDocument/2006/relationships/oleObject" Target="../embeddings/oleObject624.bin"/><Relationship Id="rId15" Type="http://schemas.openxmlformats.org/officeDocument/2006/relationships/oleObject" Target="../embeddings/oleObject629.bin"/><Relationship Id="rId23" Type="http://schemas.openxmlformats.org/officeDocument/2006/relationships/oleObject" Target="../embeddings/oleObject634.bin"/><Relationship Id="rId28" Type="http://schemas.openxmlformats.org/officeDocument/2006/relationships/image" Target="../media/image103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31.bin"/><Relationship Id="rId31" Type="http://schemas.openxmlformats.org/officeDocument/2006/relationships/oleObject" Target="../embeddings/oleObject63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26.bin"/><Relationship Id="rId14" Type="http://schemas.openxmlformats.org/officeDocument/2006/relationships/image" Target="../media/image38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637.bin"/><Relationship Id="rId30" Type="http://schemas.openxmlformats.org/officeDocument/2006/relationships/image" Target="../media/image10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46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654.bin"/><Relationship Id="rId3" Type="http://schemas.openxmlformats.org/officeDocument/2006/relationships/oleObject" Target="../embeddings/oleObject641.bin"/><Relationship Id="rId21" Type="http://schemas.openxmlformats.org/officeDocument/2006/relationships/oleObject" Target="../embeddings/oleObject651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48.bin"/><Relationship Id="rId25" Type="http://schemas.openxmlformats.org/officeDocument/2006/relationships/image" Target="../media/image100.wmf"/><Relationship Id="rId33" Type="http://schemas.openxmlformats.org/officeDocument/2006/relationships/oleObject" Target="../embeddings/oleObject6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650.bin"/><Relationship Id="rId29" Type="http://schemas.openxmlformats.org/officeDocument/2006/relationships/oleObject" Target="../embeddings/oleObject656.bin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45.bin"/><Relationship Id="rId24" Type="http://schemas.openxmlformats.org/officeDocument/2006/relationships/oleObject" Target="../embeddings/oleObject653.bin"/><Relationship Id="rId32" Type="http://schemas.openxmlformats.org/officeDocument/2006/relationships/image" Target="../media/image110.wmf"/><Relationship Id="rId5" Type="http://schemas.openxmlformats.org/officeDocument/2006/relationships/oleObject" Target="../embeddings/oleObject642.bin"/><Relationship Id="rId15" Type="http://schemas.openxmlformats.org/officeDocument/2006/relationships/oleObject" Target="../embeddings/oleObject647.bin"/><Relationship Id="rId23" Type="http://schemas.openxmlformats.org/officeDocument/2006/relationships/oleObject" Target="../embeddings/oleObject652.bin"/><Relationship Id="rId28" Type="http://schemas.openxmlformats.org/officeDocument/2006/relationships/image" Target="../media/image103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49.bin"/><Relationship Id="rId31" Type="http://schemas.openxmlformats.org/officeDocument/2006/relationships/oleObject" Target="../embeddings/oleObject65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44.bin"/><Relationship Id="rId14" Type="http://schemas.openxmlformats.org/officeDocument/2006/relationships/image" Target="../media/image38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655.bin"/><Relationship Id="rId30" Type="http://schemas.openxmlformats.org/officeDocument/2006/relationships/image" Target="../media/image109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64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672.bin"/><Relationship Id="rId3" Type="http://schemas.openxmlformats.org/officeDocument/2006/relationships/oleObject" Target="../embeddings/oleObject659.bin"/><Relationship Id="rId21" Type="http://schemas.openxmlformats.org/officeDocument/2006/relationships/oleObject" Target="../embeddings/oleObject669.bin"/><Relationship Id="rId7" Type="http://schemas.openxmlformats.org/officeDocument/2006/relationships/oleObject" Target="../embeddings/oleObject661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66.bin"/><Relationship Id="rId25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668.bin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63.bin"/><Relationship Id="rId24" Type="http://schemas.openxmlformats.org/officeDocument/2006/relationships/oleObject" Target="../embeddings/oleObject671.bin"/><Relationship Id="rId5" Type="http://schemas.openxmlformats.org/officeDocument/2006/relationships/oleObject" Target="../embeddings/oleObject660.bin"/><Relationship Id="rId15" Type="http://schemas.openxmlformats.org/officeDocument/2006/relationships/oleObject" Target="../embeddings/oleObject665.bin"/><Relationship Id="rId23" Type="http://schemas.openxmlformats.org/officeDocument/2006/relationships/oleObject" Target="../embeddings/oleObject670.bin"/><Relationship Id="rId28" Type="http://schemas.openxmlformats.org/officeDocument/2006/relationships/image" Target="../media/image112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6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62.bin"/><Relationship Id="rId14" Type="http://schemas.openxmlformats.org/officeDocument/2006/relationships/image" Target="../media/image38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673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9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674.bin"/><Relationship Id="rId7" Type="http://schemas.openxmlformats.org/officeDocument/2006/relationships/oleObject" Target="../embeddings/oleObject6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675.bin"/><Relationship Id="rId4" Type="http://schemas.openxmlformats.org/officeDocument/2006/relationships/image" Target="../media/image11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683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677.bin"/><Relationship Id="rId21" Type="http://schemas.openxmlformats.org/officeDocument/2006/relationships/oleObject" Target="../embeddings/oleObject688.bin"/><Relationship Id="rId7" Type="http://schemas.openxmlformats.org/officeDocument/2006/relationships/oleObject" Target="../embeddings/oleObject679.bin"/><Relationship Id="rId12" Type="http://schemas.openxmlformats.org/officeDocument/2006/relationships/oleObject" Target="../embeddings/oleObject682.bin"/><Relationship Id="rId17" Type="http://schemas.openxmlformats.org/officeDocument/2006/relationships/oleObject" Target="../embeddings/oleObject686.bin"/><Relationship Id="rId25" Type="http://schemas.openxmlformats.org/officeDocument/2006/relationships/oleObject" Target="../embeddings/oleObject69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5.bin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692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681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678.bin"/><Relationship Id="rId15" Type="http://schemas.openxmlformats.org/officeDocument/2006/relationships/oleObject" Target="../embeddings/oleObject684.bin"/><Relationship Id="rId23" Type="http://schemas.openxmlformats.org/officeDocument/2006/relationships/oleObject" Target="../embeddings/oleObject689.bin"/><Relationship Id="rId28" Type="http://schemas.openxmlformats.org/officeDocument/2006/relationships/image" Target="../media/image125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68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80.bin"/><Relationship Id="rId14" Type="http://schemas.openxmlformats.org/officeDocument/2006/relationships/image" Target="../media/image119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691.bin"/><Relationship Id="rId30" Type="http://schemas.openxmlformats.org/officeDocument/2006/relationships/image" Target="../media/image126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2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695.bin"/><Relationship Id="rId4" Type="http://schemas.openxmlformats.org/officeDocument/2006/relationships/image" Target="../media/image12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697.bin"/><Relationship Id="rId4" Type="http://schemas.openxmlformats.org/officeDocument/2006/relationships/image" Target="../media/image128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699.bin"/><Relationship Id="rId4" Type="http://schemas.openxmlformats.org/officeDocument/2006/relationships/image" Target="../media/image129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3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08.bin"/><Relationship Id="rId3" Type="http://schemas.openxmlformats.org/officeDocument/2006/relationships/oleObject" Target="../embeddings/oleObject700.bin"/><Relationship Id="rId21" Type="http://schemas.openxmlformats.org/officeDocument/2006/relationships/image" Target="../media/image133.wmf"/><Relationship Id="rId7" Type="http://schemas.openxmlformats.org/officeDocument/2006/relationships/oleObject" Target="../embeddings/oleObject702.bin"/><Relationship Id="rId12" Type="http://schemas.openxmlformats.org/officeDocument/2006/relationships/oleObject" Target="../embeddings/oleObject705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7.bin"/><Relationship Id="rId20" Type="http://schemas.openxmlformats.org/officeDocument/2006/relationships/oleObject" Target="../embeddings/oleObject709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701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704.bin"/><Relationship Id="rId19" Type="http://schemas.openxmlformats.org/officeDocument/2006/relationships/image" Target="../media/image132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06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3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18.bin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20.bin"/><Relationship Id="rId7" Type="http://schemas.openxmlformats.org/officeDocument/2006/relationships/oleObject" Target="../embeddings/oleObject712.bin"/><Relationship Id="rId12" Type="http://schemas.openxmlformats.org/officeDocument/2006/relationships/oleObject" Target="../embeddings/oleObject715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7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7.bin"/><Relationship Id="rId20" Type="http://schemas.openxmlformats.org/officeDocument/2006/relationships/oleObject" Target="../embeddings/oleObject719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711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721.bin"/><Relationship Id="rId10" Type="http://schemas.openxmlformats.org/officeDocument/2006/relationships/oleObject" Target="../embeddings/oleObject714.bin"/><Relationship Id="rId19" Type="http://schemas.openxmlformats.org/officeDocument/2006/relationships/image" Target="../media/image134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16.bin"/><Relationship Id="rId22" Type="http://schemas.openxmlformats.org/officeDocument/2006/relationships/image" Target="../media/image13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6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31.bin"/><Relationship Id="rId26" Type="http://schemas.openxmlformats.org/officeDocument/2006/relationships/oleObject" Target="../embeddings/oleObject736.bin"/><Relationship Id="rId3" Type="http://schemas.openxmlformats.org/officeDocument/2006/relationships/oleObject" Target="../embeddings/oleObject723.bin"/><Relationship Id="rId21" Type="http://schemas.openxmlformats.org/officeDocument/2006/relationships/oleObject" Target="../embeddings/oleObject733.bin"/><Relationship Id="rId7" Type="http://schemas.openxmlformats.org/officeDocument/2006/relationships/oleObject" Target="../embeddings/oleObject725.bin"/><Relationship Id="rId12" Type="http://schemas.openxmlformats.org/officeDocument/2006/relationships/oleObject" Target="../embeddings/oleObject728.bin"/><Relationship Id="rId17" Type="http://schemas.openxmlformats.org/officeDocument/2006/relationships/image" Target="../media/image131.w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30.bin"/><Relationship Id="rId20" Type="http://schemas.openxmlformats.org/officeDocument/2006/relationships/oleObject" Target="../embeddings/oleObject732.bin"/><Relationship Id="rId29" Type="http://schemas.openxmlformats.org/officeDocument/2006/relationships/image" Target="../media/image137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735.bin"/><Relationship Id="rId5" Type="http://schemas.openxmlformats.org/officeDocument/2006/relationships/oleObject" Target="../embeddings/oleObject724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734.bin"/><Relationship Id="rId28" Type="http://schemas.openxmlformats.org/officeDocument/2006/relationships/oleObject" Target="../embeddings/oleObject737.bin"/><Relationship Id="rId10" Type="http://schemas.openxmlformats.org/officeDocument/2006/relationships/oleObject" Target="../embeddings/oleObject727.bin"/><Relationship Id="rId19" Type="http://schemas.openxmlformats.org/officeDocument/2006/relationships/image" Target="../media/image134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29.bin"/><Relationship Id="rId22" Type="http://schemas.openxmlformats.org/officeDocument/2006/relationships/image" Target="../media/image136.wmf"/><Relationship Id="rId27" Type="http://schemas.openxmlformats.org/officeDocument/2006/relationships/image" Target="../media/image133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1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46.bin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738.bin"/><Relationship Id="rId21" Type="http://schemas.openxmlformats.org/officeDocument/2006/relationships/oleObject" Target="../embeddings/oleObject748.bin"/><Relationship Id="rId7" Type="http://schemas.openxmlformats.org/officeDocument/2006/relationships/oleObject" Target="../embeddings/oleObject740.bin"/><Relationship Id="rId12" Type="http://schemas.openxmlformats.org/officeDocument/2006/relationships/oleObject" Target="../embeddings/oleObject743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751.bin"/><Relationship Id="rId33" Type="http://schemas.openxmlformats.org/officeDocument/2006/relationships/oleObject" Target="../embeddings/oleObject7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5.bin"/><Relationship Id="rId20" Type="http://schemas.openxmlformats.org/officeDocument/2006/relationships/oleObject" Target="../embeddings/oleObject747.bin"/><Relationship Id="rId29" Type="http://schemas.openxmlformats.org/officeDocument/2006/relationships/oleObject" Target="../embeddings/oleObject753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750.bin"/><Relationship Id="rId32" Type="http://schemas.openxmlformats.org/officeDocument/2006/relationships/image" Target="../media/image139.wmf"/><Relationship Id="rId5" Type="http://schemas.openxmlformats.org/officeDocument/2006/relationships/oleObject" Target="../embeddings/oleObject739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749.bin"/><Relationship Id="rId28" Type="http://schemas.openxmlformats.org/officeDocument/2006/relationships/image" Target="../media/image133.wmf"/><Relationship Id="rId10" Type="http://schemas.openxmlformats.org/officeDocument/2006/relationships/oleObject" Target="../embeddings/oleObject742.bin"/><Relationship Id="rId19" Type="http://schemas.openxmlformats.org/officeDocument/2006/relationships/image" Target="../media/image134.wmf"/><Relationship Id="rId31" Type="http://schemas.openxmlformats.org/officeDocument/2006/relationships/oleObject" Target="../embeddings/oleObject754.bin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44.bin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752.bin"/><Relationship Id="rId30" Type="http://schemas.openxmlformats.org/officeDocument/2006/relationships/image" Target="../media/image1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5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9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64.bin"/><Relationship Id="rId26" Type="http://schemas.openxmlformats.org/officeDocument/2006/relationships/oleObject" Target="../embeddings/oleObject770.bin"/><Relationship Id="rId3" Type="http://schemas.openxmlformats.org/officeDocument/2006/relationships/oleObject" Target="../embeddings/oleObject756.bin"/><Relationship Id="rId21" Type="http://schemas.openxmlformats.org/officeDocument/2006/relationships/oleObject" Target="../embeddings/oleObject766.bin"/><Relationship Id="rId34" Type="http://schemas.openxmlformats.org/officeDocument/2006/relationships/oleObject" Target="../embeddings/oleObject774.bin"/><Relationship Id="rId7" Type="http://schemas.openxmlformats.org/officeDocument/2006/relationships/oleObject" Target="../embeddings/oleObject758.bin"/><Relationship Id="rId12" Type="http://schemas.openxmlformats.org/officeDocument/2006/relationships/oleObject" Target="../embeddings/oleObject761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769.bin"/><Relationship Id="rId33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3.bin"/><Relationship Id="rId20" Type="http://schemas.openxmlformats.org/officeDocument/2006/relationships/oleObject" Target="../embeddings/oleObject765.bin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76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768.bin"/><Relationship Id="rId32" Type="http://schemas.openxmlformats.org/officeDocument/2006/relationships/oleObject" Target="../embeddings/oleObject773.bin"/><Relationship Id="rId5" Type="http://schemas.openxmlformats.org/officeDocument/2006/relationships/oleObject" Target="../embeddings/oleObject757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767.bin"/><Relationship Id="rId28" Type="http://schemas.openxmlformats.org/officeDocument/2006/relationships/oleObject" Target="../embeddings/oleObject771.bin"/><Relationship Id="rId10" Type="http://schemas.openxmlformats.org/officeDocument/2006/relationships/oleObject" Target="../embeddings/oleObject760.bin"/><Relationship Id="rId19" Type="http://schemas.openxmlformats.org/officeDocument/2006/relationships/image" Target="../media/image134.wmf"/><Relationship Id="rId31" Type="http://schemas.openxmlformats.org/officeDocument/2006/relationships/image" Target="../media/image140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62.bin"/><Relationship Id="rId22" Type="http://schemas.openxmlformats.org/officeDocument/2006/relationships/image" Target="../media/image136.wmf"/><Relationship Id="rId27" Type="http://schemas.openxmlformats.org/officeDocument/2006/relationships/image" Target="../media/image132.wmf"/><Relationship Id="rId30" Type="http://schemas.openxmlformats.org/officeDocument/2006/relationships/oleObject" Target="../embeddings/oleObject772.bin"/><Relationship Id="rId35" Type="http://schemas.openxmlformats.org/officeDocument/2006/relationships/image" Target="../media/image14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8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783.bin"/><Relationship Id="rId26" Type="http://schemas.openxmlformats.org/officeDocument/2006/relationships/oleObject" Target="../embeddings/oleObject789.bin"/><Relationship Id="rId3" Type="http://schemas.openxmlformats.org/officeDocument/2006/relationships/oleObject" Target="../embeddings/oleObject775.bin"/><Relationship Id="rId21" Type="http://schemas.openxmlformats.org/officeDocument/2006/relationships/oleObject" Target="../embeddings/oleObject785.bin"/><Relationship Id="rId7" Type="http://schemas.openxmlformats.org/officeDocument/2006/relationships/oleObject" Target="../embeddings/oleObject777.bin"/><Relationship Id="rId12" Type="http://schemas.openxmlformats.org/officeDocument/2006/relationships/oleObject" Target="../embeddings/oleObject780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78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2.bin"/><Relationship Id="rId20" Type="http://schemas.openxmlformats.org/officeDocument/2006/relationships/oleObject" Target="../embeddings/oleObject784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77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787.bin"/><Relationship Id="rId5" Type="http://schemas.openxmlformats.org/officeDocument/2006/relationships/oleObject" Target="../embeddings/oleObject776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786.bin"/><Relationship Id="rId28" Type="http://schemas.openxmlformats.org/officeDocument/2006/relationships/oleObject" Target="../embeddings/oleObject790.bin"/><Relationship Id="rId10" Type="http://schemas.openxmlformats.org/officeDocument/2006/relationships/oleObject" Target="../embeddings/oleObject779.bin"/><Relationship Id="rId19" Type="http://schemas.openxmlformats.org/officeDocument/2006/relationships/image" Target="../media/image134.wmf"/><Relationship Id="rId31" Type="http://schemas.openxmlformats.org/officeDocument/2006/relationships/image" Target="../media/image133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81.bin"/><Relationship Id="rId22" Type="http://schemas.openxmlformats.org/officeDocument/2006/relationships/image" Target="../media/image136.wmf"/><Relationship Id="rId27" Type="http://schemas.openxmlformats.org/officeDocument/2006/relationships/image" Target="../media/image143.wmf"/><Relationship Id="rId30" Type="http://schemas.openxmlformats.org/officeDocument/2006/relationships/oleObject" Target="../embeddings/oleObject791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5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00.bin"/><Relationship Id="rId26" Type="http://schemas.openxmlformats.org/officeDocument/2006/relationships/oleObject" Target="../embeddings/oleObject806.bin"/><Relationship Id="rId3" Type="http://schemas.openxmlformats.org/officeDocument/2006/relationships/oleObject" Target="../embeddings/oleObject792.bin"/><Relationship Id="rId21" Type="http://schemas.openxmlformats.org/officeDocument/2006/relationships/oleObject" Target="../embeddings/oleObject802.bin"/><Relationship Id="rId34" Type="http://schemas.openxmlformats.org/officeDocument/2006/relationships/oleObject" Target="../embeddings/oleObject810.bin"/><Relationship Id="rId7" Type="http://schemas.openxmlformats.org/officeDocument/2006/relationships/oleObject" Target="../embeddings/oleObject794.bin"/><Relationship Id="rId12" Type="http://schemas.openxmlformats.org/officeDocument/2006/relationships/oleObject" Target="../embeddings/oleObject797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805.bin"/><Relationship Id="rId33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9.bin"/><Relationship Id="rId20" Type="http://schemas.openxmlformats.org/officeDocument/2006/relationships/oleObject" Target="../embeddings/oleObject801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804.bin"/><Relationship Id="rId32" Type="http://schemas.openxmlformats.org/officeDocument/2006/relationships/oleObject" Target="../embeddings/oleObject809.bin"/><Relationship Id="rId5" Type="http://schemas.openxmlformats.org/officeDocument/2006/relationships/oleObject" Target="../embeddings/oleObject793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803.bin"/><Relationship Id="rId28" Type="http://schemas.openxmlformats.org/officeDocument/2006/relationships/oleObject" Target="../embeddings/oleObject807.bin"/><Relationship Id="rId10" Type="http://schemas.openxmlformats.org/officeDocument/2006/relationships/oleObject" Target="../embeddings/oleObject796.bin"/><Relationship Id="rId19" Type="http://schemas.openxmlformats.org/officeDocument/2006/relationships/image" Target="../media/image134.wmf"/><Relationship Id="rId31" Type="http://schemas.openxmlformats.org/officeDocument/2006/relationships/image" Target="../media/image133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98.bin"/><Relationship Id="rId22" Type="http://schemas.openxmlformats.org/officeDocument/2006/relationships/image" Target="../media/image136.wmf"/><Relationship Id="rId27" Type="http://schemas.openxmlformats.org/officeDocument/2006/relationships/image" Target="../media/image143.wmf"/><Relationship Id="rId30" Type="http://schemas.openxmlformats.org/officeDocument/2006/relationships/oleObject" Target="../embeddings/oleObject808.bin"/><Relationship Id="rId35" Type="http://schemas.openxmlformats.org/officeDocument/2006/relationships/image" Target="../media/image145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811.bin"/><Relationship Id="rId7" Type="http://schemas.openxmlformats.org/officeDocument/2006/relationships/oleObject" Target="../embeddings/oleObject8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812.bin"/><Relationship Id="rId4" Type="http://schemas.openxmlformats.org/officeDocument/2006/relationships/image" Target="../media/image13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815.bin"/><Relationship Id="rId4" Type="http://schemas.openxmlformats.org/officeDocument/2006/relationships/image" Target="../media/image14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817.bin"/><Relationship Id="rId4" Type="http://schemas.openxmlformats.org/officeDocument/2006/relationships/image" Target="../media/image149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1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26.bin"/><Relationship Id="rId3" Type="http://schemas.openxmlformats.org/officeDocument/2006/relationships/oleObject" Target="../embeddings/oleObject818.bin"/><Relationship Id="rId21" Type="http://schemas.openxmlformats.org/officeDocument/2006/relationships/image" Target="../media/image133.wmf"/><Relationship Id="rId7" Type="http://schemas.openxmlformats.org/officeDocument/2006/relationships/oleObject" Target="../embeddings/oleObject820.bin"/><Relationship Id="rId12" Type="http://schemas.openxmlformats.org/officeDocument/2006/relationships/oleObject" Target="../embeddings/oleObject823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5.bin"/><Relationship Id="rId20" Type="http://schemas.openxmlformats.org/officeDocument/2006/relationships/oleObject" Target="../embeddings/oleObject827.bin"/><Relationship Id="rId1" Type="http://schemas.openxmlformats.org/officeDocument/2006/relationships/vmlDrawing" Target="../drawings/vmlDrawing82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819.bin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822.bin"/><Relationship Id="rId19" Type="http://schemas.openxmlformats.org/officeDocument/2006/relationships/image" Target="../media/image132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824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828.bin"/><Relationship Id="rId7" Type="http://schemas.openxmlformats.org/officeDocument/2006/relationships/oleObject" Target="../embeddings/oleObject830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832.bin"/><Relationship Id="rId5" Type="http://schemas.openxmlformats.org/officeDocument/2006/relationships/oleObject" Target="../embeddings/oleObject829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831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6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41.bin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833.bin"/><Relationship Id="rId21" Type="http://schemas.openxmlformats.org/officeDocument/2006/relationships/oleObject" Target="../embeddings/oleObject843.bin"/><Relationship Id="rId7" Type="http://schemas.openxmlformats.org/officeDocument/2006/relationships/oleObject" Target="../embeddings/oleObject835.bin"/><Relationship Id="rId12" Type="http://schemas.openxmlformats.org/officeDocument/2006/relationships/oleObject" Target="../embeddings/oleObject838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8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0.bin"/><Relationship Id="rId20" Type="http://schemas.openxmlformats.org/officeDocument/2006/relationships/oleObject" Target="../embeddings/oleObject842.bin"/><Relationship Id="rId1" Type="http://schemas.openxmlformats.org/officeDocument/2006/relationships/vmlDrawing" Target="../drawings/vmlDrawing84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image" Target="../media/image156.wmf"/><Relationship Id="rId5" Type="http://schemas.openxmlformats.org/officeDocument/2006/relationships/oleObject" Target="../embeddings/oleObject834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844.bin"/><Relationship Id="rId28" Type="http://schemas.openxmlformats.org/officeDocument/2006/relationships/image" Target="../media/image133.wmf"/><Relationship Id="rId10" Type="http://schemas.openxmlformats.org/officeDocument/2006/relationships/oleObject" Target="../embeddings/oleObject837.bin"/><Relationship Id="rId19" Type="http://schemas.openxmlformats.org/officeDocument/2006/relationships/image" Target="../media/image134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839.bin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846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2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4.wmf"/><Relationship Id="rId9" Type="http://schemas.openxmlformats.org/officeDocument/2006/relationships/image" Target="../media/image1.wmf"/><Relationship Id="rId14" Type="http://schemas.openxmlformats.org/officeDocument/2006/relationships/oleObject" Target="../embeddings/oleObject68.bin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55.bin"/><Relationship Id="rId26" Type="http://schemas.openxmlformats.org/officeDocument/2006/relationships/oleObject" Target="../embeddings/oleObject861.bin"/><Relationship Id="rId3" Type="http://schemas.openxmlformats.org/officeDocument/2006/relationships/oleObject" Target="../embeddings/oleObject847.bin"/><Relationship Id="rId21" Type="http://schemas.openxmlformats.org/officeDocument/2006/relationships/oleObject" Target="../embeddings/oleObject857.bin"/><Relationship Id="rId7" Type="http://schemas.openxmlformats.org/officeDocument/2006/relationships/oleObject" Target="../embeddings/oleObject849.bin"/><Relationship Id="rId12" Type="http://schemas.openxmlformats.org/officeDocument/2006/relationships/oleObject" Target="../embeddings/oleObject852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86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4.bin"/><Relationship Id="rId20" Type="http://schemas.openxmlformats.org/officeDocument/2006/relationships/oleObject" Target="../embeddings/oleObject856.bin"/><Relationship Id="rId29" Type="http://schemas.openxmlformats.org/officeDocument/2006/relationships/image" Target="../media/image132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859.bin"/><Relationship Id="rId5" Type="http://schemas.openxmlformats.org/officeDocument/2006/relationships/oleObject" Target="../embeddings/oleObject848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858.bin"/><Relationship Id="rId28" Type="http://schemas.openxmlformats.org/officeDocument/2006/relationships/oleObject" Target="../embeddings/oleObject862.bin"/><Relationship Id="rId10" Type="http://schemas.openxmlformats.org/officeDocument/2006/relationships/oleObject" Target="../embeddings/oleObject851.bin"/><Relationship Id="rId19" Type="http://schemas.openxmlformats.org/officeDocument/2006/relationships/image" Target="../media/image134.wmf"/><Relationship Id="rId31" Type="http://schemas.openxmlformats.org/officeDocument/2006/relationships/image" Target="../media/image133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853.bin"/><Relationship Id="rId22" Type="http://schemas.openxmlformats.org/officeDocument/2006/relationships/image" Target="../media/image136.wmf"/><Relationship Id="rId27" Type="http://schemas.openxmlformats.org/officeDocument/2006/relationships/image" Target="../media/image143.wmf"/><Relationship Id="rId30" Type="http://schemas.openxmlformats.org/officeDocument/2006/relationships/oleObject" Target="../embeddings/oleObject863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4.bin"/><Relationship Id="rId7" Type="http://schemas.openxmlformats.org/officeDocument/2006/relationships/oleObject" Target="../embeddings/oleObject8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865.bin"/><Relationship Id="rId4" Type="http://schemas.openxmlformats.org/officeDocument/2006/relationships/image" Target="../media/image157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875.bin"/><Relationship Id="rId26" Type="http://schemas.openxmlformats.org/officeDocument/2006/relationships/oleObject" Target="../embeddings/oleObject881.bin"/><Relationship Id="rId3" Type="http://schemas.openxmlformats.org/officeDocument/2006/relationships/oleObject" Target="../embeddings/oleObject867.bin"/><Relationship Id="rId21" Type="http://schemas.openxmlformats.org/officeDocument/2006/relationships/oleObject" Target="../embeddings/oleObject877.bin"/><Relationship Id="rId34" Type="http://schemas.openxmlformats.org/officeDocument/2006/relationships/oleObject" Target="../embeddings/oleObject885.bin"/><Relationship Id="rId7" Type="http://schemas.openxmlformats.org/officeDocument/2006/relationships/oleObject" Target="../embeddings/oleObject869.bin"/><Relationship Id="rId12" Type="http://schemas.openxmlformats.org/officeDocument/2006/relationships/oleObject" Target="../embeddings/oleObject872.bin"/><Relationship Id="rId17" Type="http://schemas.openxmlformats.org/officeDocument/2006/relationships/image" Target="../media/image131.wmf"/><Relationship Id="rId25" Type="http://schemas.openxmlformats.org/officeDocument/2006/relationships/oleObject" Target="../embeddings/oleObject880.bin"/><Relationship Id="rId33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4.bin"/><Relationship Id="rId20" Type="http://schemas.openxmlformats.org/officeDocument/2006/relationships/oleObject" Target="../embeddings/oleObject876.bin"/><Relationship Id="rId29" Type="http://schemas.openxmlformats.org/officeDocument/2006/relationships/image" Target="../media/image144.w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71.wmf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879.bin"/><Relationship Id="rId32" Type="http://schemas.openxmlformats.org/officeDocument/2006/relationships/oleObject" Target="../embeddings/oleObject884.bin"/><Relationship Id="rId5" Type="http://schemas.openxmlformats.org/officeDocument/2006/relationships/oleObject" Target="../embeddings/oleObject868.bin"/><Relationship Id="rId15" Type="http://schemas.openxmlformats.org/officeDocument/2006/relationships/image" Target="../media/image38.wmf"/><Relationship Id="rId23" Type="http://schemas.openxmlformats.org/officeDocument/2006/relationships/oleObject" Target="../embeddings/oleObject878.bin"/><Relationship Id="rId28" Type="http://schemas.openxmlformats.org/officeDocument/2006/relationships/oleObject" Target="../embeddings/oleObject882.bin"/><Relationship Id="rId10" Type="http://schemas.openxmlformats.org/officeDocument/2006/relationships/oleObject" Target="../embeddings/oleObject871.bin"/><Relationship Id="rId19" Type="http://schemas.openxmlformats.org/officeDocument/2006/relationships/image" Target="../media/image134.wmf"/><Relationship Id="rId31" Type="http://schemas.openxmlformats.org/officeDocument/2006/relationships/image" Target="../media/image145.wmf"/><Relationship Id="rId4" Type="http://schemas.openxmlformats.org/officeDocument/2006/relationships/image" Target="../media/image40.w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873.bin"/><Relationship Id="rId22" Type="http://schemas.openxmlformats.org/officeDocument/2006/relationships/image" Target="../media/image136.wmf"/><Relationship Id="rId27" Type="http://schemas.openxmlformats.org/officeDocument/2006/relationships/image" Target="../media/image143.wmf"/><Relationship Id="rId30" Type="http://schemas.openxmlformats.org/officeDocument/2006/relationships/oleObject" Target="../embeddings/oleObject883.bin"/><Relationship Id="rId35" Type="http://schemas.openxmlformats.org/officeDocument/2006/relationships/image" Target="../media/image1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1302063-635B-43CD-B470-A9E305ADF97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Non-Deterministic </a:t>
            </a:r>
            <a:br>
              <a:rPr lang="en-US" sz="4400" smtClean="0"/>
            </a:br>
            <a:r>
              <a:rPr lang="en-US" sz="4400" smtClean="0"/>
              <a:t>Finite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AA343D-6AEC-4E3C-BE77-B30F4200E9F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228600"/>
            <a:ext cx="7186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An NFA accepts a string:</a:t>
            </a:r>
          </a:p>
          <a:p>
            <a:r>
              <a:rPr lang="en-US"/>
              <a:t>if there is a computation of the NFA</a:t>
            </a:r>
          </a:p>
          <a:p>
            <a:r>
              <a:rPr lang="en-US"/>
              <a:t>that accepts the string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2638425"/>
            <a:ext cx="75707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i.e., all the input string is processed and the </a:t>
            </a:r>
          </a:p>
          <a:p>
            <a:r>
              <a:rPr lang="en-US" sz="2800"/>
              <a:t>automaton is in an accepting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88E73C8-47FB-4799-AB1E-3D90FA8DE66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85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3" imgW="545626" imgH="304536" progId="Equation.3">
                  <p:embed/>
                </p:oleObj>
              </mc:Choice>
              <mc:Fallback>
                <p:oleObj name="Equation" r:id="rId3" imgW="545626" imgH="3045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accepted by the NFA:</a:t>
            </a:r>
          </a:p>
        </p:txBody>
      </p:sp>
      <p:grpSp>
        <p:nvGrpSpPr>
          <p:cNvPr id="13317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13339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0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1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2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43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44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45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6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13347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Equation" r:id="rId5" imgW="482391" imgH="583947" progId="Equation.3">
                    <p:embed/>
                  </p:oleObj>
                </mc:Choice>
                <mc:Fallback>
                  <p:oleObj name="Equation" r:id="rId5" imgW="482391" imgH="58394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Equation" r:id="rId7" imgW="406224" imgH="571252" progId="Equation.3">
                    <p:embed/>
                  </p:oleObj>
                </mc:Choice>
                <mc:Fallback>
                  <p:oleObj name="Equation" r:id="rId7" imgW="406224" imgH="57125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9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350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Equation" r:id="rId9" imgW="482391" imgH="571252" progId="Equation.3">
                    <p:embed/>
                  </p:oleObj>
                </mc:Choice>
                <mc:Fallback>
                  <p:oleObj name="Equation" r:id="rId9" imgW="482391" imgH="57125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Equation" r:id="rId11" imgW="457002" imgH="583947" progId="Equation.3">
                    <p:embed/>
                  </p:oleObj>
                </mc:Choice>
                <mc:Fallback>
                  <p:oleObj name="Equation" r:id="rId11" imgW="457002" imgH="58394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</p:txBody>
      </p:sp>
      <p:sp>
        <p:nvSpPr>
          <p:cNvPr id="13319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5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3327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30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13336" name="Text Box 57"/>
          <p:cNvSpPr txBox="1">
            <a:spLocks noChangeArrowheads="1"/>
          </p:cNvSpPr>
          <p:nvPr/>
        </p:nvSpPr>
        <p:spPr bwMode="auto">
          <a:xfrm>
            <a:off x="152400" y="4953000"/>
            <a:ext cx="26812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because this </a:t>
            </a:r>
          </a:p>
          <a:p>
            <a:r>
              <a:rPr lang="en-US"/>
              <a:t>computation</a:t>
            </a:r>
          </a:p>
          <a:p>
            <a:r>
              <a:rPr lang="en-US"/>
              <a:t>accepts </a:t>
            </a:r>
          </a:p>
        </p:txBody>
      </p:sp>
      <p:graphicFrame>
        <p:nvGraphicFramePr>
          <p:cNvPr id="13337" name="Object 58"/>
          <p:cNvGraphicFramePr>
            <a:graphicFrameLocks noChangeAspect="1"/>
          </p:cNvGraphicFramePr>
          <p:nvPr/>
        </p:nvGraphicFramePr>
        <p:xfrm>
          <a:off x="1828800" y="6248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24" imgW="545626" imgH="304536" progId="Equation.3">
                  <p:embed/>
                </p:oleObj>
              </mc:Choice>
              <mc:Fallback>
                <p:oleObj name="Equation" r:id="rId24" imgW="545626" imgH="30453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484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33480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computation</a:t>
            </a:r>
          </a:p>
          <a:p>
            <a:r>
              <a:rPr lang="en-US"/>
              <a:t>is ignored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6BD4E16-AD56-4AD3-B052-6A7D52BE155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9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41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8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9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351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54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071"/>
          <p:cNvSpPr txBox="1">
            <a:spLocks noChangeArrowheads="1"/>
          </p:cNvSpPr>
          <p:nvPr/>
        </p:nvSpPr>
        <p:spPr bwMode="auto">
          <a:xfrm>
            <a:off x="2362200" y="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Rejection example</a:t>
            </a:r>
          </a:p>
        </p:txBody>
      </p:sp>
      <p:graphicFrame>
        <p:nvGraphicFramePr>
          <p:cNvPr id="14359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F9D9486-1A04-4242-97F6-E79C5941D78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5375" name="Object 1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78" name="Object 1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Line 22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2879725" y="20828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7902B1-A0DC-4F53-BADD-E3ECDF0DB15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6388" name="Rectangle 2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Line 2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390" name="Object 2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Line 2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Oval 2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Oval 3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Oval 3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3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Line 3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Line 3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8" name="Oval 35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9" name="Line 36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6400" name="Object 37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38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Oval 3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03" name="Object 40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41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42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43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4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4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96C4B6B-FA96-40E2-BE47-6C209446C82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7424" name="Object 1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6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27" name="Object 1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32" name="Object 23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14" imgW="457002" imgH="583947" progId="Equation.3">
                  <p:embed/>
                </p:oleObj>
              </mc:Choice>
              <mc:Fallback>
                <p:oleObj name="Equation" r:id="rId14" imgW="457002" imgH="5839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4419600" y="4953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CB837C6-1FC0-4424-BF3E-C3D1338904D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5983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Another Rejection example</a:t>
            </a:r>
          </a:p>
        </p:txBody>
      </p:sp>
      <p:sp>
        <p:nvSpPr>
          <p:cNvPr id="18436" name="Rectangle 102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Line 102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8" name="Line 102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39" name="Object 103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1031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Oval 1032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Oval 1033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Oval 1034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Line 1035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Line 1036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Line 1037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8447" name="Object 1038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Oval 1039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Line 1040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8450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042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Oval 1043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53" name="Object 1044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1045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1046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1047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1048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104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9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60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5DC232B-046B-4F55-8963-7C55DDF4192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9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1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62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Line 1030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8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9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9470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9473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76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1044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1045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1046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104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Line 1048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82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19483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84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422F40C-7AA0-495D-B3AF-F935054C08C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4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5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6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Line 1030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9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1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2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493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0494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Line 1039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0497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00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044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1045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1046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104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1048"/>
          <p:cNvSpPr txBox="1">
            <a:spLocks noChangeArrowheads="1"/>
          </p:cNvSpPr>
          <p:nvPr/>
        </p:nvSpPr>
        <p:spPr bwMode="auto">
          <a:xfrm>
            <a:off x="6477000" y="28194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0506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20507" name="Line 105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8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09" name="Object 1052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cannot be consumed</a:t>
            </a:r>
          </a:p>
        </p:txBody>
      </p:sp>
      <p:sp>
        <p:nvSpPr>
          <p:cNvPr id="20511" name="Text Box 1054"/>
          <p:cNvSpPr txBox="1">
            <a:spLocks noChangeArrowheads="1"/>
          </p:cNvSpPr>
          <p:nvPr/>
        </p:nvSpPr>
        <p:spPr bwMode="auto">
          <a:xfrm>
            <a:off x="4937125" y="45212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1E694E0-9228-4FF6-B551-C96B2FE680F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7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9" name="Line 205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10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2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3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7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1518" name="Object 206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1521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24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Text Box 2071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graphicFrame>
        <p:nvGraphicFramePr>
          <p:cNvPr id="21529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31" name="Line 2074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32" name="Object 2075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A314B8-4BF7-420D-BA92-1213B6F0F77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Oval 102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Oval 102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Oval 102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Line 102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3" name="Line 103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4" name="Line 103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5" name="Oval 103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Line 103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107" name="Object 103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Oval 103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109" name="Object 103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037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038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039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040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042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1043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Alphabet =</a:t>
            </a:r>
          </a:p>
        </p:txBody>
      </p:sp>
      <p:sp>
        <p:nvSpPr>
          <p:cNvPr id="4117" name="Rectangle 1045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2"/>
                </a:solidFill>
              </a:rPr>
              <a:t>Nondeterministic Finite Automaton</a:t>
            </a:r>
            <a:r>
              <a:rPr lang="en-US" sz="3600">
                <a:solidFill>
                  <a:schemeClr val="tx2"/>
                </a:solidFill>
              </a:rPr>
              <a:t> (NFA)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93C60EA-8041-444D-8184-B60C5AEE92E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2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3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2534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0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2542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2545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2548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1044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1045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1046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2553" name="Object 104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22555" name="Text Box 1050"/>
          <p:cNvSpPr txBox="1">
            <a:spLocks noChangeArrowheads="1"/>
          </p:cNvSpPr>
          <p:nvPr/>
        </p:nvSpPr>
        <p:spPr bwMode="auto">
          <a:xfrm>
            <a:off x="4648200" y="50292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2556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2557" name="Object 1052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cannot be consumed</a:t>
            </a:r>
          </a:p>
        </p:txBody>
      </p:sp>
      <p:sp>
        <p:nvSpPr>
          <p:cNvPr id="22559" name="Text Box 1054"/>
          <p:cNvSpPr txBox="1">
            <a:spLocks noChangeArrowheads="1"/>
          </p:cNvSpPr>
          <p:nvPr/>
        </p:nvSpPr>
        <p:spPr bwMode="auto">
          <a:xfrm>
            <a:off x="4327525" y="3835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FB6B44D-E984-4896-8ABF-2E716CB6AD4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5279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An NFA rejects a string:</a:t>
            </a:r>
          </a:p>
          <a:p>
            <a:r>
              <a:rPr lang="en-US"/>
              <a:t>if there  is no computation of the NFA</a:t>
            </a:r>
          </a:p>
          <a:p>
            <a:r>
              <a:rPr lang="en-US"/>
              <a:t>that accepts the string.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447800" y="3657600"/>
            <a:ext cx="687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All the input is consumed and the </a:t>
            </a:r>
          </a:p>
          <a:p>
            <a:r>
              <a:rPr lang="en-US"/>
              <a:t>  automaton is in a non final state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524000" y="5867400"/>
            <a:ext cx="616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The input cannot be consumed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995738" y="5105400"/>
            <a:ext cx="836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/>
              <a:t>OR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438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each computation: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2ACDD25-9C45-426E-B3BC-D5C1EF9A6E6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90600" y="13716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291973" imgH="330057" progId="Equation.3">
                  <p:embed/>
                </p:oleObj>
              </mc:Choice>
              <mc:Fallback>
                <p:oleObj name="Equation" r:id="rId3" imgW="291973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rejected by the NFA:</a:t>
            </a:r>
          </a:p>
        </p:txBody>
      </p:sp>
      <p:sp>
        <p:nvSpPr>
          <p:cNvPr id="24581" name="Oval 21"/>
          <p:cNvSpPr>
            <a:spLocks noChangeArrowheads="1"/>
          </p:cNvSpPr>
          <p:nvPr/>
        </p:nvSpPr>
        <p:spPr bwMode="auto">
          <a:xfrm>
            <a:off x="181927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Oval 22"/>
          <p:cNvSpPr>
            <a:spLocks noChangeArrowheads="1"/>
          </p:cNvSpPr>
          <p:nvPr/>
        </p:nvSpPr>
        <p:spPr bwMode="auto">
          <a:xfrm>
            <a:off x="636588" y="399732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23"/>
          <p:cNvSpPr>
            <a:spLocks noChangeArrowheads="1"/>
          </p:cNvSpPr>
          <p:nvPr/>
        </p:nvSpPr>
        <p:spPr bwMode="auto">
          <a:xfrm>
            <a:off x="1819275" y="4578350"/>
            <a:ext cx="427038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24"/>
          <p:cNvSpPr>
            <a:spLocks noChangeShapeType="1"/>
          </p:cNvSpPr>
          <p:nvPr/>
        </p:nvSpPr>
        <p:spPr bwMode="auto">
          <a:xfrm flipV="1">
            <a:off x="1014413" y="3511550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5" name="Line 25"/>
          <p:cNvSpPr>
            <a:spLocks noChangeShapeType="1"/>
          </p:cNvSpPr>
          <p:nvPr/>
        </p:nvSpPr>
        <p:spPr bwMode="auto">
          <a:xfrm>
            <a:off x="1016000" y="433387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6" name="Line 26"/>
          <p:cNvSpPr>
            <a:spLocks noChangeShapeType="1"/>
          </p:cNvSpPr>
          <p:nvPr/>
        </p:nvSpPr>
        <p:spPr bwMode="auto">
          <a:xfrm flipV="1">
            <a:off x="228600" y="4238625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7" name="Oval 27"/>
          <p:cNvSpPr>
            <a:spLocks noChangeArrowheads="1"/>
          </p:cNvSpPr>
          <p:nvPr/>
        </p:nvSpPr>
        <p:spPr bwMode="auto">
          <a:xfrm>
            <a:off x="300355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28"/>
          <p:cNvSpPr>
            <a:spLocks noChangeShapeType="1"/>
          </p:cNvSpPr>
          <p:nvPr/>
        </p:nvSpPr>
        <p:spPr bwMode="auto">
          <a:xfrm>
            <a:off x="2246313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4589" name="Object 29"/>
          <p:cNvGraphicFramePr>
            <a:graphicFrameLocks noChangeAspect="1"/>
          </p:cNvGraphicFramePr>
          <p:nvPr/>
        </p:nvGraphicFramePr>
        <p:xfrm>
          <a:off x="684213" y="39973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9732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30"/>
          <p:cNvGraphicFramePr>
            <a:graphicFrameLocks noChangeAspect="1"/>
          </p:cNvGraphicFramePr>
          <p:nvPr/>
        </p:nvGraphicFramePr>
        <p:xfrm>
          <a:off x="1914525" y="32210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22103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Oval 31"/>
          <p:cNvSpPr>
            <a:spLocks noChangeArrowheads="1"/>
          </p:cNvSpPr>
          <p:nvPr/>
        </p:nvSpPr>
        <p:spPr bwMode="auto">
          <a:xfrm>
            <a:off x="290830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592" name="Object 32"/>
          <p:cNvGraphicFramePr>
            <a:graphicFrameLocks noChangeAspect="1"/>
          </p:cNvGraphicFramePr>
          <p:nvPr/>
        </p:nvGraphicFramePr>
        <p:xfrm>
          <a:off x="3049588" y="32210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221038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33"/>
          <p:cNvGraphicFramePr>
            <a:graphicFrameLocks noChangeAspect="1"/>
          </p:cNvGraphicFramePr>
          <p:nvPr/>
        </p:nvGraphicFramePr>
        <p:xfrm>
          <a:off x="129857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34"/>
          <p:cNvGraphicFramePr>
            <a:graphicFrameLocks noChangeAspect="1"/>
          </p:cNvGraphicFramePr>
          <p:nvPr/>
        </p:nvGraphicFramePr>
        <p:xfrm>
          <a:off x="129857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35"/>
          <p:cNvGraphicFramePr>
            <a:graphicFrameLocks noChangeAspect="1"/>
          </p:cNvGraphicFramePr>
          <p:nvPr/>
        </p:nvGraphicFramePr>
        <p:xfrm>
          <a:off x="2482850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37"/>
          <p:cNvGraphicFramePr>
            <a:graphicFrameLocks noChangeAspect="1"/>
          </p:cNvGraphicFramePr>
          <p:nvPr/>
        </p:nvGraphicFramePr>
        <p:xfrm>
          <a:off x="1914525" y="45783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578350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Text Box 38"/>
          <p:cNvSpPr txBox="1">
            <a:spLocks noChangeArrowheads="1"/>
          </p:cNvSpPr>
          <p:nvPr/>
        </p:nvSpPr>
        <p:spPr bwMode="auto">
          <a:xfrm>
            <a:off x="2286000" y="4572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4598" name="Oval 41"/>
          <p:cNvSpPr>
            <a:spLocks noChangeArrowheads="1"/>
          </p:cNvSpPr>
          <p:nvPr/>
        </p:nvSpPr>
        <p:spPr bwMode="auto">
          <a:xfrm>
            <a:off x="6467475" y="3297238"/>
            <a:ext cx="427038" cy="436562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9" name="Oval 42"/>
          <p:cNvSpPr>
            <a:spLocks noChangeArrowheads="1"/>
          </p:cNvSpPr>
          <p:nvPr/>
        </p:nvSpPr>
        <p:spPr bwMode="auto">
          <a:xfrm>
            <a:off x="5284788" y="4073525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Oval 43"/>
          <p:cNvSpPr>
            <a:spLocks noChangeArrowheads="1"/>
          </p:cNvSpPr>
          <p:nvPr/>
        </p:nvSpPr>
        <p:spPr bwMode="auto">
          <a:xfrm>
            <a:off x="6467475" y="4654550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44"/>
          <p:cNvSpPr>
            <a:spLocks noChangeShapeType="1"/>
          </p:cNvSpPr>
          <p:nvPr/>
        </p:nvSpPr>
        <p:spPr bwMode="auto">
          <a:xfrm flipV="1">
            <a:off x="5662613" y="3587750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02" name="Line 45"/>
          <p:cNvSpPr>
            <a:spLocks noChangeShapeType="1"/>
          </p:cNvSpPr>
          <p:nvPr/>
        </p:nvSpPr>
        <p:spPr bwMode="auto">
          <a:xfrm>
            <a:off x="5664200" y="4410075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03" name="Line 46"/>
          <p:cNvSpPr>
            <a:spLocks noChangeShapeType="1"/>
          </p:cNvSpPr>
          <p:nvPr/>
        </p:nvSpPr>
        <p:spPr bwMode="auto">
          <a:xfrm>
            <a:off x="4876800" y="4267200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604" name="Oval 47"/>
          <p:cNvSpPr>
            <a:spLocks noChangeArrowheads="1"/>
          </p:cNvSpPr>
          <p:nvPr/>
        </p:nvSpPr>
        <p:spPr bwMode="auto">
          <a:xfrm>
            <a:off x="765175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5" name="Line 48"/>
          <p:cNvSpPr>
            <a:spLocks noChangeShapeType="1"/>
          </p:cNvSpPr>
          <p:nvPr/>
        </p:nvSpPr>
        <p:spPr bwMode="auto">
          <a:xfrm>
            <a:off x="6894513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4606" name="Object 49"/>
          <p:cNvGraphicFramePr>
            <a:graphicFrameLocks noChangeAspect="1"/>
          </p:cNvGraphicFramePr>
          <p:nvPr/>
        </p:nvGraphicFramePr>
        <p:xfrm>
          <a:off x="5332413" y="40735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07352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50"/>
          <p:cNvGraphicFramePr>
            <a:graphicFrameLocks noChangeAspect="1"/>
          </p:cNvGraphicFramePr>
          <p:nvPr/>
        </p:nvGraphicFramePr>
        <p:xfrm>
          <a:off x="6562725" y="32972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29723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Oval 51"/>
          <p:cNvSpPr>
            <a:spLocks noChangeArrowheads="1"/>
          </p:cNvSpPr>
          <p:nvPr/>
        </p:nvSpPr>
        <p:spPr bwMode="auto">
          <a:xfrm>
            <a:off x="755650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609" name="Object 52"/>
          <p:cNvGraphicFramePr>
            <a:graphicFrameLocks noChangeAspect="1"/>
          </p:cNvGraphicFramePr>
          <p:nvPr/>
        </p:nvGraphicFramePr>
        <p:xfrm>
          <a:off x="7697788" y="32972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3297238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53"/>
          <p:cNvGraphicFramePr>
            <a:graphicFrameLocks noChangeAspect="1"/>
          </p:cNvGraphicFramePr>
          <p:nvPr/>
        </p:nvGraphicFramePr>
        <p:xfrm>
          <a:off x="594677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54"/>
          <p:cNvGraphicFramePr>
            <a:graphicFrameLocks noChangeAspect="1"/>
          </p:cNvGraphicFramePr>
          <p:nvPr/>
        </p:nvGraphicFramePr>
        <p:xfrm>
          <a:off x="594677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55"/>
          <p:cNvGraphicFramePr>
            <a:graphicFrameLocks noChangeAspect="1"/>
          </p:cNvGraphicFramePr>
          <p:nvPr/>
        </p:nvGraphicFramePr>
        <p:xfrm>
          <a:off x="7131050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57"/>
          <p:cNvGraphicFramePr>
            <a:graphicFrameLocks noChangeAspect="1"/>
          </p:cNvGraphicFramePr>
          <p:nvPr/>
        </p:nvGraphicFramePr>
        <p:xfrm>
          <a:off x="6562725" y="46545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654550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4" name="Text Box 58"/>
          <p:cNvSpPr txBox="1">
            <a:spLocks noChangeArrowheads="1"/>
          </p:cNvSpPr>
          <p:nvPr/>
        </p:nvSpPr>
        <p:spPr bwMode="auto">
          <a:xfrm>
            <a:off x="5715000" y="25146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4615" name="Text Box 59"/>
          <p:cNvSpPr txBox="1">
            <a:spLocks noChangeArrowheads="1"/>
          </p:cNvSpPr>
          <p:nvPr/>
        </p:nvSpPr>
        <p:spPr bwMode="auto">
          <a:xfrm>
            <a:off x="669925" y="5969000"/>
            <a:ext cx="826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possible computations lead to rejection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09264BB-4AF6-4714-B163-E9B9D65C95A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52450" y="13589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3" imgW="812447" imgH="330057" progId="Equation.3">
                  <p:embed/>
                </p:oleObj>
              </mc:Choice>
              <mc:Fallback>
                <p:oleObj name="Equation" r:id="rId3" imgW="812447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35890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rejected by the NFA: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25625" name="Oval 6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6" name="Oval 7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7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8" name="Line 9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29" name="Line 10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0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1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32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5633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2" name="Equation" r:id="rId5" imgW="482391" imgH="583947" progId="Equation.3">
                    <p:embed/>
                  </p:oleObj>
                </mc:Choice>
                <mc:Fallback>
                  <p:oleObj name="Equation" r:id="rId5" imgW="482391" imgH="58394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4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Equation" r:id="rId7" imgW="406224" imgH="571252" progId="Equation.3">
                    <p:embed/>
                  </p:oleObj>
                </mc:Choice>
                <mc:Fallback>
                  <p:oleObj name="Equation" r:id="rId7" imgW="406224" imgH="57125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5" name="Oval 16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5636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name="Equation" r:id="rId9" imgW="482391" imgH="571252" progId="Equation.3">
                    <p:embed/>
                  </p:oleObj>
                </mc:Choice>
                <mc:Fallback>
                  <p:oleObj name="Equation" r:id="rId9" imgW="482391" imgH="57125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Equation" r:id="rId11" imgW="457002" imgH="583947" progId="Equation.3">
                    <p:embed/>
                  </p:oleObj>
                </mc:Choice>
                <mc:Fallback>
                  <p:oleObj name="Equation" r:id="rId11" imgW="457002" imgH="58394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6" name="Text Box 22"/>
          <p:cNvSpPr txBox="1">
            <a:spLocks noChangeArrowheads="1"/>
          </p:cNvSpPr>
          <p:nvPr/>
        </p:nvSpPr>
        <p:spPr bwMode="auto">
          <a:xfrm>
            <a:off x="2590800" y="25908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5607" name="Oval 23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Oval 24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Oval 25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Line 26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Line 27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2" name="Line 28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3" name="Oval 29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30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615" name="Object 31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32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Oval 33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18" name="Object 34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35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36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37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38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39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25624" name="Text Box 43"/>
          <p:cNvSpPr txBox="1">
            <a:spLocks noChangeArrowheads="1"/>
          </p:cNvSpPr>
          <p:nvPr/>
        </p:nvSpPr>
        <p:spPr bwMode="auto">
          <a:xfrm>
            <a:off x="669925" y="5969000"/>
            <a:ext cx="826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possible computations lead to rejection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B18210F-9D94-435C-AD8D-38E29298A6E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Oval 2050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8" name="Oval 2051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Oval 2052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Line 2053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1" name="Line 2054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2055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Oval 205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Line 205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6635" name="Object 2058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Oval 205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37" name="Object 2060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061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062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063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06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06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2066"/>
          <p:cNvSpPr txBox="1">
            <a:spLocks noChangeArrowheads="1"/>
          </p:cNvSpPr>
          <p:nvPr/>
        </p:nvSpPr>
        <p:spPr bwMode="auto">
          <a:xfrm>
            <a:off x="1143000" y="1219200"/>
            <a:ext cx="386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accepted:</a:t>
            </a:r>
          </a:p>
        </p:txBody>
      </p:sp>
      <p:graphicFrame>
        <p:nvGraphicFramePr>
          <p:cNvPr id="26644" name="Object 2067"/>
          <p:cNvGraphicFramePr>
            <a:graphicFrameLocks noChangeAspect="1"/>
          </p:cNvGraphicFramePr>
          <p:nvPr/>
        </p:nvGraphicFramePr>
        <p:xfrm>
          <a:off x="5197475" y="11938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15" imgW="1726451" imgH="533169" progId="Equation.3">
                  <p:embed/>
                </p:oleObj>
              </mc:Choice>
              <mc:Fallback>
                <p:oleObj name="Equation" r:id="rId15" imgW="1726451" imgH="533169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1938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F50E333-2924-44D7-ADEE-95D89A5ABAE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Transitions</a:t>
            </a:r>
          </a:p>
        </p:txBody>
      </p:sp>
      <p:sp>
        <p:nvSpPr>
          <p:cNvPr id="27652" name="Oval 2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3" name="Oval 21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Line 25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5" name="Oval 26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6" name="Line 27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7657" name="Object 28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Oval 29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7659" name="Object 30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457002" imgH="583947" progId="Equation.3">
                  <p:embed/>
                </p:oleObj>
              </mc:Choice>
              <mc:Fallback>
                <p:oleObj name="Equation" r:id="rId5" imgW="457002" imgH="5839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35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3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Line 4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64" name="Oval 47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7665" name="Object 48"/>
          <p:cNvGraphicFramePr>
            <a:graphicFrameLocks noChangeAspect="1"/>
          </p:cNvGraphicFramePr>
          <p:nvPr/>
        </p:nvGraphicFramePr>
        <p:xfrm>
          <a:off x="5137150" y="4191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3" imgW="495085" imgH="571252" progId="Equation.3">
                  <p:embed/>
                </p:oleObj>
              </mc:Choice>
              <mc:Fallback>
                <p:oleObj name="Equation" r:id="rId13" imgW="495085" imgH="57125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1910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Line 49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7667" name="Object 50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4D89073-C8C9-4F57-9B92-741698E8F05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4B08275-7742-49D2-AE2F-952A08C84A8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Oval 2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Oval 2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Line 2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Oval 2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Line 2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9710" name="Object 29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Oval 3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12" name="Object 3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3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34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Line 3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7" name="Oval 3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18" name="Object 37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Line 3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9720" name="Object 39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Line 4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3693644-FC67-4713-AB0B-78B90D1D797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2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0734" name="Object 13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36" name="Object 15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6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7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8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1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42" name="Object 2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0744" name="Object 23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1828800" y="2286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tape head does not move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15A2663-68A7-46A9-83E3-AB95497A025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8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6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1758" name="Object 13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60" name="Object 15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6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7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8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5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66" name="Object 2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1768" name="Object 23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6858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441325" y="58928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       is accepted</a:t>
            </a:r>
          </a:p>
        </p:txBody>
      </p:sp>
      <p:graphicFrame>
        <p:nvGraphicFramePr>
          <p:cNvPr id="31772" name="Object 27"/>
          <p:cNvGraphicFramePr>
            <a:graphicFrameLocks noChangeAspect="1"/>
          </p:cNvGraphicFramePr>
          <p:nvPr/>
        </p:nvGraphicFramePr>
        <p:xfrm>
          <a:off x="1981200" y="60960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18" imgW="545626" imgH="304536" progId="Equation.3">
                  <p:embed/>
                </p:oleObj>
              </mc:Choice>
              <mc:Fallback>
                <p:oleObj name="Equation" r:id="rId18" imgW="545626" imgH="3045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669925" y="254000"/>
            <a:ext cx="406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input is consumed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39578F7-2C71-49F5-9172-9B258CD88EA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3" name="Oval 13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4" name="Oval 15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Oval 16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Line 17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Line 18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8" name="Line 19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Oval 2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2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131" name="Object 2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Oval 2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133" name="Object 2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7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28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29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30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33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34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Two choices</a:t>
            </a:r>
          </a:p>
        </p:txBody>
      </p:sp>
      <p:graphicFrame>
        <p:nvGraphicFramePr>
          <p:cNvPr id="5140" name="Object 39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40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Alphabet =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024CD6-CF85-4107-8E11-7CCD756A3A7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74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103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76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0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2782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84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90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2792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Line 1048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4" name="Text Box 1049"/>
          <p:cNvSpPr txBox="1">
            <a:spLocks noChangeArrowheads="1"/>
          </p:cNvSpPr>
          <p:nvPr/>
        </p:nvSpPr>
        <p:spPr bwMode="auto">
          <a:xfrm>
            <a:off x="2514600" y="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32795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96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0C98E5C-B694-4621-95BF-8276FF125B2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7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798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00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04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5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3806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08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3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14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3816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Line 1048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8" name="Line 104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19" name="Object 1050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AF2AF4-6C62-4D89-A42C-4EBB6739CDB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0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22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24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7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8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4830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32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7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38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4840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Line 1048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42" name="Text Box 1049"/>
          <p:cNvSpPr txBox="1">
            <a:spLocks noChangeArrowheads="1"/>
          </p:cNvSpPr>
          <p:nvPr/>
        </p:nvSpPr>
        <p:spPr bwMode="auto">
          <a:xfrm>
            <a:off x="2133600" y="228600"/>
            <a:ext cx="491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(read head doesn’t move)</a:t>
            </a:r>
          </a:p>
        </p:txBody>
      </p:sp>
      <p:sp>
        <p:nvSpPr>
          <p:cNvPr id="34843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44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80490F9-A1AB-4F3D-AAD1-15215FB655C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4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5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46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Line 103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48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0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1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2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3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5854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56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042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1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62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5864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1049"/>
          <p:cNvSpPr txBox="1">
            <a:spLocks noChangeArrowheads="1"/>
          </p:cNvSpPr>
          <p:nvPr/>
        </p:nvSpPr>
        <p:spPr bwMode="auto">
          <a:xfrm>
            <a:off x="6400800" y="32766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35866" name="Text Box 1050"/>
          <p:cNvSpPr txBox="1">
            <a:spLocks noChangeArrowheads="1"/>
          </p:cNvSpPr>
          <p:nvPr/>
        </p:nvSpPr>
        <p:spPr bwMode="auto">
          <a:xfrm>
            <a:off x="441325" y="58928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           is rejected</a:t>
            </a:r>
          </a:p>
        </p:txBody>
      </p:sp>
      <p:graphicFrame>
        <p:nvGraphicFramePr>
          <p:cNvPr id="35867" name="Object 1051"/>
          <p:cNvGraphicFramePr>
            <a:graphicFrameLocks noChangeAspect="1"/>
          </p:cNvGraphicFramePr>
          <p:nvPr/>
        </p:nvGraphicFramePr>
        <p:xfrm>
          <a:off x="1981200" y="60198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8" imgW="812447" imgH="330057" progId="Equation.3">
                  <p:embed/>
                </p:oleObj>
              </mc:Choice>
              <mc:Fallback>
                <p:oleObj name="Equation" r:id="rId18" imgW="812447" imgH="330057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8" name="Line 105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69" name="Object 1054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Text Box 1055"/>
          <p:cNvSpPr txBox="1">
            <a:spLocks noChangeArrowheads="1"/>
          </p:cNvSpPr>
          <p:nvPr/>
        </p:nvSpPr>
        <p:spPr bwMode="auto">
          <a:xfrm>
            <a:off x="441325" y="2540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cannot be consumed</a:t>
            </a:r>
          </a:p>
        </p:txBody>
      </p:sp>
      <p:sp>
        <p:nvSpPr>
          <p:cNvPr id="35871" name="Text Box 1056"/>
          <p:cNvSpPr txBox="1">
            <a:spLocks noChangeArrowheads="1"/>
          </p:cNvSpPr>
          <p:nvPr/>
        </p:nvSpPr>
        <p:spPr bwMode="auto">
          <a:xfrm>
            <a:off x="1050925" y="2692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726A616-F67D-4E88-B3AF-638FF92CD71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86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accepted:</a:t>
            </a:r>
          </a:p>
        </p:txBody>
      </p:sp>
      <p:graphicFrame>
        <p:nvGraphicFramePr>
          <p:cNvPr id="36868" name="Object 3"/>
          <p:cNvGraphicFramePr>
            <a:graphicFrameLocks noChangeAspect="1"/>
          </p:cNvGraphicFramePr>
          <p:nvPr/>
        </p:nvGraphicFramePr>
        <p:xfrm>
          <a:off x="51816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3" imgW="1726451" imgH="533169" progId="Equation.3">
                  <p:embed/>
                </p:oleObj>
              </mc:Choice>
              <mc:Fallback>
                <p:oleObj name="Equation" r:id="rId3" imgW="1726451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6874" name="Object 9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6876" name="Object 1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4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1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6882" name="Object 17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6884" name="Object 19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8503CAB-3DD1-4AC8-8D14-8F16501DF4E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Another NFA Example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6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7" imgW="482391" imgH="571252" progId="Equation.3">
                  <p:embed/>
                </p:oleObj>
              </mc:Choice>
              <mc:Fallback>
                <p:oleObj name="Equation" r:id="rId7" imgW="482391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03" name="Object 14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5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6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7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15" imgW="330200" imgH="419100" progId="Equation.3">
                  <p:embed/>
                </p:oleObj>
              </mc:Choice>
              <mc:Fallback>
                <p:oleObj name="Equation" r:id="rId15" imgW="3302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08" name="Object 19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16" imgW="457002" imgH="583947" progId="Equation.3">
                  <p:embed/>
                </p:oleObj>
              </mc:Choice>
              <mc:Fallback>
                <p:oleObj name="Equation" r:id="rId16" imgW="457002" imgH="5839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Freeform 21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3D5459F-F08B-434A-87CC-4E15F94271E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Oval 8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0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1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Oval 1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6" name="Oval 1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0" name="Oval 1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32" name="Object 1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15" imgW="266469" imgH="431425" progId="Equation.3">
                  <p:embed/>
                </p:oleObj>
              </mc:Choice>
              <mc:Fallback>
                <p:oleObj name="Equation" r:id="rId15" imgW="266469" imgH="4314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17" imgW="330200" imgH="419100" progId="Equation.3">
                  <p:embed/>
                </p:oleObj>
              </mc:Choice>
              <mc:Fallback>
                <p:oleObj name="Equation" r:id="rId17" imgW="3302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9" imgW="330200" imgH="419100" progId="Equation.3">
                  <p:embed/>
                </p:oleObj>
              </mc:Choice>
              <mc:Fallback>
                <p:oleObj name="Equation" r:id="rId19" imgW="3302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Oval 2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37" name="Object 24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20" imgW="457002" imgH="583947" progId="Equation.3">
                  <p:embed/>
                </p:oleObj>
              </mc:Choice>
              <mc:Fallback>
                <p:oleObj name="Equation" r:id="rId20" imgW="457002" imgH="5839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Freeform 25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1143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080428B-DFFD-403E-91A8-6598A0B496C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Oval 10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40" name="Object 1027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029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Oval 1030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3" name="Line 1032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4" name="Line 1033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5" name="Line 1034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6" name="Oval 1035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7" name="Line 1036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48" name="Object 1037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038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9" imgW="266469" imgH="431425" progId="Equation.3">
                  <p:embed/>
                </p:oleObj>
              </mc:Choice>
              <mc:Fallback>
                <p:oleObj name="Equation" r:id="rId9" imgW="266469" imgH="431425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039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040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Oval 1041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53" name="Object 104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14" imgW="457002" imgH="583947" progId="Equation.3">
                  <p:embed/>
                </p:oleObj>
              </mc:Choice>
              <mc:Fallback>
                <p:oleObj name="Equation" r:id="rId14" imgW="457002" imgH="583947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Freeform 1043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5" name="Rectangle 10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6" name="Line 104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7" name="Line 104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58" name="Object 1047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60" name="Object 1049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8" imgW="266469" imgH="431425" progId="Equation.3">
                  <p:embed/>
                </p:oleObj>
              </mc:Choice>
              <mc:Fallback>
                <p:oleObj name="Equation" r:id="rId18" imgW="266469" imgH="431425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105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62" name="Object 1051"/>
          <p:cNvGraphicFramePr>
            <a:graphicFrameLocks noChangeAspect="1"/>
          </p:cNvGraphicFramePr>
          <p:nvPr/>
        </p:nvGraphicFramePr>
        <p:xfrm>
          <a:off x="3390900" y="41973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20" imgW="406224" imgH="571252" progId="Equation.3">
                  <p:embed/>
                </p:oleObj>
              </mc:Choice>
              <mc:Fallback>
                <p:oleObj name="Equation" r:id="rId20" imgW="406224" imgH="571252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1973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Line 1052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9D2A3EF-0151-41B5-B380-F7A4A8EB403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4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5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66" name="Object 23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68" name="Object 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Oval 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70" name="Object 27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28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Oval 29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3" name="Oval 30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4" name="Line 31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32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6" name="Line 33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7" name="Oval 34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8" name="Line 35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79" name="Object 36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37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38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15" imgW="330200" imgH="419100" progId="Equation.3">
                  <p:embed/>
                </p:oleObj>
              </mc:Choice>
              <mc:Fallback>
                <p:oleObj name="Equation" r:id="rId15" imgW="330200" imgH="4191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39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7" imgW="330200" imgH="419100" progId="Equation.3">
                  <p:embed/>
                </p:oleObj>
              </mc:Choice>
              <mc:Fallback>
                <p:oleObj name="Equation" r:id="rId17" imgW="330200" imgH="4191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Oval 40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4" name="Object 41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18" imgW="457002" imgH="583947" progId="Equation.3">
                  <p:embed/>
                </p:oleObj>
              </mc:Choice>
              <mc:Fallback>
                <p:oleObj name="Equation" r:id="rId18" imgW="457002" imgH="58394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Freeform 42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6" name="Object 43"/>
          <p:cNvGraphicFramePr>
            <a:graphicFrameLocks noChangeAspect="1"/>
          </p:cNvGraphicFramePr>
          <p:nvPr/>
        </p:nvGraphicFramePr>
        <p:xfrm>
          <a:off x="5562600" y="41973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73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Line 44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8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AB2FD57-120A-40CB-8455-7B52521A02F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7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Oval 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Oval 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Oval 1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1996" name="Object 13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4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5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6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Oval 1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Freeform 1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2005" name="Object 23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2007" name="Object 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8" name="Text Box 26"/>
          <p:cNvSpPr txBox="1">
            <a:spLocks noChangeArrowheads="1"/>
          </p:cNvSpPr>
          <p:nvPr/>
        </p:nvSpPr>
        <p:spPr bwMode="auto">
          <a:xfrm>
            <a:off x="2971800" y="381000"/>
            <a:ext cx="3087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Another String</a:t>
            </a:r>
          </a:p>
        </p:txBody>
      </p:sp>
      <p:sp>
        <p:nvSpPr>
          <p:cNvPr id="42009" name="Line 2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10" name="Line 28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2011" name="Object 29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30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31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2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5" name="Object 33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Line 34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3A6D48-5C6F-4B22-B692-37251A35C42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Text Box 1064"/>
          <p:cNvSpPr txBox="1">
            <a:spLocks noChangeArrowheads="1"/>
          </p:cNvSpPr>
          <p:nvPr/>
        </p:nvSpPr>
        <p:spPr bwMode="auto">
          <a:xfrm>
            <a:off x="4267200" y="5029200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transition</a:t>
            </a:r>
          </a:p>
        </p:txBody>
      </p:sp>
      <p:sp>
        <p:nvSpPr>
          <p:cNvPr id="6148" name="Oval 106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Oval 106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Oval 106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106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2" name="Line 106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Line 107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Oval 107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Line 107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156" name="Object 1073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Oval 1074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58" name="Object 1075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076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07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07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07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08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Text Box 1081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Two choices</a:t>
            </a:r>
          </a:p>
        </p:txBody>
      </p:sp>
      <p:sp>
        <p:nvSpPr>
          <p:cNvPr id="6165" name="Text Box 1084"/>
          <p:cNvSpPr txBox="1">
            <a:spLocks noChangeArrowheads="1"/>
          </p:cNvSpPr>
          <p:nvPr/>
        </p:nvSpPr>
        <p:spPr bwMode="auto">
          <a:xfrm>
            <a:off x="6248400" y="2895600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transition</a:t>
            </a:r>
          </a:p>
        </p:txBody>
      </p:sp>
      <p:graphicFrame>
        <p:nvGraphicFramePr>
          <p:cNvPr id="6166" name="Object 1085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1086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Alphabet =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4EEB8A-B3AB-4D53-B847-52D2B828810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20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29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Line 21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31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33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34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EF4C793-B694-4F78-80F5-0292C4C0B3F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5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44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9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53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55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58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Line 30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5F824E1-C7EF-4849-B2FE-12F1C5C40EC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68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77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8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79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0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82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0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67AAF2F-222C-4416-84DC-24317790CC5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092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101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103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106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Line 30"/>
          <p:cNvSpPr>
            <a:spLocks noChangeShapeType="1"/>
          </p:cNvSpPr>
          <p:nvPr/>
        </p:nvSpPr>
        <p:spPr bwMode="auto">
          <a:xfrm>
            <a:off x="1066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32D1BFC-44B4-4669-8808-08B278E50C2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7116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3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4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7125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12" imgW="291973" imgH="304668" progId="Equation.3">
                  <p:embed/>
                </p:oleObj>
              </mc:Choice>
              <mc:Fallback>
                <p:oleObj name="Equation" r:id="rId12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Line 21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7127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9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7130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065B65C-F599-4DDD-AF95-66D2EB73782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34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21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36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39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8" imgW="266469" imgH="431425" progId="Equation.3">
                  <p:embed/>
                </p:oleObj>
              </mc:Choice>
              <mc:Fallback>
                <p:oleObj name="Equation" r:id="rId8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Oval 30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42" name="Object 31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Oval 3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4" name="Oval 3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5" name="Line 3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6" name="Line 3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7" name="Line 3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8" name="Oval 3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9" name="Line 3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50" name="Object 3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4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41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15" imgW="330200" imgH="419100" progId="Equation.3">
                  <p:embed/>
                </p:oleObj>
              </mc:Choice>
              <mc:Fallback>
                <p:oleObj name="Equation" r:id="rId15" imgW="330200" imgH="419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42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7" imgW="330200" imgH="419100" progId="Equation.3">
                  <p:embed/>
                </p:oleObj>
              </mc:Choice>
              <mc:Fallback>
                <p:oleObj name="Equation" r:id="rId17" imgW="330200" imgH="419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Oval 4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5" name="Freeform 44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56" name="Object 45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46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47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22" imgW="457002" imgH="583947" progId="Equation.3">
                  <p:embed/>
                </p:oleObj>
              </mc:Choice>
              <mc:Fallback>
                <p:oleObj name="Equation" r:id="rId22" imgW="457002" imgH="58394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9" name="Line 48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0" name="Text Box 49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6D1899-5AB4-45B7-B7BE-92D8C9DF40F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49155" name="Object 19"/>
          <p:cNvGraphicFramePr>
            <a:graphicFrameLocks noChangeAspect="1"/>
          </p:cNvGraphicFramePr>
          <p:nvPr/>
        </p:nvGraphicFramePr>
        <p:xfrm>
          <a:off x="1847850" y="1524000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3" imgW="5664200" imgH="1498600" progId="Equation.3">
                  <p:embed/>
                </p:oleObj>
              </mc:Choice>
              <mc:Fallback>
                <p:oleObj name="Equation" r:id="rId3" imgW="5664200" imgH="149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524000"/>
                        <a:ext cx="56642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21"/>
          <p:cNvSpPr txBox="1">
            <a:spLocks noChangeArrowheads="1"/>
          </p:cNvSpPr>
          <p:nvPr/>
        </p:nvSpPr>
        <p:spPr bwMode="auto">
          <a:xfrm>
            <a:off x="2743200" y="4572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</a:t>
            </a:r>
          </a:p>
        </p:txBody>
      </p:sp>
      <p:sp>
        <p:nvSpPr>
          <p:cNvPr id="49157" name="Oval 2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58" name="Object 2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24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25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Oval 2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Oval 2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Line 2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4" name="Line 2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5" name="Line 3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Oval 3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7" name="Line 3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68" name="Object 33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34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35"/>
          <p:cNvGraphicFramePr>
            <a:graphicFrameLocks noChangeAspect="1"/>
          </p:cNvGraphicFramePr>
          <p:nvPr/>
        </p:nvGraphicFramePr>
        <p:xfrm>
          <a:off x="6713538" y="4143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15" imgW="330200" imgH="419100" progId="Equation.3">
                  <p:embed/>
                </p:oleObj>
              </mc:Choice>
              <mc:Fallback>
                <p:oleObj name="Equation" r:id="rId15" imgW="330200" imgH="419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4143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36"/>
          <p:cNvGraphicFramePr>
            <a:graphicFrameLocks noChangeAspect="1"/>
          </p:cNvGraphicFramePr>
          <p:nvPr/>
        </p:nvGraphicFramePr>
        <p:xfrm>
          <a:off x="3970338" y="5667375"/>
          <a:ext cx="32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17" imgW="330200" imgH="419100" progId="Equation.3">
                  <p:embed/>
                </p:oleObj>
              </mc:Choice>
              <mc:Fallback>
                <p:oleObj name="Equation" r:id="rId17" imgW="330200" imgH="419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667375"/>
                        <a:ext cx="32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Oval 3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73" name="Object 38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18" imgW="457002" imgH="583947" progId="Equation.3">
                  <p:embed/>
                </p:oleObj>
              </mc:Choice>
              <mc:Fallback>
                <p:oleObj name="Equation" r:id="rId18" imgW="457002" imgH="58394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Freeform 3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2147483647 w 3984"/>
              <a:gd name="T1" fmla="*/ 0 h 776"/>
              <a:gd name="T2" fmla="*/ 2147483647 w 3984"/>
              <a:gd name="T3" fmla="*/ 2147483647 h 776"/>
              <a:gd name="T4" fmla="*/ 2147483647 w 3984"/>
              <a:gd name="T5" fmla="*/ 2147483647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537BED2-801F-4499-9F28-7153A4341A1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NFA Example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183" name="Object 9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1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7" imgW="482391" imgH="571252" progId="Equation.3">
                  <p:embed/>
                </p:oleObj>
              </mc:Choice>
              <mc:Fallback>
                <p:oleObj name="Equation" r:id="rId7" imgW="482391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Oval 12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7" name="Oval 13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8" name="Line 18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9" name="Line 19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0" name="Freeform 20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1" name="Freeform 21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2" name="Line 22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193" name="Object 23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9" imgW="266584" imgH="418918" progId="Equation.3">
                  <p:embed/>
                </p:oleObj>
              </mc:Choice>
              <mc:Fallback>
                <p:oleObj name="Equation" r:id="rId9" imgW="266584" imgH="4189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24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11" imgW="177569" imgH="405872" progId="Equation.3">
                  <p:embed/>
                </p:oleObj>
              </mc:Choice>
              <mc:Fallback>
                <p:oleObj name="Equation" r:id="rId11" imgW="177569" imgH="40587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25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13" imgW="660113" imgH="533169" progId="Equation.3">
                  <p:embed/>
                </p:oleObj>
              </mc:Choice>
              <mc:Fallback>
                <p:oleObj name="Equation" r:id="rId13" imgW="660113" imgH="533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6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15" imgW="330200" imgH="419100" progId="Equation.3">
                  <p:embed/>
                </p:oleObj>
              </mc:Choice>
              <mc:Fallback>
                <p:oleObj name="Equation" r:id="rId15" imgW="330200" imgH="419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FA9714D-AB47-4933-A396-E2C2005C064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1203" name="Object 18"/>
          <p:cNvGraphicFramePr>
            <a:graphicFrameLocks noChangeAspect="1"/>
          </p:cNvGraphicFramePr>
          <p:nvPr/>
        </p:nvGraphicFramePr>
        <p:xfrm>
          <a:off x="1143000" y="1676400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3" imgW="6985000" imgH="1358900" progId="Equation.3">
                  <p:embed/>
                </p:oleObj>
              </mc:Choice>
              <mc:Fallback>
                <p:oleObj name="Equation" r:id="rId3" imgW="6985000" imgH="1358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858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Oval 19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Oval 20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1206" name="Object 21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22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23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Oval 24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0" name="Oval 25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1" name="Line 26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2" name="Line 27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3" name="Freeform 28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4" name="Freeform 29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5" name="Line 30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1216" name="Object 31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11" imgW="266584" imgH="418918" progId="Equation.3">
                  <p:embed/>
                </p:oleObj>
              </mc:Choice>
              <mc:Fallback>
                <p:oleObj name="Equation" r:id="rId11" imgW="266584" imgH="41891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32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13" imgW="177569" imgH="405872" progId="Equation.3">
                  <p:embed/>
                </p:oleObj>
              </mc:Choice>
              <mc:Fallback>
                <p:oleObj name="Equation" r:id="rId13" imgW="177569" imgH="40587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33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34"/>
          <p:cNvGraphicFramePr>
            <a:graphicFrameLocks noChangeAspect="1"/>
          </p:cNvGraphicFramePr>
          <p:nvPr/>
        </p:nvGraphicFramePr>
        <p:xfrm>
          <a:off x="3962400" y="54102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17" imgW="330200" imgH="419100" progId="Equation.3">
                  <p:embed/>
                </p:oleObj>
              </mc:Choice>
              <mc:Fallback>
                <p:oleObj name="Equation" r:id="rId17" imgW="3302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02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Text Box 35"/>
          <p:cNvSpPr txBox="1">
            <a:spLocks noChangeArrowheads="1"/>
          </p:cNvSpPr>
          <p:nvPr/>
        </p:nvSpPr>
        <p:spPr bwMode="auto">
          <a:xfrm>
            <a:off x="2438400" y="6096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</a:t>
            </a:r>
          </a:p>
        </p:txBody>
      </p:sp>
      <p:sp>
        <p:nvSpPr>
          <p:cNvPr id="51221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2006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(redundant</a:t>
            </a:r>
          </a:p>
          <a:p>
            <a:r>
              <a:rPr lang="en-US" sz="2800"/>
              <a:t> state)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130DF4E-37E0-4741-8319-CCF0F596314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0" y="228600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Remarks: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7550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The        symbol never appears on the </a:t>
            </a:r>
          </a:p>
          <a:p>
            <a:r>
              <a:rPr lang="en-US"/>
              <a:t> input tape </a:t>
            </a: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2133600" y="9906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330200" imgH="419100" progId="Equation.3">
                  <p:embed/>
                </p:oleObj>
              </mc:Choice>
              <mc:Fallback>
                <p:oleObj name="Equation" r:id="rId3" imgW="33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Oval 6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232" name="Object 7"/>
          <p:cNvGraphicFramePr>
            <a:graphicFrameLocks noChangeAspect="1"/>
          </p:cNvGraphicFramePr>
          <p:nvPr/>
        </p:nvGraphicFramePr>
        <p:xfrm>
          <a:off x="7061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6248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234" name="Object 9"/>
          <p:cNvGraphicFramePr>
            <a:graphicFrameLocks noChangeAspect="1"/>
          </p:cNvGraphicFramePr>
          <p:nvPr/>
        </p:nvGraphicFramePr>
        <p:xfrm>
          <a:off x="6896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7" imgW="723586" imgH="571252" progId="Equation.3">
                  <p:embed/>
                </p:oleObj>
              </mc:Choice>
              <mc:Fallback>
                <p:oleObj name="Equation" r:id="rId7" imgW="723586" imgH="5712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1981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108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447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1981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0" imgW="647700" imgH="571500" progId="Equation.3">
                  <p:embed/>
                </p:oleObj>
              </mc:Choice>
              <mc:Fallback>
                <p:oleObj name="Equation" r:id="rId10" imgW="6477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1143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12" imgW="2298700" imgH="571500" progId="Equation.3">
                  <p:embed/>
                </p:oleObj>
              </mc:Choice>
              <mc:Fallback>
                <p:oleObj name="Equation" r:id="rId12" imgW="22987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5949950" y="5410200"/>
          <a:ext cx="259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14" imgW="2590800" imgH="571500" progId="Equation.3">
                  <p:embed/>
                </p:oleObj>
              </mc:Choice>
              <mc:Fallback>
                <p:oleObj name="Equation" r:id="rId14" imgW="25908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410200"/>
                        <a:ext cx="259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Text Box 18"/>
          <p:cNvSpPr txBox="1">
            <a:spLocks noChangeArrowheads="1"/>
          </p:cNvSpPr>
          <p:nvPr/>
        </p:nvSpPr>
        <p:spPr bwMode="auto">
          <a:xfrm>
            <a:off x="914400" y="25146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Simple automata: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C6EB800-2E29-43C0-8599-68A7E028C1E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74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182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185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88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6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graphicFrame>
        <p:nvGraphicFramePr>
          <p:cNvPr id="7193" name="Object 2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Line 2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927AE8F-C0E6-40F7-8157-D53E30A7C74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5791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5791200" y="4876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7696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76962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>
            <a:off x="6400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Line 1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57" name="Object 20"/>
          <p:cNvGraphicFramePr>
            <a:graphicFrameLocks noChangeAspect="1"/>
          </p:cNvGraphicFramePr>
          <p:nvPr/>
        </p:nvGraphicFramePr>
        <p:xfrm>
          <a:off x="7772400" y="3352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21"/>
          <p:cNvGraphicFramePr>
            <a:graphicFrameLocks noChangeAspect="1"/>
          </p:cNvGraphicFramePr>
          <p:nvPr/>
        </p:nvGraphicFramePr>
        <p:xfrm>
          <a:off x="7802563" y="4881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7" imgW="368300" imgH="520700" progId="Equation.3">
                  <p:embed/>
                </p:oleObj>
              </mc:Choice>
              <mc:Fallback>
                <p:oleObj name="Equation" r:id="rId7" imgW="368300" imgH="520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881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22"/>
          <p:cNvGraphicFramePr>
            <a:graphicFrameLocks noChangeAspect="1"/>
          </p:cNvGraphicFramePr>
          <p:nvPr/>
        </p:nvGraphicFramePr>
        <p:xfrm>
          <a:off x="6934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Line 28"/>
          <p:cNvSpPr>
            <a:spLocks noChangeShapeType="1"/>
          </p:cNvSpPr>
          <p:nvPr/>
        </p:nvSpPr>
        <p:spPr bwMode="auto">
          <a:xfrm>
            <a:off x="518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1" name="Oval 33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62" name="Object 34"/>
          <p:cNvGraphicFramePr>
            <a:graphicFrameLocks noChangeAspect="1"/>
          </p:cNvGraphicFramePr>
          <p:nvPr/>
        </p:nvGraphicFramePr>
        <p:xfrm>
          <a:off x="80772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Freeform 35"/>
          <p:cNvSpPr>
            <a:spLocks/>
          </p:cNvSpPr>
          <p:nvPr/>
        </p:nvSpPr>
        <p:spPr bwMode="auto">
          <a:xfrm>
            <a:off x="7620000" y="2514600"/>
            <a:ext cx="723900" cy="9144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64" name="Object 36"/>
          <p:cNvGraphicFramePr>
            <a:graphicFrameLocks noChangeAspect="1"/>
          </p:cNvGraphicFramePr>
          <p:nvPr/>
        </p:nvGraphicFramePr>
        <p:xfrm>
          <a:off x="8382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Oval 37"/>
          <p:cNvSpPr>
            <a:spLocks noChangeArrowheads="1"/>
          </p:cNvSpPr>
          <p:nvPr/>
        </p:nvSpPr>
        <p:spPr bwMode="auto">
          <a:xfrm>
            <a:off x="1066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66" name="Object 38"/>
          <p:cNvGraphicFramePr>
            <a:graphicFrameLocks noChangeAspect="1"/>
          </p:cNvGraphicFramePr>
          <p:nvPr/>
        </p:nvGraphicFramePr>
        <p:xfrm>
          <a:off x="1066800" y="3733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13" imgW="431613" imgH="533169" progId="Equation.3">
                  <p:embed/>
                </p:oleObj>
              </mc:Choice>
              <mc:Fallback>
                <p:oleObj name="Equation" r:id="rId13" imgW="431613" imgH="53316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Oval 39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8" name="Line 40"/>
          <p:cNvSpPr>
            <a:spLocks noChangeShapeType="1"/>
          </p:cNvSpPr>
          <p:nvPr/>
        </p:nvSpPr>
        <p:spPr bwMode="auto">
          <a:xfrm>
            <a:off x="1676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69" name="Object 41"/>
          <p:cNvGraphicFramePr>
            <a:graphicFrameLocks noChangeAspect="1"/>
          </p:cNvGraphicFramePr>
          <p:nvPr/>
        </p:nvGraphicFramePr>
        <p:xfrm>
          <a:off x="3078163" y="3738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14" imgW="368300" imgH="520700" progId="Equation.3">
                  <p:embed/>
                </p:oleObj>
              </mc:Choice>
              <mc:Fallback>
                <p:oleObj name="Equation" r:id="rId14" imgW="368300" imgH="520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738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42"/>
          <p:cNvGraphicFramePr>
            <a:graphicFrameLocks noChangeAspect="1"/>
          </p:cNvGraphicFramePr>
          <p:nvPr/>
        </p:nvGraphicFramePr>
        <p:xfrm>
          <a:off x="2209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1" name="Line 43"/>
          <p:cNvSpPr>
            <a:spLocks noChangeShapeType="1"/>
          </p:cNvSpPr>
          <p:nvPr/>
        </p:nvSpPr>
        <p:spPr bwMode="auto">
          <a:xfrm>
            <a:off x="457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72" name="Oval 44"/>
          <p:cNvSpPr>
            <a:spLocks noChangeArrowheads="1"/>
          </p:cNvSpPr>
          <p:nvPr/>
        </p:nvSpPr>
        <p:spPr bwMode="auto">
          <a:xfrm>
            <a:off x="28194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3273" name="Object 45"/>
          <p:cNvGraphicFramePr>
            <a:graphicFrameLocks noChangeAspect="1"/>
          </p:cNvGraphicFramePr>
          <p:nvPr/>
        </p:nvGraphicFramePr>
        <p:xfrm>
          <a:off x="1028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16" imgW="2527300" imgH="571500" progId="Equation.3">
                  <p:embed/>
                </p:oleObj>
              </mc:Choice>
              <mc:Fallback>
                <p:oleObj name="Equation" r:id="rId16" imgW="2527300" imgH="571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46"/>
          <p:cNvGraphicFramePr>
            <a:graphicFrameLocks noChangeAspect="1"/>
          </p:cNvGraphicFramePr>
          <p:nvPr/>
        </p:nvGraphicFramePr>
        <p:xfrm>
          <a:off x="64008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name="Equation" r:id="rId18" imgW="723586" imgH="571252" progId="Equation.3">
                  <p:embed/>
                </p:oleObj>
              </mc:Choice>
              <mc:Fallback>
                <p:oleObj name="Equation" r:id="rId18" imgW="723586" imgH="57125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47"/>
          <p:cNvGraphicFramePr>
            <a:graphicFrameLocks noChangeAspect="1"/>
          </p:cNvGraphicFramePr>
          <p:nvPr/>
        </p:nvGraphicFramePr>
        <p:xfrm>
          <a:off x="2590800" y="25908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name="Equation" r:id="rId20" imgW="647700" imgH="571500" progId="Equation.3">
                  <p:embed/>
                </p:oleObj>
              </mc:Choice>
              <mc:Fallback>
                <p:oleObj name="Equation" r:id="rId20" imgW="647700" imgH="571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48"/>
          <p:cNvGraphicFramePr>
            <a:graphicFrameLocks noChangeAspect="1"/>
          </p:cNvGraphicFramePr>
          <p:nvPr/>
        </p:nvGraphicFramePr>
        <p:xfrm>
          <a:off x="5861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22" imgW="2603500" imgH="571500" progId="Equation.3">
                  <p:embed/>
                </p:oleObj>
              </mc:Choice>
              <mc:Fallback>
                <p:oleObj name="Equation" r:id="rId22" imgW="2603500" imgH="5715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Text Box 49"/>
          <p:cNvSpPr txBox="1">
            <a:spLocks noChangeArrowheads="1"/>
          </p:cNvSpPr>
          <p:nvPr/>
        </p:nvSpPr>
        <p:spPr bwMode="auto">
          <a:xfrm>
            <a:off x="1371600" y="2514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NFA</a:t>
            </a:r>
          </a:p>
        </p:txBody>
      </p:sp>
      <p:sp>
        <p:nvSpPr>
          <p:cNvPr id="53278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sp>
        <p:nvSpPr>
          <p:cNvPr id="53279" name="Text Box 51"/>
          <p:cNvSpPr txBox="1">
            <a:spLocks noChangeArrowheads="1"/>
          </p:cNvSpPr>
          <p:nvPr/>
        </p:nvSpPr>
        <p:spPr bwMode="auto">
          <a:xfrm>
            <a:off x="685800" y="457200"/>
            <a:ext cx="7500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NFAs are interesting because we can </a:t>
            </a:r>
          </a:p>
          <a:p>
            <a:r>
              <a:rPr lang="en-US"/>
              <a:t>  express languages easier than DFAs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96C9BAD-88F8-4689-8D9E-47D18BB43B2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Definition of NFAs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2051050" y="1119188"/>
          <a:ext cx="467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3" imgW="4673600" imgH="584200" progId="Equation.3">
                  <p:embed/>
                </p:oleObj>
              </mc:Choice>
              <mc:Fallback>
                <p:oleObj name="Equation" r:id="rId3" imgW="46736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19188"/>
                        <a:ext cx="467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431800" y="2260600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5" imgW="571252" imgH="520474" progId="Equation.3">
                  <p:embed/>
                </p:oleObj>
              </mc:Choice>
              <mc:Fallback>
                <p:oleObj name="Equation" r:id="rId5" imgW="571252" imgH="5204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60600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79425" y="40386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7" imgW="508000" imgH="419100" progId="Equation.3">
                  <p:embed/>
                </p:oleObj>
              </mc:Choice>
              <mc:Fallback>
                <p:oleObj name="Equation" r:id="rId7" imgW="5080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038600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85763" y="4795838"/>
          <a:ext cx="69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9" imgW="698197" imgH="583947" progId="Equation.3">
                  <p:embed/>
                </p:oleObj>
              </mc:Choice>
              <mc:Fallback>
                <p:oleObj name="Equation" r:id="rId9" imgW="698197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795838"/>
                        <a:ext cx="6969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42913" y="5873750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11" imgW="583947" imgH="406224" progId="Equation.3">
                  <p:embed/>
                </p:oleObj>
              </mc:Choice>
              <mc:Fallback>
                <p:oleObj name="Equation" r:id="rId11" imgW="583947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873750"/>
                        <a:ext cx="582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279525" y="2235200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Set of states,  i.e.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5105400" y="2209800"/>
          <a:ext cx="2247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13" imgW="2247900" imgH="584200" progId="Equation.3">
                  <p:embed/>
                </p:oleObj>
              </mc:Choice>
              <mc:Fallback>
                <p:oleObj name="Equation" r:id="rId13" imgW="2247900" imgH="584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2247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6"/>
          <p:cNvGraphicFramePr>
            <a:graphicFrameLocks noChangeAspect="1"/>
          </p:cNvGraphicFramePr>
          <p:nvPr/>
        </p:nvGraphicFramePr>
        <p:xfrm>
          <a:off x="431800" y="323215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15" imgW="507780" imgH="406224" progId="Equation.3">
                  <p:embed/>
                </p:oleObj>
              </mc:Choice>
              <mc:Fallback>
                <p:oleObj name="Equation" r:id="rId15" imgW="507780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232150"/>
                        <a:ext cx="50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1263650" y="3124200"/>
            <a:ext cx="377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aplhabet, i.e.</a:t>
            </a:r>
          </a:p>
        </p:txBody>
      </p:sp>
      <p:graphicFrame>
        <p:nvGraphicFramePr>
          <p:cNvPr id="54286" name="Object 13"/>
          <p:cNvGraphicFramePr>
            <a:graphicFrameLocks noChangeAspect="1"/>
          </p:cNvGraphicFramePr>
          <p:nvPr/>
        </p:nvGraphicFramePr>
        <p:xfrm>
          <a:off x="5105400" y="3124200"/>
          <a:ext cx="1103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17" imgW="1104900" imgH="571500" progId="Equation.3">
                  <p:embed/>
                </p:oleObj>
              </mc:Choice>
              <mc:Fallback>
                <p:oleObj name="Equation" r:id="rId17" imgW="11049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103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1295400" y="3886200"/>
            <a:ext cx="3817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 function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295400" y="48768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state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5400" y="579120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Accepting states</a:t>
            </a:r>
          </a:p>
        </p:txBody>
      </p:sp>
      <p:graphicFrame>
        <p:nvGraphicFramePr>
          <p:cNvPr id="54290" name="Object 19"/>
          <p:cNvGraphicFramePr>
            <a:graphicFrameLocks noChangeAspect="1"/>
          </p:cNvGraphicFramePr>
          <p:nvPr/>
        </p:nvGraphicFramePr>
        <p:xfrm>
          <a:off x="7086600" y="31242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19" imgW="393359" imgH="177646" progId="Equation.3">
                  <p:embed/>
                </p:oleObj>
              </mc:Choice>
              <mc:Fallback>
                <p:oleObj name="Equation" r:id="rId19" imgW="393359" imgH="1776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24200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5D2F31C-2E6D-4DDF-94AF-B43515D45EB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62000" y="1524000"/>
          <a:ext cx="4210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1473200" imgH="215900" progId="Equation.3">
                  <p:embed/>
                </p:oleObj>
              </mc:Choice>
              <mc:Fallback>
                <p:oleObj name="Equation" r:id="rId3" imgW="1473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2100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1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Transition Function </a:t>
            </a:r>
          </a:p>
        </p:txBody>
      </p:sp>
      <p:graphicFrame>
        <p:nvGraphicFramePr>
          <p:cNvPr id="55301" name="Object 25"/>
          <p:cNvGraphicFramePr>
            <a:graphicFrameLocks noChangeAspect="1"/>
          </p:cNvGraphicFramePr>
          <p:nvPr/>
        </p:nvGraphicFramePr>
        <p:xfrm>
          <a:off x="6845300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Oval 30"/>
          <p:cNvSpPr>
            <a:spLocks noChangeArrowheads="1"/>
          </p:cNvSpPr>
          <p:nvPr/>
        </p:nvSpPr>
        <p:spPr bwMode="auto">
          <a:xfrm>
            <a:off x="1082675" y="3860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5303" name="Object 31"/>
          <p:cNvGraphicFramePr>
            <a:graphicFrameLocks noChangeAspect="1"/>
          </p:cNvGraphicFramePr>
          <p:nvPr/>
        </p:nvGraphicFramePr>
        <p:xfrm>
          <a:off x="1158875" y="38608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7" imgW="139639" imgH="190417" progId="Equation.3">
                  <p:embed/>
                </p:oleObj>
              </mc:Choice>
              <mc:Fallback>
                <p:oleObj name="Equation" r:id="rId7" imgW="139639" imgH="19041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8608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Line 33"/>
          <p:cNvSpPr>
            <a:spLocks noChangeShapeType="1"/>
          </p:cNvSpPr>
          <p:nvPr/>
        </p:nvSpPr>
        <p:spPr bwMode="auto">
          <a:xfrm flipV="1">
            <a:off x="1690688" y="3402013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05" name="Oval 34"/>
          <p:cNvSpPr>
            <a:spLocks noChangeArrowheads="1"/>
          </p:cNvSpPr>
          <p:nvPr/>
        </p:nvSpPr>
        <p:spPr bwMode="auto">
          <a:xfrm>
            <a:off x="2911475" y="287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5306" name="Object 35"/>
          <p:cNvGraphicFramePr>
            <a:graphicFrameLocks noChangeAspect="1"/>
          </p:cNvGraphicFramePr>
          <p:nvPr/>
        </p:nvGraphicFramePr>
        <p:xfrm>
          <a:off x="2987675" y="28702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70200"/>
                        <a:ext cx="4619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Oval 36"/>
          <p:cNvSpPr>
            <a:spLocks noChangeArrowheads="1"/>
          </p:cNvSpPr>
          <p:nvPr/>
        </p:nvSpPr>
        <p:spPr bwMode="auto">
          <a:xfrm>
            <a:off x="2987675" y="3937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8" name="Oval 37"/>
          <p:cNvSpPr>
            <a:spLocks noChangeArrowheads="1"/>
          </p:cNvSpPr>
          <p:nvPr/>
        </p:nvSpPr>
        <p:spPr bwMode="auto">
          <a:xfrm>
            <a:off x="2987675" y="546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9" name="Line 38"/>
          <p:cNvSpPr>
            <a:spLocks noChangeShapeType="1"/>
          </p:cNvSpPr>
          <p:nvPr/>
        </p:nvSpPr>
        <p:spPr bwMode="auto">
          <a:xfrm>
            <a:off x="1768475" y="4241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10" name="Line 39"/>
          <p:cNvSpPr>
            <a:spLocks noChangeShapeType="1"/>
          </p:cNvSpPr>
          <p:nvPr/>
        </p:nvSpPr>
        <p:spPr bwMode="auto">
          <a:xfrm>
            <a:off x="1616075" y="44704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55311" name="Line 40"/>
          <p:cNvSpPr>
            <a:spLocks noChangeShapeType="1"/>
          </p:cNvSpPr>
          <p:nvPr/>
        </p:nvSpPr>
        <p:spPr bwMode="auto">
          <a:xfrm>
            <a:off x="3368675" y="4775200"/>
            <a:ext cx="0" cy="5334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55312" name="Object 41"/>
          <p:cNvGraphicFramePr>
            <a:graphicFrameLocks noChangeAspect="1"/>
          </p:cNvGraphicFramePr>
          <p:nvPr/>
        </p:nvGraphicFramePr>
        <p:xfrm>
          <a:off x="3063875" y="39370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937000"/>
                        <a:ext cx="4619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42"/>
          <p:cNvGraphicFramePr>
            <a:graphicFrameLocks noChangeAspect="1"/>
          </p:cNvGraphicFramePr>
          <p:nvPr/>
        </p:nvGraphicFramePr>
        <p:xfrm>
          <a:off x="3025775" y="5537200"/>
          <a:ext cx="5397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2" imgW="177569" imgH="215619" progId="Equation.3">
                  <p:embed/>
                </p:oleObj>
              </mc:Choice>
              <mc:Fallback>
                <p:oleObj name="Equation" r:id="rId12" imgW="177569" imgH="21561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5537200"/>
                        <a:ext cx="5397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43"/>
          <p:cNvGraphicFramePr>
            <a:graphicFrameLocks noChangeAspect="1"/>
          </p:cNvGraphicFramePr>
          <p:nvPr/>
        </p:nvGraphicFramePr>
        <p:xfrm>
          <a:off x="2073275" y="34036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14" imgW="164957" imgH="152268" progId="Equation.3">
                  <p:embed/>
                </p:oleObj>
              </mc:Choice>
              <mc:Fallback>
                <p:oleObj name="Equation" r:id="rId14" imgW="164957" imgH="152268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4036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44"/>
          <p:cNvGraphicFramePr>
            <a:graphicFrameLocks noChangeAspect="1"/>
          </p:cNvGraphicFramePr>
          <p:nvPr/>
        </p:nvGraphicFramePr>
        <p:xfrm>
          <a:off x="2149475" y="39370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16" imgW="164957" imgH="152268" progId="Equation.3">
                  <p:embed/>
                </p:oleObj>
              </mc:Choice>
              <mc:Fallback>
                <p:oleObj name="Equation" r:id="rId16" imgW="164957" imgH="15226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9370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45"/>
          <p:cNvGraphicFramePr>
            <a:graphicFrameLocks noChangeAspect="1"/>
          </p:cNvGraphicFramePr>
          <p:nvPr/>
        </p:nvGraphicFramePr>
        <p:xfrm>
          <a:off x="2225675" y="48514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18" imgW="164957" imgH="152268" progId="Equation.3">
                  <p:embed/>
                </p:oleObj>
              </mc:Choice>
              <mc:Fallback>
                <p:oleObj name="Equation" r:id="rId18" imgW="164957" imgH="15226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8514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Text Box 46"/>
          <p:cNvSpPr txBox="1">
            <a:spLocks noChangeArrowheads="1"/>
          </p:cNvSpPr>
          <p:nvPr/>
        </p:nvSpPr>
        <p:spPr bwMode="auto">
          <a:xfrm>
            <a:off x="4038600" y="3276600"/>
            <a:ext cx="4732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resulting states with </a:t>
            </a:r>
          </a:p>
          <a:p>
            <a:r>
              <a:rPr lang="en-US"/>
              <a:t>following </a:t>
            </a:r>
            <a:r>
              <a:rPr lang="en-US">
                <a:solidFill>
                  <a:srgbClr val="FF0000"/>
                </a:solidFill>
              </a:rPr>
              <a:t>one</a:t>
            </a:r>
            <a:r>
              <a:rPr lang="en-US"/>
              <a:t> transition </a:t>
            </a:r>
          </a:p>
          <a:p>
            <a:r>
              <a:rPr lang="en-US"/>
              <a:t>with symbol</a:t>
            </a:r>
          </a:p>
        </p:txBody>
      </p:sp>
      <p:graphicFrame>
        <p:nvGraphicFramePr>
          <p:cNvPr id="55318" name="Object 47"/>
          <p:cNvGraphicFramePr>
            <a:graphicFrameLocks noChangeAspect="1"/>
          </p:cNvGraphicFramePr>
          <p:nvPr/>
        </p:nvGraphicFramePr>
        <p:xfrm>
          <a:off x="6553200" y="45720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tion" r:id="rId19" imgW="164957" imgH="152268" progId="Equation.3">
                  <p:embed/>
                </p:oleObj>
              </mc:Choice>
              <mc:Fallback>
                <p:oleObj name="Equation" r:id="rId19" imgW="164957" imgH="152268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4C43E18-1E43-4A9F-BF7A-A09E5CB1689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/>
        </p:nvGraphicFramePr>
        <p:xfrm>
          <a:off x="2133600" y="2057400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" imgW="2806700" imgH="584200" progId="Equation.3">
                  <p:embed/>
                </p:oleObj>
              </mc:Choice>
              <mc:Fallback>
                <p:oleObj name="Equation" r:id="rId3" imgW="28067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1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33" name="Object 12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4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236220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E369810-8820-4BE0-89DD-D2D67868FFD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64770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4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57" name="Object 14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5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6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0" name="Object 17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9"/>
          <p:cNvGraphicFramePr>
            <a:graphicFrameLocks noChangeAspect="1"/>
          </p:cNvGraphicFramePr>
          <p:nvPr/>
        </p:nvGraphicFramePr>
        <p:xfrm>
          <a:off x="1981200" y="182880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13" imgW="3530600" imgH="584200" progId="Equation.3">
                  <p:embed/>
                </p:oleObj>
              </mc:Choice>
              <mc:Fallback>
                <p:oleObj name="Equation" r:id="rId13" imgW="3530600" imgH="584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20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21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30047C9-B641-4B98-8E2F-421D2B1AAEC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2" name="Oval 5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8373" name="Object 6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8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9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8381" name="Object 14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5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7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8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3" imgW="406224" imgH="571252" progId="Equation.3">
                  <p:embed/>
                </p:oleObj>
              </mc:Choice>
              <mc:Fallback>
                <p:oleObj name="Equation" r:id="rId13" imgW="406224" imgH="5712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9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20"/>
          <p:cNvGraphicFramePr>
            <a:graphicFrameLocks noChangeAspect="1"/>
          </p:cNvGraphicFramePr>
          <p:nvPr/>
        </p:nvGraphicFramePr>
        <p:xfrm>
          <a:off x="2667000" y="1676400"/>
          <a:ext cx="3200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17" imgW="977900" imgH="228600" progId="Equation.3">
                  <p:embed/>
                </p:oleObj>
              </mc:Choice>
              <mc:Fallback>
                <p:oleObj name="Equation" r:id="rId17" imgW="9779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32004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C3DBDAD-F765-4161-BD57-86CDA89CAFA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9" name="Oval 6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2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3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2147483647 h 736"/>
              <a:gd name="T2" fmla="*/ 2147483647 w 2496"/>
              <a:gd name="T3" fmla="*/ 2147483647 h 736"/>
              <a:gd name="T4" fmla="*/ 2147483647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9405" name="Object 12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3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4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5"/>
          <p:cNvGraphicFramePr>
            <a:graphicFrameLocks noChangeAspect="1"/>
          </p:cNvGraphicFramePr>
          <p:nvPr/>
        </p:nvGraphicFramePr>
        <p:xfrm>
          <a:off x="4375150" y="5588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588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6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13" imgW="406224" imgH="571252" progId="Equation.3">
                  <p:embed/>
                </p:oleObj>
              </mc:Choice>
              <mc:Fallback>
                <p:oleObj name="Equation" r:id="rId13" imgW="406224" imgH="5712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7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8"/>
          <p:cNvGraphicFramePr>
            <a:graphicFrameLocks noChangeAspect="1"/>
          </p:cNvGraphicFramePr>
          <p:nvPr/>
        </p:nvGraphicFramePr>
        <p:xfrm>
          <a:off x="2971800" y="1828800"/>
          <a:ext cx="2863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17" imgW="2400300" imgH="571500" progId="Equation.3">
                  <p:embed/>
                </p:oleObj>
              </mc:Choice>
              <mc:Fallback>
                <p:oleObj name="Equation" r:id="rId17" imgW="2400300" imgH="571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8638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BCFB962-EC4A-49F7-9E13-B37CB00F382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Transition Function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8001000" y="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3" imgW="190417" imgH="203112" progId="Equation.3">
                  <p:embed/>
                </p:oleObj>
              </mc:Choice>
              <mc:Fallback>
                <p:oleObj name="Equation" r:id="rId3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1" name="Oval 14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6" name="Freeform 19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0437" name="Object 20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1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2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3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13" imgW="418918" imgH="533169" progId="Equation.3">
                  <p:embed/>
                </p:oleObj>
              </mc:Choice>
              <mc:Fallback>
                <p:oleObj name="Equation" r:id="rId13" imgW="418918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4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5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7" imgW="368300" imgH="520700" progId="Equation.3">
                  <p:embed/>
                </p:oleObj>
              </mc:Choice>
              <mc:Fallback>
                <p:oleObj name="Equation" r:id="rId17" imgW="3683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6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7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8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29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0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1"/>
          <p:cNvGraphicFramePr>
            <a:graphicFrameLocks noChangeAspect="1"/>
          </p:cNvGraphicFramePr>
          <p:nvPr/>
        </p:nvGraphicFramePr>
        <p:xfrm>
          <a:off x="2667000" y="2362200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26" imgW="965200" imgH="241300" progId="Equation.3">
                  <p:embed/>
                </p:oleObj>
              </mc:Choice>
              <mc:Fallback>
                <p:oleObj name="Equation" r:id="rId26" imgW="9652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2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50" name="Text Box 33"/>
          <p:cNvSpPr txBox="1">
            <a:spLocks noChangeArrowheads="1"/>
          </p:cNvSpPr>
          <p:nvPr/>
        </p:nvSpPr>
        <p:spPr bwMode="auto">
          <a:xfrm>
            <a:off x="822325" y="1016000"/>
            <a:ext cx="685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Same with     but applied on strings</a:t>
            </a:r>
          </a:p>
        </p:txBody>
      </p:sp>
      <p:graphicFrame>
        <p:nvGraphicFramePr>
          <p:cNvPr id="60451" name="Object 34"/>
          <p:cNvGraphicFramePr>
            <a:graphicFrameLocks noChangeAspect="1"/>
          </p:cNvGraphicFramePr>
          <p:nvPr/>
        </p:nvGraphicFramePr>
        <p:xfrm>
          <a:off x="3048000" y="10668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Equation" r:id="rId28" imgW="330200" imgH="419100" progId="Equation.3">
                  <p:embed/>
                </p:oleObj>
              </mc:Choice>
              <mc:Fallback>
                <p:oleObj name="Equation" r:id="rId28" imgW="3302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E506865-BD8F-4917-B085-39AC76E539C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2286000" y="1524000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3" imgW="1269449" imgH="241195" progId="Equation.3">
                  <p:embed/>
                </p:oleObj>
              </mc:Choice>
              <mc:Fallback>
                <p:oleObj name="Equation" r:id="rId3" imgW="126944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2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4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8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459" name="Object 18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19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0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1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13" imgW="418918" imgH="533169" progId="Equation.3">
                  <p:embed/>
                </p:oleObj>
              </mc:Choice>
              <mc:Fallback>
                <p:oleObj name="Equation" r:id="rId13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22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3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Equation" r:id="rId17" imgW="368300" imgH="520700" progId="Equation.3">
                  <p:embed/>
                </p:oleObj>
              </mc:Choice>
              <mc:Fallback>
                <p:oleObj name="Equation" r:id="rId17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4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5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6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27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28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0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111E6D1-F7AE-43EC-9A40-7832575710C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2467" name="Object 2"/>
          <p:cNvGraphicFramePr>
            <a:graphicFrameLocks noChangeAspect="1"/>
          </p:cNvGraphicFramePr>
          <p:nvPr/>
        </p:nvGraphicFramePr>
        <p:xfrm>
          <a:off x="2438400" y="15240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3" imgW="1459866" imgH="241195" progId="Equation.3">
                  <p:embed/>
                </p:oleObj>
              </mc:Choice>
              <mc:Fallback>
                <p:oleObj name="Equation" r:id="rId3" imgW="145986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191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9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6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8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9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80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81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82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2483" name="Object 18"/>
          <p:cNvGraphicFramePr>
            <a:graphicFrameLocks noChangeAspect="1"/>
          </p:cNvGraphicFramePr>
          <p:nvPr/>
        </p:nvGraphicFramePr>
        <p:xfrm>
          <a:off x="44958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19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0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1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Equation" r:id="rId13" imgW="418918" imgH="533169" progId="Equation.3">
                  <p:embed/>
                </p:oleObj>
              </mc:Choice>
              <mc:Fallback>
                <p:oleObj name="Equation" r:id="rId13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2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1" name="Equation" r:id="rId15" imgW="444307" imgH="520474" progId="Equation.3">
                  <p:embed/>
                </p:oleObj>
              </mc:Choice>
              <mc:Fallback>
                <p:oleObj name="Equation" r:id="rId15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23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17" imgW="368300" imgH="520700" progId="Equation.3">
                  <p:embed/>
                </p:oleObj>
              </mc:Choice>
              <mc:Fallback>
                <p:oleObj name="Equation" r:id="rId17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4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5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6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27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8"/>
          <p:cNvGraphicFramePr>
            <a:graphicFrameLocks noChangeAspect="1"/>
          </p:cNvGraphicFramePr>
          <p:nvPr/>
        </p:nvGraphicFramePr>
        <p:xfrm>
          <a:off x="6705600" y="5181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0C303A8-EB97-49D9-9B18-508AEA226A1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8206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8209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12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Line 30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4A5BF84-6B45-467E-8C32-4B0A124E9DE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Special case:</a:t>
            </a:r>
          </a:p>
        </p:txBody>
      </p:sp>
      <p:graphicFrame>
        <p:nvGraphicFramePr>
          <p:cNvPr id="63492" name="Object 3"/>
          <p:cNvGraphicFramePr>
            <a:graphicFrameLocks noChangeAspect="1"/>
          </p:cNvGraphicFramePr>
          <p:nvPr/>
        </p:nvGraphicFramePr>
        <p:xfrm>
          <a:off x="2768600" y="2971800"/>
          <a:ext cx="3073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3" imgW="787400" imgH="241300" progId="Equation.3">
                  <p:embed/>
                </p:oleObj>
              </mc:Choice>
              <mc:Fallback>
                <p:oleObj name="Equation" r:id="rId3" imgW="787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971800"/>
                        <a:ext cx="3073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268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any state</a:t>
            </a:r>
          </a:p>
        </p:txBody>
      </p:sp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5334000" y="1981200"/>
          <a:ext cx="40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404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4F6A635-4C39-4536-A36E-F675E294679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28600" y="914400"/>
          <a:ext cx="2971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3" imgW="1015559" imgH="266584" progId="Equation.3">
                  <p:embed/>
                </p:oleObj>
              </mc:Choice>
              <mc:Fallback>
                <p:oleObj name="Equation" r:id="rId3" imgW="1015559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2971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3276600" y="990600"/>
            <a:ext cx="5392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there is a walk from      to</a:t>
            </a:r>
          </a:p>
          <a:p>
            <a:r>
              <a:rPr lang="en-US"/>
              <a:t>  with label  </a:t>
            </a:r>
          </a:p>
        </p:txBody>
      </p:sp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7543800" y="990600"/>
          <a:ext cx="392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Equation" r:id="rId5" imgW="393529" imgH="583947" progId="Equation.3">
                  <p:embed/>
                </p:oleObj>
              </mc:Choice>
              <mc:Fallback>
                <p:oleObj name="Equation" r:id="rId5" imgW="393529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392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9"/>
          <p:cNvGraphicFramePr>
            <a:graphicFrameLocks noChangeAspect="1"/>
          </p:cNvGraphicFramePr>
          <p:nvPr/>
        </p:nvGraphicFramePr>
        <p:xfrm>
          <a:off x="8650288" y="990600"/>
          <a:ext cx="493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7" imgW="495085" imgH="660113" progId="Equation.3">
                  <p:embed/>
                </p:oleObj>
              </mc:Choice>
              <mc:Fallback>
                <p:oleObj name="Equation" r:id="rId7" imgW="495085" imgH="6601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288" y="990600"/>
                        <a:ext cx="4937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0"/>
          <p:cNvGraphicFramePr>
            <a:graphicFrameLocks noChangeAspect="1"/>
          </p:cNvGraphicFramePr>
          <p:nvPr/>
        </p:nvGraphicFramePr>
        <p:xfrm>
          <a:off x="5638800" y="1752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Oval 11"/>
          <p:cNvSpPr>
            <a:spLocks noChangeArrowheads="1"/>
          </p:cNvSpPr>
          <p:nvPr/>
        </p:nvSpPr>
        <p:spPr bwMode="auto">
          <a:xfrm>
            <a:off x="1752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2" name="Oval 12"/>
          <p:cNvSpPr>
            <a:spLocks noChangeArrowheads="1"/>
          </p:cNvSpPr>
          <p:nvPr/>
        </p:nvSpPr>
        <p:spPr bwMode="auto">
          <a:xfrm>
            <a:off x="7086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3" name="Freeform 13"/>
          <p:cNvSpPr>
            <a:spLocks/>
          </p:cNvSpPr>
          <p:nvPr/>
        </p:nvSpPr>
        <p:spPr bwMode="auto">
          <a:xfrm>
            <a:off x="2295525" y="2997200"/>
            <a:ext cx="4867275" cy="606425"/>
          </a:xfrm>
          <a:custGeom>
            <a:avLst/>
            <a:gdLst>
              <a:gd name="T0" fmla="*/ 0 w 2328"/>
              <a:gd name="T1" fmla="*/ 2147483647 h 382"/>
              <a:gd name="T2" fmla="*/ 2147483647 w 2328"/>
              <a:gd name="T3" fmla="*/ 2147483647 h 382"/>
              <a:gd name="T4" fmla="*/ 2147483647 w 2328"/>
              <a:gd name="T5" fmla="*/ 0 h 382"/>
              <a:gd name="T6" fmla="*/ 2147483647 w 2328"/>
              <a:gd name="T7" fmla="*/ 2147483647 h 382"/>
              <a:gd name="T8" fmla="*/ 2147483647 w 2328"/>
              <a:gd name="T9" fmla="*/ 2147483647 h 382"/>
              <a:gd name="T10" fmla="*/ 2147483647 w 2328"/>
              <a:gd name="T11" fmla="*/ 2147483647 h 382"/>
              <a:gd name="T12" fmla="*/ 2147483647 w 2328"/>
              <a:gd name="T13" fmla="*/ 2147483647 h 382"/>
              <a:gd name="T14" fmla="*/ 2147483647 w 2328"/>
              <a:gd name="T15" fmla="*/ 2147483647 h 382"/>
              <a:gd name="T16" fmla="*/ 2147483647 w 2328"/>
              <a:gd name="T17" fmla="*/ 2147483647 h 382"/>
              <a:gd name="T18" fmla="*/ 2147483647 w 2328"/>
              <a:gd name="T19" fmla="*/ 2147483647 h 382"/>
              <a:gd name="T20" fmla="*/ 2147483647 w 2328"/>
              <a:gd name="T21" fmla="*/ 2147483647 h 382"/>
              <a:gd name="T22" fmla="*/ 2147483647 w 2328"/>
              <a:gd name="T23" fmla="*/ 2147483647 h 382"/>
              <a:gd name="T24" fmla="*/ 2147483647 w 2328"/>
              <a:gd name="T25" fmla="*/ 2147483647 h 382"/>
              <a:gd name="T26" fmla="*/ 2147483647 w 2328"/>
              <a:gd name="T27" fmla="*/ 2147483647 h 382"/>
              <a:gd name="T28" fmla="*/ 2147483647 w 2328"/>
              <a:gd name="T29" fmla="*/ 2147483647 h 382"/>
              <a:gd name="T30" fmla="*/ 2147483647 w 2328"/>
              <a:gd name="T31" fmla="*/ 2147483647 h 382"/>
              <a:gd name="T32" fmla="*/ 2147483647 w 2328"/>
              <a:gd name="T33" fmla="*/ 2147483647 h 382"/>
              <a:gd name="T34" fmla="*/ 2147483647 w 2328"/>
              <a:gd name="T35" fmla="*/ 2147483647 h 382"/>
              <a:gd name="T36" fmla="*/ 2147483647 w 2328"/>
              <a:gd name="T37" fmla="*/ 2147483647 h 382"/>
              <a:gd name="T38" fmla="*/ 2147483647 w 2328"/>
              <a:gd name="T39" fmla="*/ 2147483647 h 382"/>
              <a:gd name="T40" fmla="*/ 2147483647 w 2328"/>
              <a:gd name="T41" fmla="*/ 2147483647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4524" name="Object 14"/>
          <p:cNvGraphicFramePr>
            <a:graphicFrameLocks noChangeAspect="1"/>
          </p:cNvGraphicFramePr>
          <p:nvPr/>
        </p:nvGraphicFramePr>
        <p:xfrm>
          <a:off x="1828800" y="5486400"/>
          <a:ext cx="35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11" imgW="393529" imgH="583947" progId="Equation.3">
                  <p:embed/>
                </p:oleObj>
              </mc:Choice>
              <mc:Fallback>
                <p:oleObj name="Equation" r:id="rId11" imgW="393529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358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5"/>
          <p:cNvGraphicFramePr>
            <a:graphicFrameLocks noChangeAspect="1"/>
          </p:cNvGraphicFramePr>
          <p:nvPr/>
        </p:nvGraphicFramePr>
        <p:xfrm>
          <a:off x="7162800" y="54864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13" imgW="495085" imgH="660113" progId="Equation.3">
                  <p:embed/>
                </p:oleObj>
              </mc:Choice>
              <mc:Fallback>
                <p:oleObj name="Equation" r:id="rId13" imgW="495085" imgH="6601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864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6"/>
          <p:cNvGraphicFramePr>
            <a:graphicFrameLocks noChangeAspect="1"/>
          </p:cNvGraphicFramePr>
          <p:nvPr/>
        </p:nvGraphicFramePr>
        <p:xfrm>
          <a:off x="4419600" y="2895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15" imgW="304536" imgH="253780" progId="Equation.3">
                  <p:embed/>
                </p:oleObj>
              </mc:Choice>
              <mc:Fallback>
                <p:oleObj name="Equation" r:id="rId15" imgW="304536" imgH="2537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Oval 17"/>
          <p:cNvSpPr>
            <a:spLocks noChangeArrowheads="1"/>
          </p:cNvSpPr>
          <p:nvPr/>
        </p:nvSpPr>
        <p:spPr bwMode="auto">
          <a:xfrm>
            <a:off x="1743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28" name="Oval 18"/>
          <p:cNvSpPr>
            <a:spLocks noChangeArrowheads="1"/>
          </p:cNvSpPr>
          <p:nvPr/>
        </p:nvSpPr>
        <p:spPr bwMode="auto">
          <a:xfrm>
            <a:off x="7077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4529" name="Object 21"/>
          <p:cNvGraphicFramePr>
            <a:graphicFrameLocks noChangeAspect="1"/>
          </p:cNvGraphicFramePr>
          <p:nvPr/>
        </p:nvGraphicFramePr>
        <p:xfrm>
          <a:off x="3505200" y="48006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17" imgW="2374900" imgH="482600" progId="Equation.3">
                  <p:embed/>
                </p:oleObj>
              </mc:Choice>
              <mc:Fallback>
                <p:oleObj name="Equation" r:id="rId17" imgW="23749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37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Oval 22"/>
          <p:cNvSpPr>
            <a:spLocks noChangeArrowheads="1"/>
          </p:cNvSpPr>
          <p:nvPr/>
        </p:nvSpPr>
        <p:spPr bwMode="auto">
          <a:xfrm>
            <a:off x="281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31" name="Oval 23"/>
          <p:cNvSpPr>
            <a:spLocks noChangeArrowheads="1"/>
          </p:cNvSpPr>
          <p:nvPr/>
        </p:nvSpPr>
        <p:spPr bwMode="auto">
          <a:xfrm>
            <a:off x="3886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32" name="Oval 24"/>
          <p:cNvSpPr>
            <a:spLocks noChangeArrowheads="1"/>
          </p:cNvSpPr>
          <p:nvPr/>
        </p:nvSpPr>
        <p:spPr bwMode="auto">
          <a:xfrm>
            <a:off x="6096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33" name="Line 25"/>
          <p:cNvSpPr>
            <a:spLocks noChangeShapeType="1"/>
          </p:cNvSpPr>
          <p:nvPr/>
        </p:nvSpPr>
        <p:spPr bwMode="auto">
          <a:xfrm>
            <a:off x="22860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4" name="Line 26"/>
          <p:cNvSpPr>
            <a:spLocks noChangeShapeType="1"/>
          </p:cNvSpPr>
          <p:nvPr/>
        </p:nvSpPr>
        <p:spPr bwMode="auto">
          <a:xfrm>
            <a:off x="33528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5" name="Line 27"/>
          <p:cNvSpPr>
            <a:spLocks noChangeShapeType="1"/>
          </p:cNvSpPr>
          <p:nvPr/>
        </p:nvSpPr>
        <p:spPr bwMode="auto">
          <a:xfrm>
            <a:off x="6629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6" name="Freeform 28"/>
          <p:cNvSpPr>
            <a:spLocks/>
          </p:cNvSpPr>
          <p:nvPr/>
        </p:nvSpPr>
        <p:spPr bwMode="auto">
          <a:xfrm>
            <a:off x="4418013" y="5519738"/>
            <a:ext cx="1712912" cy="438150"/>
          </a:xfrm>
          <a:custGeom>
            <a:avLst/>
            <a:gdLst>
              <a:gd name="T0" fmla="*/ 0 w 1079"/>
              <a:gd name="T1" fmla="*/ 2147483647 h 276"/>
              <a:gd name="T2" fmla="*/ 2147483647 w 1079"/>
              <a:gd name="T3" fmla="*/ 2147483647 h 276"/>
              <a:gd name="T4" fmla="*/ 2147483647 w 1079"/>
              <a:gd name="T5" fmla="*/ 2147483647 h 276"/>
              <a:gd name="T6" fmla="*/ 2147483647 w 1079"/>
              <a:gd name="T7" fmla="*/ 2147483647 h 276"/>
              <a:gd name="T8" fmla="*/ 2147483647 w 1079"/>
              <a:gd name="T9" fmla="*/ 2147483647 h 276"/>
              <a:gd name="T10" fmla="*/ 2147483647 w 1079"/>
              <a:gd name="T11" fmla="*/ 2147483647 h 276"/>
              <a:gd name="T12" fmla="*/ 2147483647 w 1079"/>
              <a:gd name="T13" fmla="*/ 2147483647 h 276"/>
              <a:gd name="T14" fmla="*/ 2147483647 w 1079"/>
              <a:gd name="T15" fmla="*/ 2147483647 h 276"/>
              <a:gd name="T16" fmla="*/ 2147483647 w 1079"/>
              <a:gd name="T17" fmla="*/ 2147483647 h 276"/>
              <a:gd name="T18" fmla="*/ 2147483647 w 1079"/>
              <a:gd name="T19" fmla="*/ 2147483647 h 276"/>
              <a:gd name="T20" fmla="*/ 2147483647 w 1079"/>
              <a:gd name="T21" fmla="*/ 2147483647 h 276"/>
              <a:gd name="T22" fmla="*/ 2147483647 w 1079"/>
              <a:gd name="T23" fmla="*/ 2147483647 h 276"/>
              <a:gd name="T24" fmla="*/ 2147483647 w 1079"/>
              <a:gd name="T25" fmla="*/ 2147483647 h 276"/>
              <a:gd name="T26" fmla="*/ 2147483647 w 1079"/>
              <a:gd name="T27" fmla="*/ 2147483647 h 276"/>
              <a:gd name="T28" fmla="*/ 2147483647 w 1079"/>
              <a:gd name="T29" fmla="*/ 2147483647 h 276"/>
              <a:gd name="T30" fmla="*/ 2147483647 w 1079"/>
              <a:gd name="T31" fmla="*/ 2147483647 h 276"/>
              <a:gd name="T32" fmla="*/ 2147483647 w 1079"/>
              <a:gd name="T33" fmla="*/ 214748364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4537" name="Object 29"/>
          <p:cNvGraphicFramePr>
            <a:graphicFrameLocks noChangeAspect="1"/>
          </p:cNvGraphicFramePr>
          <p:nvPr/>
        </p:nvGraphicFramePr>
        <p:xfrm>
          <a:off x="2362200" y="54102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30"/>
          <p:cNvGraphicFramePr>
            <a:graphicFrameLocks noChangeAspect="1"/>
          </p:cNvGraphicFramePr>
          <p:nvPr/>
        </p:nvGraphicFramePr>
        <p:xfrm>
          <a:off x="3413125" y="5410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21" imgW="444307" imgH="469696" progId="Equation.3">
                  <p:embed/>
                </p:oleObj>
              </mc:Choice>
              <mc:Fallback>
                <p:oleObj name="Equation" r:id="rId21" imgW="444307" imgH="4696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4102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31"/>
          <p:cNvGraphicFramePr>
            <a:graphicFrameLocks noChangeAspect="1"/>
          </p:cNvGraphicFramePr>
          <p:nvPr/>
        </p:nvGraphicFramePr>
        <p:xfrm>
          <a:off x="6700838" y="54070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23" imgW="457200" imgH="482400" progId="Equation.3">
                  <p:embed/>
                </p:oleObj>
              </mc:Choice>
              <mc:Fallback>
                <p:oleObj name="Equation" r:id="rId23" imgW="457200" imgH="482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4070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32"/>
          <p:cNvGraphicFramePr>
            <a:graphicFrameLocks noChangeAspect="1"/>
          </p:cNvGraphicFramePr>
          <p:nvPr/>
        </p:nvGraphicFramePr>
        <p:xfrm>
          <a:off x="1828800" y="2971800"/>
          <a:ext cx="35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25" imgW="393529" imgH="583947" progId="Equation.3">
                  <p:embed/>
                </p:oleObj>
              </mc:Choice>
              <mc:Fallback>
                <p:oleObj name="Equation" r:id="rId25" imgW="393529" imgH="5839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58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33"/>
          <p:cNvGraphicFramePr>
            <a:graphicFrameLocks noChangeAspect="1"/>
          </p:cNvGraphicFramePr>
          <p:nvPr/>
        </p:nvGraphicFramePr>
        <p:xfrm>
          <a:off x="7162800" y="2971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26" imgW="495085" imgH="660113" progId="Equation.3">
                  <p:embed/>
                </p:oleObj>
              </mc:Choice>
              <mc:Fallback>
                <p:oleObj name="Equation" r:id="rId26" imgW="495085" imgH="6601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71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2" name="Text Box 35"/>
          <p:cNvSpPr txBox="1">
            <a:spLocks noChangeArrowheads="1"/>
          </p:cNvSpPr>
          <p:nvPr/>
        </p:nvSpPr>
        <p:spPr bwMode="auto">
          <a:xfrm>
            <a:off x="381000" y="228600"/>
            <a:ext cx="2128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general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ED2580-06D6-4F55-9550-083A2245DF0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Language of an NFA</a:t>
            </a:r>
          </a:p>
        </p:txBody>
      </p:sp>
      <p:graphicFrame>
        <p:nvGraphicFramePr>
          <p:cNvPr id="65540" name="Object 35"/>
          <p:cNvGraphicFramePr>
            <a:graphicFrameLocks noChangeAspect="1"/>
          </p:cNvGraphicFramePr>
          <p:nvPr/>
        </p:nvGraphicFramePr>
        <p:xfrm>
          <a:off x="7467600" y="2286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286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4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The language accepted by         is: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where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and there is some </a:t>
            </a:r>
          </a:p>
        </p:txBody>
      </p:sp>
      <p:graphicFrame>
        <p:nvGraphicFramePr>
          <p:cNvPr id="65542" name="Object 42"/>
          <p:cNvGraphicFramePr>
            <a:graphicFrameLocks noChangeAspect="1"/>
          </p:cNvGraphicFramePr>
          <p:nvPr/>
        </p:nvGraphicFramePr>
        <p:xfrm>
          <a:off x="5334000" y="838200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838200"/>
                        <a:ext cx="68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43"/>
          <p:cNvGraphicFramePr>
            <a:graphicFrameLocks noChangeAspect="1"/>
          </p:cNvGraphicFramePr>
          <p:nvPr/>
        </p:nvGraphicFramePr>
        <p:xfrm>
          <a:off x="2286000" y="1600200"/>
          <a:ext cx="4603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7" imgW="1320227" imgH="215806" progId="Equation.3">
                  <p:embed/>
                </p:oleObj>
              </mc:Choice>
              <mc:Fallback>
                <p:oleObj name="Equation" r:id="rId7" imgW="1320227" imgH="21580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4603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44"/>
          <p:cNvGraphicFramePr>
            <a:graphicFrameLocks noChangeAspect="1"/>
          </p:cNvGraphicFramePr>
          <p:nvPr/>
        </p:nvGraphicFramePr>
        <p:xfrm>
          <a:off x="1919288" y="3716338"/>
          <a:ext cx="53498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Equation" r:id="rId9" imgW="1892300" imgH="266700" progId="Equation.3">
                  <p:embed/>
                </p:oleObj>
              </mc:Choice>
              <mc:Fallback>
                <p:oleObj name="Equation" r:id="rId9" imgW="1892300" imgH="2667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716338"/>
                        <a:ext cx="53498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45"/>
          <p:cNvGraphicFramePr>
            <a:graphicFrameLocks noChangeAspect="1"/>
          </p:cNvGraphicFramePr>
          <p:nvPr/>
        </p:nvGraphicFramePr>
        <p:xfrm>
          <a:off x="4038600" y="5486400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11" imgW="1396394" imgH="583947" progId="Equation.3">
                  <p:embed/>
                </p:oleObj>
              </mc:Choice>
              <mc:Fallback>
                <p:oleObj name="Equation" r:id="rId11" imgW="1396394" imgH="58394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46"/>
          <p:cNvSpPr txBox="1">
            <a:spLocks noChangeArrowheads="1"/>
          </p:cNvSpPr>
          <p:nvPr/>
        </p:nvSpPr>
        <p:spPr bwMode="auto">
          <a:xfrm>
            <a:off x="5638800" y="5486400"/>
            <a:ext cx="341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(accepting state)</a:t>
            </a:r>
          </a:p>
        </p:txBody>
      </p:sp>
      <p:sp>
        <p:nvSpPr>
          <p:cNvPr id="65547" name="Line 47"/>
          <p:cNvSpPr>
            <a:spLocks noChangeShapeType="1"/>
          </p:cNvSpPr>
          <p:nvPr/>
        </p:nvSpPr>
        <p:spPr bwMode="auto">
          <a:xfrm flipV="1">
            <a:off x="4343400" y="44196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F3D921-7FD0-4B4D-8419-A01B5E34B27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r>
              <a:rPr lang="en-US" smtClean="0"/>
              <a:t> 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5486400" y="190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5562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5626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410200" y="2971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1905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0" name="Freeform 10"/>
          <p:cNvSpPr>
            <a:spLocks/>
          </p:cNvSpPr>
          <p:nvPr/>
        </p:nvSpPr>
        <p:spPr bwMode="auto">
          <a:xfrm>
            <a:off x="2946400" y="1866900"/>
            <a:ext cx="2540000" cy="1562100"/>
          </a:xfrm>
          <a:custGeom>
            <a:avLst/>
            <a:gdLst>
              <a:gd name="T0" fmla="*/ 2147483647 w 1600"/>
              <a:gd name="T1" fmla="*/ 2147483647 h 984"/>
              <a:gd name="T2" fmla="*/ 2147483647 w 1600"/>
              <a:gd name="T3" fmla="*/ 2147483647 h 984"/>
              <a:gd name="T4" fmla="*/ 2147483647 w 1600"/>
              <a:gd name="T5" fmla="*/ 2147483647 h 984"/>
              <a:gd name="T6" fmla="*/ 2147483647 w 1600"/>
              <a:gd name="T7" fmla="*/ 2147483647 h 984"/>
              <a:gd name="T8" fmla="*/ 2147483647 w 1600"/>
              <a:gd name="T9" fmla="*/ 2147483647 h 984"/>
              <a:gd name="T10" fmla="*/ 2147483647 w 1600"/>
              <a:gd name="T11" fmla="*/ 2147483647 h 984"/>
              <a:gd name="T12" fmla="*/ 2147483647 w 1600"/>
              <a:gd name="T13" fmla="*/ 2147483647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00" h="984">
                <a:moveTo>
                  <a:pt x="16" y="984"/>
                </a:moveTo>
                <a:cubicBezTo>
                  <a:pt x="8" y="796"/>
                  <a:pt x="0" y="608"/>
                  <a:pt x="112" y="552"/>
                </a:cubicBezTo>
                <a:cubicBezTo>
                  <a:pt x="224" y="496"/>
                  <a:pt x="576" y="712"/>
                  <a:pt x="688" y="648"/>
                </a:cubicBezTo>
                <a:cubicBezTo>
                  <a:pt x="800" y="584"/>
                  <a:pt x="712" y="272"/>
                  <a:pt x="784" y="168"/>
                </a:cubicBezTo>
                <a:cubicBezTo>
                  <a:pt x="856" y="64"/>
                  <a:pt x="1024" y="0"/>
                  <a:pt x="1120" y="24"/>
                </a:cubicBezTo>
                <a:cubicBezTo>
                  <a:pt x="1216" y="48"/>
                  <a:pt x="1280" y="272"/>
                  <a:pt x="1360" y="312"/>
                </a:cubicBezTo>
                <a:cubicBezTo>
                  <a:pt x="1440" y="352"/>
                  <a:pt x="1520" y="308"/>
                  <a:pt x="1600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>
            <a:off x="3124200" y="3124200"/>
            <a:ext cx="2286000" cy="990600"/>
          </a:xfrm>
          <a:custGeom>
            <a:avLst/>
            <a:gdLst>
              <a:gd name="T0" fmla="*/ 0 w 1440"/>
              <a:gd name="T1" fmla="*/ 2147483647 h 624"/>
              <a:gd name="T2" fmla="*/ 2147483647 w 1440"/>
              <a:gd name="T3" fmla="*/ 2147483647 h 624"/>
              <a:gd name="T4" fmla="*/ 2147483647 w 1440"/>
              <a:gd name="T5" fmla="*/ 2147483647 h 624"/>
              <a:gd name="T6" fmla="*/ 2147483647 w 1440"/>
              <a:gd name="T7" fmla="*/ 2147483647 h 624"/>
              <a:gd name="T8" fmla="*/ 2147483647 w 1440"/>
              <a:gd name="T9" fmla="*/ 2147483647 h 624"/>
              <a:gd name="T10" fmla="*/ 2147483647 w 1440"/>
              <a:gd name="T11" fmla="*/ 2147483647 h 624"/>
              <a:gd name="T12" fmla="*/ 2147483647 w 1440"/>
              <a:gd name="T13" fmla="*/ 2147483647 h 624"/>
              <a:gd name="T14" fmla="*/ 2147483647 w 1440"/>
              <a:gd name="T15" fmla="*/ 2147483647 h 6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0" h="624">
                <a:moveTo>
                  <a:pt x="0" y="384"/>
                </a:moveTo>
                <a:cubicBezTo>
                  <a:pt x="116" y="504"/>
                  <a:pt x="232" y="624"/>
                  <a:pt x="336" y="624"/>
                </a:cubicBezTo>
                <a:cubicBezTo>
                  <a:pt x="440" y="624"/>
                  <a:pt x="584" y="472"/>
                  <a:pt x="624" y="384"/>
                </a:cubicBezTo>
                <a:cubicBezTo>
                  <a:pt x="664" y="296"/>
                  <a:pt x="520" y="152"/>
                  <a:pt x="576" y="96"/>
                </a:cubicBezTo>
                <a:cubicBezTo>
                  <a:pt x="632" y="40"/>
                  <a:pt x="880" y="0"/>
                  <a:pt x="960" y="48"/>
                </a:cubicBezTo>
                <a:cubicBezTo>
                  <a:pt x="1040" y="96"/>
                  <a:pt x="1000" y="336"/>
                  <a:pt x="1056" y="384"/>
                </a:cubicBezTo>
                <a:cubicBezTo>
                  <a:pt x="1112" y="432"/>
                  <a:pt x="1232" y="368"/>
                  <a:pt x="1296" y="336"/>
                </a:cubicBezTo>
                <a:cubicBezTo>
                  <a:pt x="1360" y="304"/>
                  <a:pt x="1400" y="248"/>
                  <a:pt x="144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2" name="Freeform 12"/>
          <p:cNvSpPr>
            <a:spLocks/>
          </p:cNvSpPr>
          <p:nvPr/>
        </p:nvSpPr>
        <p:spPr bwMode="auto">
          <a:xfrm>
            <a:off x="2819400" y="3962400"/>
            <a:ext cx="2743200" cy="1600200"/>
          </a:xfrm>
          <a:custGeom>
            <a:avLst/>
            <a:gdLst>
              <a:gd name="T0" fmla="*/ 0 w 1728"/>
              <a:gd name="T1" fmla="*/ 0 h 1008"/>
              <a:gd name="T2" fmla="*/ 2147483647 w 1728"/>
              <a:gd name="T3" fmla="*/ 2147483647 h 1008"/>
              <a:gd name="T4" fmla="*/ 2147483647 w 1728"/>
              <a:gd name="T5" fmla="*/ 2147483647 h 1008"/>
              <a:gd name="T6" fmla="*/ 2147483647 w 1728"/>
              <a:gd name="T7" fmla="*/ 2147483647 h 1008"/>
              <a:gd name="T8" fmla="*/ 2147483647 w 1728"/>
              <a:gd name="T9" fmla="*/ 2147483647 h 1008"/>
              <a:gd name="T10" fmla="*/ 2147483647 w 1728"/>
              <a:gd name="T11" fmla="*/ 2147483647 h 1008"/>
              <a:gd name="T12" fmla="*/ 2147483647 w 1728"/>
              <a:gd name="T13" fmla="*/ 2147483647 h 1008"/>
              <a:gd name="T14" fmla="*/ 2147483647 w 1728"/>
              <a:gd name="T15" fmla="*/ 2147483647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28" h="1008">
                <a:moveTo>
                  <a:pt x="0" y="0"/>
                </a:moveTo>
                <a:cubicBezTo>
                  <a:pt x="88" y="220"/>
                  <a:pt x="176" y="440"/>
                  <a:pt x="288" y="480"/>
                </a:cubicBezTo>
                <a:cubicBezTo>
                  <a:pt x="400" y="520"/>
                  <a:pt x="592" y="184"/>
                  <a:pt x="672" y="240"/>
                </a:cubicBezTo>
                <a:cubicBezTo>
                  <a:pt x="752" y="296"/>
                  <a:pt x="712" y="768"/>
                  <a:pt x="768" y="816"/>
                </a:cubicBezTo>
                <a:cubicBezTo>
                  <a:pt x="824" y="864"/>
                  <a:pt x="920" y="496"/>
                  <a:pt x="1008" y="528"/>
                </a:cubicBezTo>
                <a:cubicBezTo>
                  <a:pt x="1096" y="560"/>
                  <a:pt x="1208" y="1008"/>
                  <a:pt x="1296" y="1008"/>
                </a:cubicBezTo>
                <a:cubicBezTo>
                  <a:pt x="1384" y="1008"/>
                  <a:pt x="1464" y="616"/>
                  <a:pt x="1536" y="528"/>
                </a:cubicBezTo>
                <a:cubicBezTo>
                  <a:pt x="1608" y="440"/>
                  <a:pt x="1668" y="460"/>
                  <a:pt x="172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5105400" y="1600200"/>
            <a:ext cx="13716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2590800" y="3352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5638800" y="3124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8"/>
          <p:cNvGraphicFramePr>
            <a:graphicFrameLocks noChangeAspect="1"/>
          </p:cNvGraphicFramePr>
          <p:nvPr/>
        </p:nvGraphicFramePr>
        <p:xfrm>
          <a:off x="3352800" y="35052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7" imgW="228501" imgH="215806" progId="Equation.3">
                  <p:embed/>
                </p:oleObj>
              </mc:Choice>
              <mc:Fallback>
                <p:oleObj name="Equation" r:id="rId7" imgW="228501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9"/>
          <p:cNvGraphicFramePr>
            <a:graphicFrameLocks noChangeAspect="1"/>
          </p:cNvGraphicFramePr>
          <p:nvPr/>
        </p:nvGraphicFramePr>
        <p:xfrm>
          <a:off x="4724400" y="838200"/>
          <a:ext cx="2209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9" imgW="710891" imgH="241195" progId="Equation.3">
                  <p:embed/>
                </p:oleObj>
              </mc:Choice>
              <mc:Fallback>
                <p:oleObj name="Equation" r:id="rId9" imgW="710891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22098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20"/>
          <p:cNvGraphicFramePr>
            <a:graphicFrameLocks noChangeAspect="1"/>
          </p:cNvGraphicFramePr>
          <p:nvPr/>
        </p:nvGraphicFramePr>
        <p:xfrm>
          <a:off x="228600" y="304800"/>
          <a:ext cx="2590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11" imgW="723586" imgH="215806" progId="Equation.3">
                  <p:embed/>
                </p:oleObj>
              </mc:Choice>
              <mc:Fallback>
                <p:oleObj name="Equation" r:id="rId11" imgW="723586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2590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21"/>
          <p:cNvGraphicFramePr>
            <a:graphicFrameLocks noChangeAspect="1"/>
          </p:cNvGraphicFramePr>
          <p:nvPr/>
        </p:nvGraphicFramePr>
        <p:xfrm>
          <a:off x="6629400" y="3124200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3" imgW="1396394" imgH="583947" progId="Equation.3">
                  <p:embed/>
                </p:oleObj>
              </mc:Choice>
              <mc:Fallback>
                <p:oleObj name="Equation" r:id="rId13" imgW="1396394" imgH="5839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2"/>
          <p:cNvGraphicFramePr>
            <a:graphicFrameLocks noChangeAspect="1"/>
          </p:cNvGraphicFramePr>
          <p:nvPr/>
        </p:nvGraphicFramePr>
        <p:xfrm>
          <a:off x="5600700" y="19050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15" imgW="355446" imgH="533169" progId="Equation.3">
                  <p:embed/>
                </p:oleObj>
              </mc:Choice>
              <mc:Fallback>
                <p:oleObj name="Equation" r:id="rId15" imgW="355446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905000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3"/>
          <p:cNvGraphicFramePr>
            <a:graphicFrameLocks noChangeAspect="1"/>
          </p:cNvGraphicFramePr>
          <p:nvPr/>
        </p:nvGraphicFramePr>
        <p:xfrm>
          <a:off x="5632450" y="44577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17" imgW="444307" imgH="609336" progId="Equation.3">
                  <p:embed/>
                </p:oleObj>
              </mc:Choice>
              <mc:Fallback>
                <p:oleObj name="Equation" r:id="rId17" imgW="444307" imgH="6093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4577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4"/>
          <p:cNvGraphicFramePr>
            <a:graphicFrameLocks noChangeAspect="1"/>
          </p:cNvGraphicFramePr>
          <p:nvPr/>
        </p:nvGraphicFramePr>
        <p:xfrm>
          <a:off x="3276600" y="22098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19" imgW="228501" imgH="215806" progId="Equation.3">
                  <p:embed/>
                </p:oleObj>
              </mc:Choice>
              <mc:Fallback>
                <p:oleObj name="Equation" r:id="rId19" imgW="228501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5"/>
          <p:cNvGraphicFramePr>
            <a:graphicFrameLocks noChangeAspect="1"/>
          </p:cNvGraphicFramePr>
          <p:nvPr/>
        </p:nvGraphicFramePr>
        <p:xfrm>
          <a:off x="4191000" y="42672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20" imgW="228501" imgH="215806" progId="Equation.3">
                  <p:embed/>
                </p:oleObj>
              </mc:Choice>
              <mc:Fallback>
                <p:oleObj name="Equation" r:id="rId20" imgW="228501" imgH="21580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Line 27"/>
          <p:cNvSpPr>
            <a:spLocks noChangeShapeType="1"/>
          </p:cNvSpPr>
          <p:nvPr/>
        </p:nvSpPr>
        <p:spPr bwMode="auto">
          <a:xfrm>
            <a:off x="5791200" y="2667000"/>
            <a:ext cx="0" cy="3048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585" name="Line 28"/>
          <p:cNvSpPr>
            <a:spLocks noChangeShapeType="1"/>
          </p:cNvSpPr>
          <p:nvPr/>
        </p:nvSpPr>
        <p:spPr bwMode="auto">
          <a:xfrm>
            <a:off x="5867400" y="4038600"/>
            <a:ext cx="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3FF0A08-FD8E-417A-93FD-840DC62B776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602" name="Freeform 18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5181600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0" name="Object 26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7391400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7616" name="Object 32"/>
          <p:cNvGraphicFramePr>
            <a:graphicFrameLocks noChangeAspect="1"/>
          </p:cNvGraphicFramePr>
          <p:nvPr/>
        </p:nvGraphicFramePr>
        <p:xfrm>
          <a:off x="762000" y="5334000"/>
          <a:ext cx="3695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Equation" r:id="rId26" imgW="1244060" imgH="266584" progId="Equation.3">
                  <p:embed/>
                </p:oleObj>
              </mc:Choice>
              <mc:Fallback>
                <p:oleObj name="Equation" r:id="rId26" imgW="1244060" imgH="2665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6957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7" name="Object 33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28" imgW="228600" imgH="520700" progId="Equation.3">
                  <p:embed/>
                </p:oleObj>
              </mc:Choice>
              <mc:Fallback>
                <p:oleObj name="Equation" r:id="rId28" imgW="228600" imgH="520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8" name="Object 35"/>
          <p:cNvGraphicFramePr>
            <a:graphicFrameLocks noChangeAspect="1"/>
          </p:cNvGraphicFramePr>
          <p:nvPr/>
        </p:nvGraphicFramePr>
        <p:xfrm>
          <a:off x="6248400" y="54102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Equation" r:id="rId29" imgW="2209800" imgH="533400" progId="Equation.3">
                  <p:embed/>
                </p:oleObj>
              </mc:Choice>
              <mc:Fallback>
                <p:oleObj name="Equation" r:id="rId29" imgW="2209800" imgH="533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102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9" name="Object 36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Equation" r:id="rId31" imgW="2387600" imgH="584200" progId="Equation.3">
                  <p:embed/>
                </p:oleObj>
              </mc:Choice>
              <mc:Fallback>
                <p:oleObj name="Equation" r:id="rId31" imgW="2387600" imgH="584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0" name="Line 37"/>
          <p:cNvSpPr>
            <a:spLocks noChangeShapeType="1"/>
          </p:cNvSpPr>
          <p:nvPr/>
        </p:nvSpPr>
        <p:spPr bwMode="auto">
          <a:xfrm>
            <a:off x="41910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7621" name="Object 38"/>
          <p:cNvGraphicFramePr>
            <a:graphicFrameLocks noChangeAspect="1"/>
          </p:cNvGraphicFramePr>
          <p:nvPr/>
        </p:nvGraphicFramePr>
        <p:xfrm>
          <a:off x="4648200" y="6096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33" imgW="774364" imgH="393529" progId="Equation.3">
                  <p:embed/>
                </p:oleObj>
              </mc:Choice>
              <mc:Fallback>
                <p:oleObj name="Equation" r:id="rId33" imgW="774364" imgH="393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096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2" name="AutoShape 40"/>
          <p:cNvSpPr>
            <a:spLocks noChangeArrowheads="1"/>
          </p:cNvSpPr>
          <p:nvPr/>
        </p:nvSpPr>
        <p:spPr bwMode="auto">
          <a:xfrm>
            <a:off x="48768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ABC9681-F57B-4E7D-8D42-6D8D199B683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68612" name="Oval 3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8614" name="Object 5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8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19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0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1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626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8627" name="Object 18"/>
          <p:cNvGraphicFramePr>
            <a:graphicFrameLocks noChangeAspect="1"/>
          </p:cNvGraphicFramePr>
          <p:nvPr/>
        </p:nvGraphicFramePr>
        <p:xfrm>
          <a:off x="5181600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5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6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7" name="Object 28"/>
          <p:cNvGraphicFramePr>
            <a:graphicFrameLocks noChangeAspect="1"/>
          </p:cNvGraphicFramePr>
          <p:nvPr/>
        </p:nvGraphicFramePr>
        <p:xfrm>
          <a:off x="7391400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8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9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8640" name="Object 31"/>
          <p:cNvGraphicFramePr>
            <a:graphicFrameLocks noChangeAspect="1"/>
          </p:cNvGraphicFramePr>
          <p:nvPr/>
        </p:nvGraphicFramePr>
        <p:xfrm>
          <a:off x="685800" y="5334000"/>
          <a:ext cx="4114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Equation" r:id="rId26" imgW="1447172" imgH="266584" progId="Equation.3">
                  <p:embed/>
                </p:oleObj>
              </mc:Choice>
              <mc:Fallback>
                <p:oleObj name="Equation" r:id="rId26" imgW="1447172" imgH="26658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41148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1" name="Object 32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Equation" r:id="rId28" imgW="228600" imgH="520700" progId="Equation.3">
                  <p:embed/>
                </p:oleObj>
              </mc:Choice>
              <mc:Fallback>
                <p:oleObj name="Equation" r:id="rId28" imgW="228600" imgH="520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2" name="Object 33"/>
          <p:cNvGraphicFramePr>
            <a:graphicFrameLocks noChangeAspect="1"/>
          </p:cNvGraphicFramePr>
          <p:nvPr/>
        </p:nvGraphicFramePr>
        <p:xfrm>
          <a:off x="6172200" y="5334000"/>
          <a:ext cx="2171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Equation" r:id="rId29" imgW="2171700" imgH="558800" progId="Equation.3">
                  <p:embed/>
                </p:oleObj>
              </mc:Choice>
              <mc:Fallback>
                <p:oleObj name="Equation" r:id="rId29" imgW="2171700" imgH="558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0"/>
                        <a:ext cx="2171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3" name="Object 34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Equation" r:id="rId31" imgW="2387600" imgH="584200" progId="Equation.3">
                  <p:embed/>
                </p:oleObj>
              </mc:Choice>
              <mc:Fallback>
                <p:oleObj name="Equation" r:id="rId31" imgW="2387600" imgH="584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4" name="Line 35"/>
          <p:cNvSpPr>
            <a:spLocks noChangeShapeType="1"/>
          </p:cNvSpPr>
          <p:nvPr/>
        </p:nvSpPr>
        <p:spPr bwMode="auto">
          <a:xfrm>
            <a:off x="44958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8645" name="Object 36"/>
          <p:cNvGraphicFramePr>
            <a:graphicFrameLocks noChangeAspect="1"/>
          </p:cNvGraphicFramePr>
          <p:nvPr/>
        </p:nvGraphicFramePr>
        <p:xfrm>
          <a:off x="4953000" y="6096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Equation" r:id="rId33" imgW="774364" imgH="393529" progId="Equation.3">
                  <p:embed/>
                </p:oleObj>
              </mc:Choice>
              <mc:Fallback>
                <p:oleObj name="Equation" r:id="rId33" imgW="774364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096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4953000" y="5410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68F86EB-36AF-4578-AACE-78A35195976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5181600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0" name="Object 28"/>
          <p:cNvGraphicFramePr>
            <a:graphicFrameLocks noChangeAspect="1"/>
          </p:cNvGraphicFramePr>
          <p:nvPr/>
        </p:nvGraphicFramePr>
        <p:xfrm>
          <a:off x="7391400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1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9663" name="Object 31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26" imgW="228600" imgH="520700" progId="Equation.3">
                  <p:embed/>
                </p:oleObj>
              </mc:Choice>
              <mc:Fallback>
                <p:oleObj name="Equation" r:id="rId26" imgW="228600" imgH="520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4" name="Object 32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27" imgW="2387600" imgH="584200" progId="Equation.3">
                  <p:embed/>
                </p:oleObj>
              </mc:Choice>
              <mc:Fallback>
                <p:oleObj name="Equation" r:id="rId27" imgW="2387600" imgH="584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5" name="Object 33"/>
          <p:cNvGraphicFramePr>
            <a:graphicFrameLocks noChangeAspect="1"/>
          </p:cNvGraphicFramePr>
          <p:nvPr/>
        </p:nvGraphicFramePr>
        <p:xfrm>
          <a:off x="838200" y="5334000"/>
          <a:ext cx="3962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29" imgW="1422400" imgH="266700" progId="Equation.3">
                  <p:embed/>
                </p:oleObj>
              </mc:Choice>
              <mc:Fallback>
                <p:oleObj name="Equation" r:id="rId29" imgW="1422400" imgH="266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39624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6" name="Object 34"/>
          <p:cNvGraphicFramePr>
            <a:graphicFrameLocks noChangeAspect="1"/>
          </p:cNvGraphicFramePr>
          <p:nvPr/>
        </p:nvGraphicFramePr>
        <p:xfrm>
          <a:off x="6096000" y="5410200"/>
          <a:ext cx="271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31" imgW="2717800" imgH="533400" progId="Equation.3">
                  <p:embed/>
                </p:oleObj>
              </mc:Choice>
              <mc:Fallback>
                <p:oleObj name="Equation" r:id="rId31" imgW="2717800" imgH="533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10200"/>
                        <a:ext cx="271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7" name="Oval 37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68" name="Line 38"/>
          <p:cNvSpPr>
            <a:spLocks noChangeShapeType="1"/>
          </p:cNvSpPr>
          <p:nvPr/>
        </p:nvSpPr>
        <p:spPr bwMode="auto">
          <a:xfrm>
            <a:off x="44958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9669" name="Object 39"/>
          <p:cNvGraphicFramePr>
            <a:graphicFrameLocks noChangeAspect="1"/>
          </p:cNvGraphicFramePr>
          <p:nvPr/>
        </p:nvGraphicFramePr>
        <p:xfrm>
          <a:off x="4953000" y="6096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33" imgW="774364" imgH="393529" progId="Equation.3">
                  <p:embed/>
                </p:oleObj>
              </mc:Choice>
              <mc:Fallback>
                <p:oleObj name="Equation" r:id="rId33" imgW="774364" imgH="393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096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0" name="AutoShape 40"/>
          <p:cNvSpPr>
            <a:spLocks noChangeArrowheads="1"/>
          </p:cNvSpPr>
          <p:nvPr/>
        </p:nvSpPr>
        <p:spPr bwMode="auto">
          <a:xfrm>
            <a:off x="49530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19FB2EA-233A-447E-A9AE-C71AFD7D070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70660" name="Oval 3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1" name="Oval 4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Oval 6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4" name="Oval 7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6" name="Oval 9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8" name="Oval 11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9" name="Line 12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0674" name="Object 17"/>
          <p:cNvGraphicFramePr>
            <a:graphicFrameLocks noChangeAspect="1"/>
          </p:cNvGraphicFramePr>
          <p:nvPr/>
        </p:nvGraphicFramePr>
        <p:xfrm>
          <a:off x="5181600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8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19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0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1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2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3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4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5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6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27"/>
          <p:cNvGraphicFramePr>
            <a:graphicFrameLocks noChangeAspect="1"/>
          </p:cNvGraphicFramePr>
          <p:nvPr/>
        </p:nvGraphicFramePr>
        <p:xfrm>
          <a:off x="7391400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8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Line 29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0687" name="Object 30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26" imgW="228600" imgH="520700" progId="Equation.3">
                  <p:embed/>
                </p:oleObj>
              </mc:Choice>
              <mc:Fallback>
                <p:oleObj name="Equation" r:id="rId26" imgW="228600" imgH="520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8" name="Object 31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27" imgW="2387600" imgH="584200" progId="Equation.3">
                  <p:embed/>
                </p:oleObj>
              </mc:Choice>
              <mc:Fallback>
                <p:oleObj name="Equation" r:id="rId27" imgW="2387600" imgH="584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9" name="Object 32"/>
          <p:cNvGraphicFramePr>
            <a:graphicFrameLocks noChangeAspect="1"/>
          </p:cNvGraphicFramePr>
          <p:nvPr/>
        </p:nvGraphicFramePr>
        <p:xfrm>
          <a:off x="1219200" y="5486400"/>
          <a:ext cx="3035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29" imgW="1143000" imgH="241300" progId="Equation.3">
                  <p:embed/>
                </p:oleObj>
              </mc:Choice>
              <mc:Fallback>
                <p:oleObj name="Equation" r:id="rId29" imgW="11430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3035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3"/>
          <p:cNvGraphicFramePr>
            <a:graphicFrameLocks noChangeAspect="1"/>
          </p:cNvGraphicFramePr>
          <p:nvPr/>
        </p:nvGraphicFramePr>
        <p:xfrm>
          <a:off x="5873750" y="5410200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31" imgW="2438400" imgH="558800" progId="Equation.3">
                  <p:embed/>
                </p:oleObj>
              </mc:Choice>
              <mc:Fallback>
                <p:oleObj name="Equation" r:id="rId31" imgW="2438400" imgH="558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5410200"/>
                        <a:ext cx="243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1" name="Oval 34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2" name="Line 35"/>
          <p:cNvSpPr>
            <a:spLocks noChangeShapeType="1"/>
          </p:cNvSpPr>
          <p:nvPr/>
        </p:nvSpPr>
        <p:spPr bwMode="auto">
          <a:xfrm>
            <a:off x="40386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70693" name="Object 36"/>
          <p:cNvGraphicFramePr>
            <a:graphicFrameLocks noChangeAspect="1"/>
          </p:cNvGraphicFramePr>
          <p:nvPr/>
        </p:nvGraphicFramePr>
        <p:xfrm>
          <a:off x="4495800" y="607060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33" imgW="774364" imgH="444307" progId="Equation.3">
                  <p:embed/>
                </p:oleObj>
              </mc:Choice>
              <mc:Fallback>
                <p:oleObj name="Equation" r:id="rId33" imgW="774364" imgH="44430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7060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4" name="AutoShape 37"/>
          <p:cNvSpPr>
            <a:spLocks noChangeArrowheads="1"/>
          </p:cNvSpPr>
          <p:nvPr/>
        </p:nvSpPr>
        <p:spPr bwMode="auto">
          <a:xfrm>
            <a:off x="45720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9C5E23-48A0-4D58-BF29-943B7D37F4C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6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687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9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0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1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2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3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4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5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6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7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98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2147483647 w 3408"/>
              <a:gd name="T1" fmla="*/ 0 h 504"/>
              <a:gd name="T2" fmla="*/ 2147483647 w 3408"/>
              <a:gd name="T3" fmla="*/ 2147483647 h 504"/>
              <a:gd name="T4" fmla="*/ 2147483647 w 3408"/>
              <a:gd name="T5" fmla="*/ 2147483647 h 504"/>
              <a:gd name="T6" fmla="*/ 0 w 34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699" name="Object 18"/>
          <p:cNvGraphicFramePr>
            <a:graphicFrameLocks noChangeAspect="1"/>
          </p:cNvGraphicFramePr>
          <p:nvPr/>
        </p:nvGraphicFramePr>
        <p:xfrm>
          <a:off x="5181600" y="3886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7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8"/>
          <p:cNvGraphicFramePr>
            <a:graphicFrameLocks noChangeAspect="1"/>
          </p:cNvGraphicFramePr>
          <p:nvPr/>
        </p:nvGraphicFramePr>
        <p:xfrm>
          <a:off x="7391400" y="2895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7" name="Equation" r:id="rId24" imgW="228600" imgH="520700" progId="Equation.3">
                  <p:embed/>
                </p:oleObj>
              </mc:Choice>
              <mc:Fallback>
                <p:oleObj name="Equation" r:id="rId24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712" name="Object 31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8" name="Equation" r:id="rId26" imgW="228600" imgH="520700" progId="Equation.3">
                  <p:embed/>
                </p:oleObj>
              </mc:Choice>
              <mc:Fallback>
                <p:oleObj name="Equation" r:id="rId26" imgW="228600" imgH="520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Oval 33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1714" name="Object 34"/>
          <p:cNvGraphicFramePr>
            <a:graphicFrameLocks noChangeAspect="1"/>
          </p:cNvGraphicFramePr>
          <p:nvPr/>
        </p:nvGraphicFramePr>
        <p:xfrm>
          <a:off x="2438400" y="5105400"/>
          <a:ext cx="5257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27" imgW="1892300" imgH="228600" progId="Equation.3">
                  <p:embed/>
                </p:oleObj>
              </mc:Choice>
              <mc:Fallback>
                <p:oleObj name="Equation" r:id="rId27" imgW="18923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52578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C33A653-9499-4E83-94F7-0C3D50A70DE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NFAs accept the Regular Languages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CCF6BE-15F6-4297-9761-794EB426C4D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9230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9233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36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5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6477000" y="28194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First Choice</a:t>
            </a:r>
          </a:p>
        </p:txBody>
      </p:sp>
      <p:sp>
        <p:nvSpPr>
          <p:cNvPr id="9243" name="Line 3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4" name="Text Box 31"/>
          <p:cNvSpPr txBox="1">
            <a:spLocks noChangeArrowheads="1"/>
          </p:cNvSpPr>
          <p:nvPr/>
        </p:nvSpPr>
        <p:spPr bwMode="auto">
          <a:xfrm>
            <a:off x="457200" y="1981200"/>
            <a:ext cx="415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input is consumed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1C4549E-00FF-4C96-AEC1-B5B727A0F04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Equivalence of Machines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rgbClr val="009900"/>
                </a:solidFill>
              </a:rPr>
              <a:t>Definition:</a:t>
            </a:r>
          </a:p>
          <a:p>
            <a:endParaRPr lang="en-US" smtClean="0"/>
          </a:p>
          <a:p>
            <a:r>
              <a:rPr lang="en-US" smtClean="0"/>
              <a:t>Machine           is equivalent to machine</a:t>
            </a:r>
          </a:p>
          <a:p>
            <a:endParaRPr lang="en-US" smtClean="0"/>
          </a:p>
          <a:p>
            <a:r>
              <a:rPr lang="en-US" smtClean="0"/>
              <a:t>if </a:t>
            </a:r>
          </a:p>
          <a:p>
            <a:endParaRPr lang="en-US" smtClean="0"/>
          </a:p>
          <a:p>
            <a:r>
              <a:rPr lang="en-US" smtClean="0"/>
              <a:t>  </a:t>
            </a:r>
          </a:p>
          <a:p>
            <a:endParaRPr lang="en-US" smtClean="0"/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2101850" y="25654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3" imgW="647700" imgH="571500" progId="Equation.3">
                  <p:embed/>
                </p:oleObj>
              </mc:Choice>
              <mc:Fallback>
                <p:oleObj name="Equation" r:id="rId3" imgW="6477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5654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5"/>
          <p:cNvGraphicFramePr>
            <a:graphicFrameLocks noChangeAspect="1"/>
          </p:cNvGraphicFramePr>
          <p:nvPr/>
        </p:nvGraphicFramePr>
        <p:xfrm>
          <a:off x="78486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5" imgW="723586" imgH="571252" progId="Equation.3">
                  <p:embed/>
                </p:oleObj>
              </mc:Choice>
              <mc:Fallback>
                <p:oleObj name="Equation" r:id="rId5" imgW="72358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6"/>
          <p:cNvGraphicFramePr>
            <a:graphicFrameLocks noChangeAspect="1"/>
          </p:cNvGraphicFramePr>
          <p:nvPr/>
        </p:nvGraphicFramePr>
        <p:xfrm>
          <a:off x="914400" y="381000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7" imgW="3200400" imgH="571500" progId="Equation.3">
                  <p:embed/>
                </p:oleObj>
              </mc:Choice>
              <mc:Fallback>
                <p:oleObj name="Equation" r:id="rId7" imgW="32004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20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FB46A33-09BE-4170-A387-A51F65FF7FA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  <a:p>
            <a:endParaRPr lang="en-US" smtClean="0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2578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5105400" y="20574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5410200" y="228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7543800" y="220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5" imgW="368300" imgH="520700" progId="Equation.3">
                  <p:embed/>
                </p:oleObj>
              </mc:Choice>
              <mc:Fallback>
                <p:oleObj name="Equation" r:id="rId5" imgW="3683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096000" y="2590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62" name="Freeform 10"/>
          <p:cNvSpPr>
            <a:spLocks/>
          </p:cNvSpPr>
          <p:nvPr/>
        </p:nvSpPr>
        <p:spPr bwMode="auto">
          <a:xfrm>
            <a:off x="6019800" y="20574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4572000" y="2514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6705600" y="1600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7" imgW="253890" imgH="380835" progId="Equation.3">
                  <p:embed/>
                </p:oleObj>
              </mc:Choice>
              <mc:Fallback>
                <p:oleObj name="Equation" r:id="rId7" imgW="253890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00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6781800" y="2667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3886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3733800" y="5029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40386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/>
        </p:nvGraphicFramePr>
        <p:xfrm>
          <a:off x="6172200" y="51816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83058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Oval 19"/>
          <p:cNvSpPr>
            <a:spLocks noChangeArrowheads="1"/>
          </p:cNvSpPr>
          <p:nvPr/>
        </p:nvSpPr>
        <p:spPr bwMode="auto">
          <a:xfrm>
            <a:off x="81534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60198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4724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67056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4648200" y="5029200"/>
            <a:ext cx="1524000" cy="228600"/>
          </a:xfrm>
          <a:custGeom>
            <a:avLst/>
            <a:gdLst>
              <a:gd name="T0" fmla="*/ 2147483647 w 960"/>
              <a:gd name="T1" fmla="*/ 2147483647 h 144"/>
              <a:gd name="T2" fmla="*/ 2147483647 w 960"/>
              <a:gd name="T3" fmla="*/ 0 h 144"/>
              <a:gd name="T4" fmla="*/ 0 w 960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1877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4777" name="Object 25"/>
          <p:cNvGraphicFramePr>
            <a:graphicFrameLocks noChangeAspect="1"/>
          </p:cNvGraphicFramePr>
          <p:nvPr/>
        </p:nvGraphicFramePr>
        <p:xfrm>
          <a:off x="5334000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54102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16" imgW="165028" imgH="368140" progId="Equation.3">
                  <p:embed/>
                </p:oleObj>
              </mc:Choice>
              <mc:Fallback>
                <p:oleObj name="Equation" r:id="rId16" imgW="165028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7"/>
          <p:cNvGraphicFramePr>
            <a:graphicFrameLocks noChangeAspect="1"/>
          </p:cNvGraphicFramePr>
          <p:nvPr/>
        </p:nvGraphicFramePr>
        <p:xfrm>
          <a:off x="7378700" y="51609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1609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28"/>
          <p:cNvGraphicFramePr>
            <a:graphicFrameLocks noChangeAspect="1"/>
          </p:cNvGraphicFramePr>
          <p:nvPr/>
        </p:nvGraphicFramePr>
        <p:xfrm>
          <a:off x="6426200" y="6172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Equation" r:id="rId19" imgW="253890" imgH="380835" progId="Equation.3">
                  <p:embed/>
                </p:oleObj>
              </mc:Choice>
              <mc:Fallback>
                <p:oleObj name="Equation" r:id="rId19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6172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Freeform 29"/>
          <p:cNvSpPr>
            <a:spLocks/>
          </p:cNvSpPr>
          <p:nvPr/>
        </p:nvSpPr>
        <p:spPr bwMode="auto">
          <a:xfrm>
            <a:off x="4419600" y="5867400"/>
            <a:ext cx="3962400" cy="711200"/>
          </a:xfrm>
          <a:custGeom>
            <a:avLst/>
            <a:gdLst>
              <a:gd name="T0" fmla="*/ 0 w 2496"/>
              <a:gd name="T1" fmla="*/ 2147483647 h 448"/>
              <a:gd name="T2" fmla="*/ 2147483647 w 2496"/>
              <a:gd name="T3" fmla="*/ 2147483647 h 448"/>
              <a:gd name="T4" fmla="*/ 2147483647 w 2496"/>
              <a:gd name="T5" fmla="*/ 2147483647 h 448"/>
              <a:gd name="T6" fmla="*/ 2147483647 w 2496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82" name="Freeform 30"/>
          <p:cNvSpPr>
            <a:spLocks/>
          </p:cNvSpPr>
          <p:nvPr/>
        </p:nvSpPr>
        <p:spPr bwMode="auto">
          <a:xfrm>
            <a:off x="8293100" y="4572000"/>
            <a:ext cx="571500" cy="685800"/>
          </a:xfrm>
          <a:custGeom>
            <a:avLst/>
            <a:gdLst>
              <a:gd name="T0" fmla="*/ 2147483647 w 360"/>
              <a:gd name="T1" fmla="*/ 2147483647 h 432"/>
              <a:gd name="T2" fmla="*/ 2147483647 w 360"/>
              <a:gd name="T3" fmla="*/ 2147483647 h 432"/>
              <a:gd name="T4" fmla="*/ 2147483647 w 360"/>
              <a:gd name="T5" fmla="*/ 0 h 432"/>
              <a:gd name="T6" fmla="*/ 2147483647 w 360"/>
              <a:gd name="T7" fmla="*/ 2147483647 h 432"/>
              <a:gd name="T8" fmla="*/ 2147483647 w 360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432">
                <a:moveTo>
                  <a:pt x="248" y="432"/>
                </a:moveTo>
                <a:cubicBezTo>
                  <a:pt x="304" y="324"/>
                  <a:pt x="360" y="216"/>
                  <a:pt x="344" y="144"/>
                </a:cubicBezTo>
                <a:cubicBezTo>
                  <a:pt x="328" y="72"/>
                  <a:pt x="208" y="0"/>
                  <a:pt x="152" y="0"/>
                </a:cubicBezTo>
                <a:cubicBezTo>
                  <a:pt x="96" y="0"/>
                  <a:pt x="16" y="80"/>
                  <a:pt x="8" y="144"/>
                </a:cubicBezTo>
                <a:cubicBezTo>
                  <a:pt x="0" y="208"/>
                  <a:pt x="52" y="296"/>
                  <a:pt x="10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8305800" y="41148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Equation" r:id="rId21" imgW="508000" imgH="457200" progId="Equation.3">
                  <p:embed/>
                </p:oleObj>
              </mc:Choice>
              <mc:Fallback>
                <p:oleObj name="Equation" r:id="rId21" imgW="5080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114800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5867400" y="990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NFA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5486400" y="39624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DFA</a:t>
            </a:r>
          </a:p>
        </p:txBody>
      </p:sp>
      <p:graphicFrame>
        <p:nvGraphicFramePr>
          <p:cNvPr id="74786" name="Object 34"/>
          <p:cNvGraphicFramePr>
            <a:graphicFrameLocks noChangeAspect="1"/>
          </p:cNvGraphicFramePr>
          <p:nvPr/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3" name="Equation" r:id="rId23" imgW="2921000" imgH="571500" progId="Equation.3">
                  <p:embed/>
                </p:oleObj>
              </mc:Choice>
              <mc:Fallback>
                <p:oleObj name="Equation" r:id="rId23" imgW="2921000" imgH="571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7" name="Object 35"/>
          <p:cNvGraphicFramePr>
            <a:graphicFrameLocks noChangeAspect="1"/>
          </p:cNvGraphicFramePr>
          <p:nvPr/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25" imgW="2997200" imgH="571500" progId="Equation.3">
                  <p:embed/>
                </p:oleObj>
              </mc:Choice>
              <mc:Fallback>
                <p:oleObj name="Equation" r:id="rId25" imgW="2997200" imgH="571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8" name="Object 36"/>
          <p:cNvGraphicFramePr>
            <a:graphicFrameLocks noChangeAspect="1"/>
          </p:cNvGraphicFramePr>
          <p:nvPr/>
        </p:nvGraphicFramePr>
        <p:xfrm>
          <a:off x="70104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27" imgW="647700" imgH="571500" progId="Equation.3">
                  <p:embed/>
                </p:oleObj>
              </mc:Choice>
              <mc:Fallback>
                <p:oleObj name="Equation" r:id="rId27" imgW="6477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/>
          <p:cNvGraphicFramePr>
            <a:graphicFrameLocks noChangeAspect="1"/>
          </p:cNvGraphicFramePr>
          <p:nvPr/>
        </p:nvGraphicFramePr>
        <p:xfrm>
          <a:off x="6705600" y="396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29" imgW="723586" imgH="571252" progId="Equation.3">
                  <p:embed/>
                </p:oleObj>
              </mc:Choice>
              <mc:Fallback>
                <p:oleObj name="Equation" r:id="rId29" imgW="723586" imgH="57125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0" name="Text Box 39"/>
          <p:cNvSpPr txBox="1">
            <a:spLocks noChangeArrowheads="1"/>
          </p:cNvSpPr>
          <p:nvPr/>
        </p:nvSpPr>
        <p:spPr bwMode="auto">
          <a:xfrm>
            <a:off x="228600" y="152400"/>
            <a:ext cx="615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Example of equivalent machines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034B9CF-50D6-4AD1-BB5E-D7BAC110571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5782" name="AutoShape 5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3" name="AutoShape 6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4" name="AutoShape 7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5" name="AutoShape 8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5786" name="Object 9"/>
          <p:cNvGraphicFramePr>
            <a:graphicFrameLocks noChangeAspect="1"/>
          </p:cNvGraphicFramePr>
          <p:nvPr/>
        </p:nvGraphicFramePr>
        <p:xfrm>
          <a:off x="3810000" y="2209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85963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NFAs and DFAs have the same computation power,</a:t>
            </a:r>
          </a:p>
          <a:p>
            <a:r>
              <a:rPr lang="en-US" sz="2800"/>
              <a:t>accept the same set of languages</a:t>
            </a:r>
          </a:p>
        </p:txBody>
      </p:sp>
      <p:sp>
        <p:nvSpPr>
          <p:cNvPr id="75788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966913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006600"/>
                </a:solidFill>
              </a:rPr>
              <a:t>Languages </a:t>
            </a:r>
          </a:p>
          <a:p>
            <a:r>
              <a:rPr lang="en-US" sz="2800">
                <a:solidFill>
                  <a:srgbClr val="006600"/>
                </a:solidFill>
              </a:rPr>
              <a:t>accepted</a:t>
            </a:r>
          </a:p>
          <a:p>
            <a:r>
              <a:rPr lang="en-US" sz="2800">
                <a:solidFill>
                  <a:srgbClr val="006600"/>
                </a:solidFill>
              </a:rPr>
              <a:t>by DFAs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D29F43C-0388-41EE-9C66-D7DACEA8F10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6805" name="AutoShape 4"/>
          <p:cNvSpPr>
            <a:spLocks/>
          </p:cNvSpPr>
          <p:nvPr/>
        </p:nvSpPr>
        <p:spPr bwMode="auto">
          <a:xfrm>
            <a:off x="457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6" name="AutoShape 5"/>
          <p:cNvSpPr>
            <a:spLocks/>
          </p:cNvSpPr>
          <p:nvPr/>
        </p:nvSpPr>
        <p:spPr bwMode="auto">
          <a:xfrm>
            <a:off x="51054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7" name="AutoShape 6"/>
          <p:cNvSpPr>
            <a:spLocks/>
          </p:cNvSpPr>
          <p:nvPr/>
        </p:nvSpPr>
        <p:spPr bwMode="auto">
          <a:xfrm flipH="1">
            <a:off x="7696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8" name="AutoShape 7"/>
          <p:cNvSpPr>
            <a:spLocks/>
          </p:cNvSpPr>
          <p:nvPr/>
        </p:nvSpPr>
        <p:spPr bwMode="auto">
          <a:xfrm flipH="1">
            <a:off x="29718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6809" name="Object 8"/>
          <p:cNvGraphicFramePr>
            <a:graphicFrameLocks noChangeAspect="1"/>
          </p:cNvGraphicFramePr>
          <p:nvPr/>
        </p:nvGraphicFramePr>
        <p:xfrm>
          <a:off x="3657600" y="20574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762000" y="40386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6811" name="Text Box 10"/>
          <p:cNvSpPr txBox="1">
            <a:spLocks noChangeArrowheads="1"/>
          </p:cNvSpPr>
          <p:nvPr/>
        </p:nvSpPr>
        <p:spPr bwMode="auto">
          <a:xfrm>
            <a:off x="5410200" y="4343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6812" name="AutoShape 11"/>
          <p:cNvSpPr>
            <a:spLocks/>
          </p:cNvSpPr>
          <p:nvPr/>
        </p:nvSpPr>
        <p:spPr bwMode="auto">
          <a:xfrm>
            <a:off x="457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13" name="AutoShape 12"/>
          <p:cNvSpPr>
            <a:spLocks/>
          </p:cNvSpPr>
          <p:nvPr/>
        </p:nvSpPr>
        <p:spPr bwMode="auto">
          <a:xfrm>
            <a:off x="51054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14" name="AutoShape 13"/>
          <p:cNvSpPr>
            <a:spLocks/>
          </p:cNvSpPr>
          <p:nvPr/>
        </p:nvSpPr>
        <p:spPr bwMode="auto">
          <a:xfrm flipH="1">
            <a:off x="7696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15" name="AutoShape 14"/>
          <p:cNvSpPr>
            <a:spLocks/>
          </p:cNvSpPr>
          <p:nvPr/>
        </p:nvSpPr>
        <p:spPr bwMode="auto">
          <a:xfrm flipH="1">
            <a:off x="29718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6816" name="Object 15"/>
          <p:cNvGraphicFramePr>
            <a:graphicFrameLocks noChangeAspect="1"/>
          </p:cNvGraphicFramePr>
          <p:nvPr/>
        </p:nvGraphicFramePr>
        <p:xfrm>
          <a:off x="3657600" y="45720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5" imgW="393529" imgH="368140" progId="Equation.3">
                  <p:embed/>
                </p:oleObj>
              </mc:Choice>
              <mc:Fallback>
                <p:oleObj name="Equation" r:id="rId5" imgW="393529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2514600" y="381000"/>
            <a:ext cx="414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only need to show</a:t>
            </a:r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457200" y="331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76819" name="Text Box 18"/>
          <p:cNvSpPr txBox="1">
            <a:spLocks noChangeArrowheads="1"/>
          </p:cNvSpPr>
          <p:nvPr/>
        </p:nvSpPr>
        <p:spPr bwMode="auto">
          <a:xfrm>
            <a:off x="3657600" y="33528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5608695-6D58-42BE-9862-34F22E49CF1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7829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30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31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32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7833" name="Object 8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2819400" y="304800"/>
            <a:ext cx="261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Proof-Step 1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1219200" y="38862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Every DFA is trivially an NFA</a:t>
            </a: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219200" y="5105400"/>
            <a:ext cx="6948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Any language      accepted by a DFA</a:t>
            </a:r>
          </a:p>
          <a:p>
            <a:r>
              <a:rPr lang="en-US"/>
              <a:t>is also accepted by an NFA</a:t>
            </a:r>
          </a:p>
        </p:txBody>
      </p:sp>
      <p:sp>
        <p:nvSpPr>
          <p:cNvPr id="77837" name="AutoShape 13"/>
          <p:cNvSpPr>
            <a:spLocks noChangeArrowheads="1"/>
          </p:cNvSpPr>
          <p:nvPr/>
        </p:nvSpPr>
        <p:spPr bwMode="auto">
          <a:xfrm>
            <a:off x="3581400" y="4572000"/>
            <a:ext cx="48577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3962400" y="5181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9E28C8E-6F1F-485D-9966-DC98A492258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8853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4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5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6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8857" name="Object 8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3" imgW="393529" imgH="368140" progId="Equation.3">
                  <p:embed/>
                </p:oleObj>
              </mc:Choice>
              <mc:Fallback>
                <p:oleObj name="Equation" r:id="rId3" imgW="393529" imgH="3681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3352800" y="304800"/>
            <a:ext cx="267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Proof-Step 2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066800" y="3581400"/>
            <a:ext cx="633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Any NFA can be converted to an</a:t>
            </a:r>
          </a:p>
          <a:p>
            <a:r>
              <a:rPr lang="en-US"/>
              <a:t>equivalent DFA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1127125" y="5359400"/>
            <a:ext cx="7191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Any language      accepted by an NFA</a:t>
            </a:r>
          </a:p>
          <a:p>
            <a:r>
              <a:rPr lang="en-US"/>
              <a:t>is also accepted by a DFA</a:t>
            </a: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3810000" y="5410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4114800" y="4648200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E1F83CF-45C9-46DC-9B82-A29ABD2D132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NFA to DFA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0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2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3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4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988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79894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79895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9896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7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9898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26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20" imgW="647700" imgH="431800" progId="Equation.3">
                  <p:embed/>
                </p:oleObj>
              </mc:Choice>
              <mc:Fallback>
                <p:oleObj name="Equation" r:id="rId20" imgW="6477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DEF17E7-8D54-43B9-B633-FDE84C4D2AE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1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0923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5" name="Object 2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21" imgW="545863" imgH="393529" progId="Equation.3">
                  <p:embed/>
                </p:oleObj>
              </mc:Choice>
              <mc:Fallback>
                <p:oleObj name="Equation" r:id="rId21" imgW="545863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Object 3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9" name="Equation" r:id="rId23" imgW="647700" imgH="431800" progId="Equation.3">
                  <p:embed/>
                </p:oleObj>
              </mc:Choice>
              <mc:Fallback>
                <p:oleObj name="Equation" r:id="rId23" imgW="647700" imgH="431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31"/>
          <p:cNvGraphicFramePr>
            <a:graphicFrameLocks noChangeAspect="1"/>
          </p:cNvGraphicFramePr>
          <p:nvPr/>
        </p:nvGraphicFramePr>
        <p:xfrm>
          <a:off x="2514600" y="0"/>
          <a:ext cx="3327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0" name="Equation" r:id="rId25" imgW="1218671" imgH="241195" progId="Equation.3">
                  <p:embed/>
                </p:oleObj>
              </mc:Choice>
              <mc:Fallback>
                <p:oleObj name="Equation" r:id="rId25" imgW="1218671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33274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EE97B3-B146-44FF-8821-04B9B830173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9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2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3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4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194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1947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3" name="Object 3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Equation" r:id="rId24" imgW="545863" imgH="393529" progId="Equation.3">
                  <p:embed/>
                </p:oleObj>
              </mc:Choice>
              <mc:Fallback>
                <p:oleObj name="Equation" r:id="rId24" imgW="545863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4" name="Object 3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26" imgW="647700" imgH="431800" progId="Equation.3">
                  <p:embed/>
                </p:oleObj>
              </mc:Choice>
              <mc:Fallback>
                <p:oleObj name="Equation" r:id="rId26" imgW="647700" imgH="431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5" name="Object 36"/>
          <p:cNvGraphicFramePr>
            <a:graphicFrameLocks noChangeAspect="1"/>
          </p:cNvGraphicFramePr>
          <p:nvPr/>
        </p:nvGraphicFramePr>
        <p:xfrm>
          <a:off x="2667000" y="0"/>
          <a:ext cx="2495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Equation" r:id="rId28" imgW="914400" imgH="241300" progId="Equation.3">
                  <p:embed/>
                </p:oleObj>
              </mc:Choice>
              <mc:Fallback>
                <p:oleObj name="Equation" r:id="rId28" imgW="9144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4955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6" name="Text Box 37"/>
          <p:cNvSpPr txBox="1">
            <a:spLocks noChangeArrowheads="1"/>
          </p:cNvSpPr>
          <p:nvPr/>
        </p:nvSpPr>
        <p:spPr bwMode="auto">
          <a:xfrm>
            <a:off x="5486400" y="0"/>
            <a:ext cx="207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empty set</a:t>
            </a:r>
          </a:p>
        </p:txBody>
      </p:sp>
      <p:sp>
        <p:nvSpPr>
          <p:cNvPr id="81957" name="Text Box 38"/>
          <p:cNvSpPr txBox="1">
            <a:spLocks noChangeArrowheads="1"/>
          </p:cNvSpPr>
          <p:nvPr/>
        </p:nvSpPr>
        <p:spPr bwMode="auto">
          <a:xfrm>
            <a:off x="4419600" y="59436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7ECFA4D-D856-4099-A964-29159B70120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9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2966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967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6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971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2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975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6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2978" name="Object 34"/>
          <p:cNvGraphicFramePr>
            <a:graphicFrameLocks noChangeAspect="1"/>
          </p:cNvGraphicFramePr>
          <p:nvPr/>
        </p:nvGraphicFramePr>
        <p:xfrm>
          <a:off x="6705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9" name="Object 3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25" imgW="545863" imgH="393529" progId="Equation.3">
                  <p:embed/>
                </p:oleObj>
              </mc:Choice>
              <mc:Fallback>
                <p:oleObj name="Equation" r:id="rId25" imgW="545863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0" name="Object 36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27" imgW="647700" imgH="431800" progId="Equation.3">
                  <p:embed/>
                </p:oleObj>
              </mc:Choice>
              <mc:Fallback>
                <p:oleObj name="Equation" r:id="rId27" imgW="647700" imgH="431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1" name="Object 37"/>
          <p:cNvGraphicFramePr>
            <a:graphicFrameLocks noChangeAspect="1"/>
          </p:cNvGraphicFramePr>
          <p:nvPr/>
        </p:nvGraphicFramePr>
        <p:xfrm>
          <a:off x="5867400" y="152400"/>
          <a:ext cx="3048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29" imgW="1193800" imgH="241300" progId="Equation.3">
                  <p:embed/>
                </p:oleObj>
              </mc:Choice>
              <mc:Fallback>
                <p:oleObj name="Equation" r:id="rId29" imgW="1193800" imgH="241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048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2" name="Object 38"/>
          <p:cNvGraphicFramePr>
            <a:graphicFrameLocks noChangeAspect="1"/>
          </p:cNvGraphicFramePr>
          <p:nvPr/>
        </p:nvGraphicFramePr>
        <p:xfrm>
          <a:off x="5867400" y="685800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31" imgW="901309" imgH="241195" progId="Equation.3">
                  <p:embed/>
                </p:oleObj>
              </mc:Choice>
              <mc:Fallback>
                <p:oleObj name="Equation" r:id="rId31" imgW="901309" imgH="24119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286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40"/>
          <p:cNvGraphicFramePr>
            <a:graphicFrameLocks noChangeAspect="1"/>
          </p:cNvGraphicFramePr>
          <p:nvPr/>
        </p:nvGraphicFramePr>
        <p:xfrm>
          <a:off x="7391400" y="2057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33" imgW="1320227" imgH="520474" progId="Equation.3">
                  <p:embed/>
                </p:oleObj>
              </mc:Choice>
              <mc:Fallback>
                <p:oleObj name="Equation" r:id="rId33" imgW="1320227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0574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4" name="AutoShape 43"/>
          <p:cNvSpPr>
            <a:spLocks noChangeArrowheads="1"/>
          </p:cNvSpPr>
          <p:nvPr/>
        </p:nvSpPr>
        <p:spPr bwMode="auto">
          <a:xfrm>
            <a:off x="7140575" y="1325563"/>
            <a:ext cx="1881188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BCB67E6-911A-43EC-9145-0B7D98ABB23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54" name="Object 1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257" name="Object 1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Oval 18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0" name="Object 19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0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1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2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graphicFrame>
        <p:nvGraphicFramePr>
          <p:cNvPr id="10265" name="Object 2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5EDCFDB-AD4A-45AF-8244-C6FB7F7A64D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3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3991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93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3995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3999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6781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3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4004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5" name="Object 37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26" imgW="545863" imgH="393529" progId="Equation.3">
                  <p:embed/>
                </p:oleObj>
              </mc:Choice>
              <mc:Fallback>
                <p:oleObj name="Equation" r:id="rId26" imgW="545863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28" imgW="647700" imgH="431800" progId="Equation.3">
                  <p:embed/>
                </p:oleObj>
              </mc:Choice>
              <mc:Fallback>
                <p:oleObj name="Equation" r:id="rId28" imgW="647700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7" name="Object 44"/>
          <p:cNvGraphicFramePr>
            <a:graphicFrameLocks noChangeAspect="1"/>
          </p:cNvGraphicFramePr>
          <p:nvPr/>
        </p:nvGraphicFramePr>
        <p:xfrm>
          <a:off x="6078538" y="152400"/>
          <a:ext cx="2625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30" imgW="1028254" imgH="241195" progId="Equation.3">
                  <p:embed/>
                </p:oleObj>
              </mc:Choice>
              <mc:Fallback>
                <p:oleObj name="Equation" r:id="rId30" imgW="1028254" imgH="24119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52400"/>
                        <a:ext cx="26257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8" name="Object 45"/>
          <p:cNvGraphicFramePr>
            <a:graphicFrameLocks noChangeAspect="1"/>
          </p:cNvGraphicFramePr>
          <p:nvPr/>
        </p:nvGraphicFramePr>
        <p:xfrm>
          <a:off x="6019800" y="685800"/>
          <a:ext cx="2673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32" imgW="1054100" imgH="241300" progId="Equation.3">
                  <p:embed/>
                </p:oleObj>
              </mc:Choice>
              <mc:Fallback>
                <p:oleObj name="Equation" r:id="rId32" imgW="1054100" imgH="241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26733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9" name="Object 46"/>
          <p:cNvGraphicFramePr>
            <a:graphicFrameLocks noChangeAspect="1"/>
          </p:cNvGraphicFramePr>
          <p:nvPr/>
        </p:nvGraphicFramePr>
        <p:xfrm>
          <a:off x="7848600" y="2057400"/>
          <a:ext cx="68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34" imgW="279279" imgH="215806" progId="Equation.3">
                  <p:embed/>
                </p:oleObj>
              </mc:Choice>
              <mc:Fallback>
                <p:oleObj name="Equation" r:id="rId34" imgW="279279" imgH="21580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685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0" name="AutoShape 49"/>
          <p:cNvSpPr>
            <a:spLocks noChangeArrowheads="1"/>
          </p:cNvSpPr>
          <p:nvPr/>
        </p:nvSpPr>
        <p:spPr bwMode="auto">
          <a:xfrm>
            <a:off x="7262813" y="1295400"/>
            <a:ext cx="1881187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7C95B27-64EF-4F68-920D-F94DF79A226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5014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1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23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4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5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26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7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28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503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1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28" imgW="545863" imgH="393529" progId="Equation.3">
                  <p:embed/>
                </p:oleObj>
              </mc:Choice>
              <mc:Fallback>
                <p:oleObj name="Equation" r:id="rId28" imgW="545863" imgH="393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2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30" imgW="647700" imgH="431800" progId="Equation.3">
                  <p:embed/>
                </p:oleObj>
              </mc:Choice>
              <mc:Fallback>
                <p:oleObj name="Equation" r:id="rId30" imgW="6477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6324600" y="57912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5A3C27D-A1CF-405D-BBC3-21D64F630BF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43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5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47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8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9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50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52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54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86056" name="Object 40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28" imgW="545863" imgH="393529" progId="Equation.3">
                  <p:embed/>
                </p:oleObj>
              </mc:Choice>
              <mc:Fallback>
                <p:oleObj name="Equation" r:id="rId28" imgW="545863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30" imgW="647700" imgH="431800" progId="Equation.3">
                  <p:embed/>
                </p:oleObj>
              </mc:Choice>
              <mc:Fallback>
                <p:oleObj name="Equation" r:id="rId30" imgW="6477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43"/>
          <p:cNvSpPr txBox="1">
            <a:spLocks noChangeArrowheads="1"/>
          </p:cNvSpPr>
          <p:nvPr/>
        </p:nvSpPr>
        <p:spPr bwMode="auto">
          <a:xfrm>
            <a:off x="1905000" y="0"/>
            <a:ext cx="526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END OF CONSTRUCTION</a:t>
            </a:r>
          </a:p>
        </p:txBody>
      </p:sp>
      <p:graphicFrame>
        <p:nvGraphicFramePr>
          <p:cNvPr id="86059" name="Object 48"/>
          <p:cNvGraphicFramePr>
            <a:graphicFrameLocks noChangeAspect="1"/>
          </p:cNvGraphicFramePr>
          <p:nvPr/>
        </p:nvGraphicFramePr>
        <p:xfrm>
          <a:off x="7239000" y="1600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32" imgW="1180588" imgH="520474" progId="Equation.3">
                  <p:embed/>
                </p:oleObj>
              </mc:Choice>
              <mc:Fallback>
                <p:oleObj name="Equation" r:id="rId32" imgW="1180588" imgH="520474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49"/>
          <p:cNvGraphicFramePr>
            <a:graphicFrameLocks noChangeAspect="1"/>
          </p:cNvGraphicFramePr>
          <p:nvPr/>
        </p:nvGraphicFramePr>
        <p:xfrm>
          <a:off x="67818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34" imgW="2184400" imgH="520700" progId="Equation.3">
                  <p:embed/>
                </p:oleObj>
              </mc:Choice>
              <mc:Fallback>
                <p:oleObj name="Equation" r:id="rId34" imgW="2184400" imgH="5207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29A5DE3-5CBD-4E6B-82A3-D0B123C8062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Conversion Procedure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>
                <a:solidFill>
                  <a:srgbClr val="FF3399"/>
                </a:solidFill>
              </a:rPr>
              <a:t>Input:</a:t>
            </a:r>
            <a:r>
              <a:rPr lang="en-US" smtClean="0"/>
              <a:t> an NFA </a:t>
            </a:r>
          </a:p>
          <a:p>
            <a:endParaRPr lang="en-US" smtClean="0"/>
          </a:p>
          <a:p>
            <a:r>
              <a:rPr lang="en-US" smtClean="0">
                <a:solidFill>
                  <a:srgbClr val="FF3399"/>
                </a:solidFill>
              </a:rPr>
              <a:t>Output:</a:t>
            </a:r>
            <a:r>
              <a:rPr lang="en-US" smtClean="0"/>
              <a:t> an equivalent DFA</a:t>
            </a:r>
          </a:p>
          <a:p>
            <a:r>
              <a:rPr lang="en-US" smtClean="0"/>
              <a:t>			with</a:t>
            </a:r>
          </a:p>
          <a:p>
            <a:endParaRPr lang="en-US" smtClean="0"/>
          </a:p>
        </p:txBody>
      </p:sp>
      <p:graphicFrame>
        <p:nvGraphicFramePr>
          <p:cNvPr id="87045" name="Object 4"/>
          <p:cNvGraphicFramePr>
            <a:graphicFrameLocks noChangeAspect="1"/>
          </p:cNvGraphicFramePr>
          <p:nvPr/>
        </p:nvGraphicFramePr>
        <p:xfrm>
          <a:off x="3124200" y="1447800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60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5"/>
          <p:cNvGraphicFramePr>
            <a:graphicFrameLocks noChangeAspect="1"/>
          </p:cNvGraphicFramePr>
          <p:nvPr/>
        </p:nvGraphicFramePr>
        <p:xfrm>
          <a:off x="5410200" y="2590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Equation" r:id="rId5" imgW="647700" imgH="431800" progId="Equation.3">
                  <p:embed/>
                </p:oleObj>
              </mc:Choice>
              <mc:Fallback>
                <p:oleObj name="Equation" r:id="rId5" imgW="647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9080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6"/>
          <p:cNvGraphicFramePr>
            <a:graphicFrameLocks noChangeAspect="1"/>
          </p:cNvGraphicFramePr>
          <p:nvPr/>
        </p:nvGraphicFramePr>
        <p:xfrm>
          <a:off x="2971800" y="3276600"/>
          <a:ext cx="2590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7" imgW="2971800" imgH="558800" progId="Equation.3">
                  <p:embed/>
                </p:oleObj>
              </mc:Choice>
              <mc:Fallback>
                <p:oleObj name="Equation" r:id="rId7" imgW="29718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590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5BA453D-EEF8-4612-B0E2-C683368E47E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NFA has states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DFA has states from the power set</a:t>
            </a:r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graphicFrame>
        <p:nvGraphicFramePr>
          <p:cNvPr id="88068" name="Object 3"/>
          <p:cNvGraphicFramePr>
            <a:graphicFrameLocks noChangeAspect="1"/>
          </p:cNvGraphicFramePr>
          <p:nvPr/>
        </p:nvGraphicFramePr>
        <p:xfrm>
          <a:off x="4495800" y="762000"/>
          <a:ext cx="251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3" imgW="2273300" imgH="584200" progId="Equation.3">
                  <p:embed/>
                </p:oleObj>
              </mc:Choice>
              <mc:Fallback>
                <p:oleObj name="Equation" r:id="rId3" imgW="22733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2514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4"/>
          <p:cNvGraphicFramePr>
            <a:graphicFrameLocks noChangeAspect="1"/>
          </p:cNvGraphicFramePr>
          <p:nvPr/>
        </p:nvGraphicFramePr>
        <p:xfrm>
          <a:off x="1066800" y="4114800"/>
          <a:ext cx="64547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5" imgW="2145369" imgH="215806" progId="Equation.3">
                  <p:embed/>
                </p:oleObj>
              </mc:Choice>
              <mc:Fallback>
                <p:oleObj name="Equation" r:id="rId5" imgW="2145369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64547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DF0D96C-5D92-496C-8AEF-FC51A6CE3E1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z="4400" b="1" smtClean="0">
                <a:solidFill>
                  <a:srgbClr val="FF0000"/>
                </a:solidFill>
              </a:rPr>
              <a:t>1.</a:t>
            </a:r>
            <a:r>
              <a:rPr lang="en-US" smtClean="0"/>
              <a:t>  Initial state of NFA:</a:t>
            </a:r>
          </a:p>
          <a:p>
            <a:endParaRPr lang="en-US" smtClean="0"/>
          </a:p>
          <a:p>
            <a:r>
              <a:rPr lang="en-US" smtClean="0"/>
              <a:t>     </a:t>
            </a:r>
          </a:p>
          <a:p>
            <a:endParaRPr lang="en-US" smtClean="0"/>
          </a:p>
          <a:p>
            <a:r>
              <a:rPr lang="en-US" smtClean="0"/>
              <a:t>      Initial state of DFA:     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5334000" y="21336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181600" y="4495800"/>
          <a:ext cx="862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5" imgW="863225" imgH="583947" progId="Equation.3">
                  <p:embed/>
                </p:oleObj>
              </mc:Choice>
              <mc:Fallback>
                <p:oleObj name="Equation" r:id="rId5" imgW="863225" imgH="5839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862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3124200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095" name="Text Box 8"/>
          <p:cNvSpPr txBox="1">
            <a:spLocks noChangeArrowheads="1"/>
          </p:cNvSpPr>
          <p:nvPr/>
        </p:nvSpPr>
        <p:spPr bwMode="auto">
          <a:xfrm>
            <a:off x="1447800" y="228600"/>
            <a:ext cx="6145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99"/>
                </a:solidFill>
              </a:rPr>
              <a:t>Conversion Procedure Steps</a:t>
            </a:r>
          </a:p>
        </p:txBody>
      </p:sp>
      <p:sp>
        <p:nvSpPr>
          <p:cNvPr id="89096" name="Text Box 9"/>
          <p:cNvSpPr txBox="1">
            <a:spLocks noChangeArrowheads="1"/>
          </p:cNvSpPr>
          <p:nvPr/>
        </p:nvSpPr>
        <p:spPr bwMode="auto">
          <a:xfrm>
            <a:off x="60325" y="139700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9099551-D1A4-4B42-95C0-5A5DA75A74F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2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2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3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5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90134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12954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20" imgW="647700" imgH="431800" progId="Equation.3">
                  <p:embed/>
                </p:oleObj>
              </mc:Choice>
              <mc:Fallback>
                <p:oleObj name="Equation" r:id="rId20" imgW="6477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Text Box 28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8775E1F-0E85-45F7-A5BB-15D1F08604C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86400"/>
          </a:xfrm>
        </p:spPr>
        <p:txBody>
          <a:bodyPr/>
          <a:lstStyle/>
          <a:p>
            <a:r>
              <a:rPr lang="en-US" smtClean="0"/>
              <a:t>  </a:t>
            </a:r>
            <a:r>
              <a:rPr lang="en-US" sz="4400" b="1" smtClean="0">
                <a:solidFill>
                  <a:srgbClr val="FF0000"/>
                </a:solidFill>
              </a:rPr>
              <a:t>2.</a:t>
            </a:r>
            <a:r>
              <a:rPr lang="en-US" smtClean="0"/>
              <a:t> For every DFA’s state</a:t>
            </a:r>
          </a:p>
          <a:p>
            <a:endParaRPr lang="en-US" smtClean="0"/>
          </a:p>
          <a:p>
            <a:r>
              <a:rPr lang="en-US" smtClean="0"/>
              <a:t>        compute in the NFA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</a:t>
            </a:r>
          </a:p>
          <a:p>
            <a:endParaRPr lang="en-US" smtClean="0"/>
          </a:p>
          <a:p>
            <a:r>
              <a:rPr lang="en-US" smtClean="0"/>
              <a:t>        </a:t>
            </a:r>
          </a:p>
          <a:p>
            <a:r>
              <a:rPr lang="en-US" smtClean="0"/>
              <a:t>		add transition to DFA</a:t>
            </a:r>
          </a:p>
          <a:p>
            <a:endParaRPr lang="en-US" smtClean="0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5867400" y="533400"/>
          <a:ext cx="276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2768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752600" y="2286000"/>
          <a:ext cx="24098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9" name="Equation" r:id="rId5" imgW="825500" imgH="965200" progId="Equation.3">
                  <p:embed/>
                </p:oleObj>
              </mc:Choice>
              <mc:Fallback>
                <p:oleObj name="Equation" r:id="rId5" imgW="8255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24098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5619750" y="3316288"/>
          <a:ext cx="26304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Equation" r:id="rId7" imgW="850900" imgH="228600" progId="Equation.3">
                  <p:embed/>
                </p:oleObj>
              </mc:Choice>
              <mc:Fallback>
                <p:oleObj name="Equation" r:id="rId7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316288"/>
                        <a:ext cx="26304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524000" y="5943600"/>
          <a:ext cx="6705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Equation" r:id="rId9" imgW="2247900" imgH="254000" progId="Equation.3">
                  <p:embed/>
                </p:oleObj>
              </mc:Choice>
              <mc:Fallback>
                <p:oleObj name="Equation" r:id="rId9" imgW="2247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3600"/>
                        <a:ext cx="67056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5105400" y="3581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Equation" r:id="rId11" imgW="304404" imgH="177569" progId="Equation.3">
                  <p:embed/>
                </p:oleObj>
              </mc:Choice>
              <mc:Fallback>
                <p:oleObj name="Equation" r:id="rId11" imgW="304404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AutoShape 9"/>
          <p:cNvSpPr>
            <a:spLocks/>
          </p:cNvSpPr>
          <p:nvPr/>
        </p:nvSpPr>
        <p:spPr bwMode="auto">
          <a:xfrm>
            <a:off x="4343400" y="23622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Union</a:t>
            </a:r>
          </a:p>
        </p:txBody>
      </p:sp>
      <p:sp>
        <p:nvSpPr>
          <p:cNvPr id="91147" name="Text Box 12"/>
          <p:cNvSpPr txBox="1">
            <a:spLocks noChangeArrowheads="1"/>
          </p:cNvSpPr>
          <p:nvPr/>
        </p:nvSpPr>
        <p:spPr bwMode="auto">
          <a:xfrm>
            <a:off x="228600" y="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FEF13DD-B6E3-426C-976A-EED6622B817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828800" y="4419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182" name="Object 22"/>
          <p:cNvGraphicFramePr>
            <a:graphicFrameLocks noChangeAspect="1"/>
          </p:cNvGraphicFramePr>
          <p:nvPr/>
        </p:nvGraphicFramePr>
        <p:xfrm>
          <a:off x="1981200" y="46482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Line 23"/>
          <p:cNvSpPr>
            <a:spLocks noChangeShapeType="1"/>
          </p:cNvSpPr>
          <p:nvPr/>
        </p:nvSpPr>
        <p:spPr bwMode="auto">
          <a:xfrm>
            <a:off x="1295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84" name="Oval 24"/>
          <p:cNvSpPr>
            <a:spLocks noChangeArrowheads="1"/>
          </p:cNvSpPr>
          <p:nvPr/>
        </p:nvSpPr>
        <p:spPr bwMode="auto">
          <a:xfrm>
            <a:off x="4800600" y="42672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2895600" y="4953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4876800" y="4724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3657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228600" y="3657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graphicFrame>
        <p:nvGraphicFramePr>
          <p:cNvPr id="92189" name="Object 29"/>
          <p:cNvGraphicFramePr>
            <a:graphicFrameLocks noChangeAspect="1"/>
          </p:cNvGraphicFramePr>
          <p:nvPr/>
        </p:nvGraphicFramePr>
        <p:xfrm>
          <a:off x="2286000" y="152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21" imgW="3556000" imgH="533400" progId="Equation.3">
                  <p:embed/>
                </p:oleObj>
              </mc:Choice>
              <mc:Fallback>
                <p:oleObj name="Equation" r:id="rId21" imgW="35560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55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/>
          <p:cNvGraphicFramePr>
            <a:graphicFrameLocks noChangeAspect="1"/>
          </p:cNvGraphicFramePr>
          <p:nvPr/>
        </p:nvGraphicFramePr>
        <p:xfrm>
          <a:off x="2438400" y="3429000"/>
          <a:ext cx="347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23" imgW="3479800" imgH="533400" progId="Equation.3">
                  <p:embed/>
                </p:oleObj>
              </mc:Choice>
              <mc:Fallback>
                <p:oleObj name="Equation" r:id="rId23" imgW="3479800" imgH="533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479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31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25" imgW="545863" imgH="393529" progId="Equation.3">
                  <p:embed/>
                </p:oleObj>
              </mc:Choice>
              <mc:Fallback>
                <p:oleObj name="Equation" r:id="rId25" imgW="545863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2" name="Object 32"/>
          <p:cNvGraphicFramePr>
            <a:graphicFrameLocks noChangeAspect="1"/>
          </p:cNvGraphicFramePr>
          <p:nvPr/>
        </p:nvGraphicFramePr>
        <p:xfrm>
          <a:off x="1295400" y="36576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27" imgW="647700" imgH="431800" progId="Equation.3">
                  <p:embed/>
                </p:oleObj>
              </mc:Choice>
              <mc:Fallback>
                <p:oleObj name="Equation" r:id="rId27" imgW="6477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032345D-FB40-4592-B560-269B00654A1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z="3600" b="1" smtClean="0">
                <a:solidFill>
                  <a:srgbClr val="FF0000"/>
                </a:solidFill>
              </a:rPr>
              <a:t>3.</a:t>
            </a:r>
            <a:r>
              <a:rPr lang="en-US" smtClean="0"/>
              <a:t> Repeat Step </a:t>
            </a:r>
            <a:r>
              <a:rPr lang="en-US" sz="3600" smtClean="0">
                <a:solidFill>
                  <a:srgbClr val="FF0000"/>
                </a:solidFill>
              </a:rPr>
              <a:t>2</a:t>
            </a:r>
            <a:r>
              <a:rPr lang="en-US" smtClean="0"/>
              <a:t> for every state in DFA and symbols in alphabet until no more states can be added in the DFA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0" y="144780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C170F8D-C175-4F06-A426-A5060FE42C6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7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70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1278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1281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84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1044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045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1046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89" name="Object 104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Second Choice</a:t>
            </a:r>
          </a:p>
        </p:txBody>
      </p:sp>
      <p:sp>
        <p:nvSpPr>
          <p:cNvPr id="11291" name="Text Box 1051"/>
          <p:cNvSpPr txBox="1">
            <a:spLocks noChangeArrowheads="1"/>
          </p:cNvSpPr>
          <p:nvPr/>
        </p:nvSpPr>
        <p:spPr bwMode="auto">
          <a:xfrm>
            <a:off x="4343400" y="4953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“reject”</a:t>
            </a:r>
          </a:p>
        </p:txBody>
      </p:sp>
      <p:sp>
        <p:nvSpPr>
          <p:cNvPr id="11292" name="Text Box 1052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cannot be consumed</a:t>
            </a:r>
          </a:p>
        </p:txBody>
      </p:sp>
      <p:sp>
        <p:nvSpPr>
          <p:cNvPr id="11293" name="Text Box 1053"/>
          <p:cNvSpPr txBox="1">
            <a:spLocks noChangeArrowheads="1"/>
          </p:cNvSpPr>
          <p:nvPr/>
        </p:nvSpPr>
        <p:spPr bwMode="auto">
          <a:xfrm>
            <a:off x="3946525" y="3835400"/>
            <a:ext cx="3386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Automaton Halts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20847DF-2ABF-4ED7-A4AE-5731D5FA377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3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39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0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1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42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5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4246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28" imgW="545863" imgH="393529" progId="Equation.3">
                  <p:embed/>
                </p:oleObj>
              </mc:Choice>
              <mc:Fallback>
                <p:oleObj name="Equation" r:id="rId28" imgW="545863" imgH="393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30" imgW="647700" imgH="431800" progId="Equation.3">
                  <p:embed/>
                </p:oleObj>
              </mc:Choice>
              <mc:Fallback>
                <p:oleObj name="Equation" r:id="rId30" imgW="6477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9" name="Text Box 42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3A2E544-5EE4-42BA-82AE-16B6562D3F5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</a:t>
            </a:r>
            <a:r>
              <a:rPr lang="en-US" sz="4400" b="1" smtClean="0">
                <a:solidFill>
                  <a:srgbClr val="FF0000"/>
                </a:solidFill>
              </a:rPr>
              <a:t>4.</a:t>
            </a:r>
            <a:r>
              <a:rPr lang="en-US" smtClean="0"/>
              <a:t> For any DFA state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if some       is accepting state in NFA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Then,                        </a:t>
            </a:r>
          </a:p>
          <a:p>
            <a:r>
              <a:rPr lang="en-US" smtClean="0"/>
              <a:t>         is accepting state in DFA</a:t>
            </a:r>
          </a:p>
          <a:p>
            <a:r>
              <a:rPr lang="en-US" smtClean="0"/>
              <a:t>                      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895600" y="27432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Equation" r:id="rId5" imgW="495085" imgH="660113" progId="Equation.3">
                  <p:embed/>
                </p:oleObj>
              </mc:Choice>
              <mc:Fallback>
                <p:oleObj name="Equation" r:id="rId5" imgW="495085" imgH="6601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493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667000" y="44196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7" imgW="2768600" imgH="660400" progId="Equation.3">
                  <p:embed/>
                </p:oleObj>
              </mc:Choice>
              <mc:Fallback>
                <p:oleObj name="Equation" r:id="rId7" imgW="27686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1014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70D6A50-7985-424F-84DF-AA03908D1E3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2147483647 w 480"/>
              <a:gd name="T1" fmla="*/ 2147483647 h 400"/>
              <a:gd name="T2" fmla="*/ 2147483647 w 480"/>
              <a:gd name="T3" fmla="*/ 2147483647 h 400"/>
              <a:gd name="T4" fmla="*/ 2147483647 w 480"/>
              <a:gd name="T5" fmla="*/ 2147483647 h 400"/>
              <a:gd name="T6" fmla="*/ 2147483647 w 480"/>
              <a:gd name="T7" fmla="*/ 2147483647 h 400"/>
              <a:gd name="T8" fmla="*/ 2147483647 w 4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2147483647 w 2456"/>
              <a:gd name="T1" fmla="*/ 0 h 376"/>
              <a:gd name="T2" fmla="*/ 2147483647 w 2456"/>
              <a:gd name="T3" fmla="*/ 2147483647 h 376"/>
              <a:gd name="T4" fmla="*/ 2147483647 w 2456"/>
              <a:gd name="T5" fmla="*/ 2147483647 h 376"/>
              <a:gd name="T6" fmla="*/ 0 w 2456"/>
              <a:gd name="T7" fmla="*/ 2147483647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2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3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NFA</a:t>
            </a:r>
            <a:endParaRPr lang="en-US"/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DFA</a:t>
            </a:r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Equation" r:id="rId16" imgW="774364" imgH="533169" progId="Equation.3">
                  <p:embed/>
                </p:oleObj>
              </mc:Choice>
              <mc:Fallback>
                <p:oleObj name="Equation" r:id="rId16" imgW="774364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18" imgW="1320227" imgH="520474" progId="Equation.3">
                  <p:embed/>
                </p:oleObj>
              </mc:Choice>
              <mc:Fallback>
                <p:oleObj name="Equation" r:id="rId18" imgW="132022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4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87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21" imgW="393529" imgH="380835" progId="Equation.3">
                  <p:embed/>
                </p:oleObj>
              </mc:Choice>
              <mc:Fallback>
                <p:oleObj name="Equation" r:id="rId21" imgW="39352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9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2147483647 h 656"/>
              <a:gd name="T2" fmla="*/ 2147483647 w 728"/>
              <a:gd name="T3" fmla="*/ 2147483647 h 656"/>
              <a:gd name="T4" fmla="*/ 2147483647 w 728"/>
              <a:gd name="T5" fmla="*/ 2147483647 h 656"/>
              <a:gd name="T6" fmla="*/ 2147483647 w 728"/>
              <a:gd name="T7" fmla="*/ 2147483647 h 656"/>
              <a:gd name="T8" fmla="*/ 2147483647 w 728"/>
              <a:gd name="T9" fmla="*/ 2147483647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1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147483647 w 1344"/>
              <a:gd name="T1" fmla="*/ 2147483647 h 248"/>
              <a:gd name="T2" fmla="*/ 2147483647 w 1344"/>
              <a:gd name="T3" fmla="*/ 2147483647 h 248"/>
              <a:gd name="T4" fmla="*/ 0 w 1344"/>
              <a:gd name="T5" fmla="*/ 2147483647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3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147483647 h 568"/>
              <a:gd name="T2" fmla="*/ 2147483647 w 576"/>
              <a:gd name="T3" fmla="*/ 2147483647 h 568"/>
              <a:gd name="T4" fmla="*/ 2147483647 w 576"/>
              <a:gd name="T5" fmla="*/ 2147483647 h 568"/>
              <a:gd name="T6" fmla="*/ 2147483647 w 576"/>
              <a:gd name="T7" fmla="*/ 2147483647 h 568"/>
              <a:gd name="T8" fmla="*/ 2147483647 w 576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5" name="Equation" r:id="rId26" imgW="647700" imgH="469900" progId="Equation.3">
                  <p:embed/>
                </p:oleObj>
              </mc:Choice>
              <mc:Fallback>
                <p:oleObj name="Equation" r:id="rId26" imgW="6477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5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6296" name="Object 40"/>
          <p:cNvGraphicFramePr>
            <a:graphicFrameLocks noChangeAspect="1"/>
          </p:cNvGraphicFramePr>
          <p:nvPr/>
        </p:nvGraphicFramePr>
        <p:xfrm>
          <a:off x="7239000" y="13716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6" name="Equation" r:id="rId28" imgW="1180588" imgH="520474" progId="Equation.3">
                  <p:embed/>
                </p:oleObj>
              </mc:Choice>
              <mc:Fallback>
                <p:oleObj name="Equation" r:id="rId28" imgW="1180588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/>
          <p:cNvGraphicFramePr>
            <a:graphicFrameLocks noChangeAspect="1"/>
          </p:cNvGraphicFramePr>
          <p:nvPr/>
        </p:nvGraphicFramePr>
        <p:xfrm>
          <a:off x="67056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Equation" r:id="rId30" imgW="2184400" imgH="520700" progId="Equation.3">
                  <p:embed/>
                </p:oleObj>
              </mc:Choice>
              <mc:Fallback>
                <p:oleObj name="Equation" r:id="rId30" imgW="2184400" imgH="520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Equation" r:id="rId32" imgW="545863" imgH="393529" progId="Equation.3">
                  <p:embed/>
                </p:oleObj>
              </mc:Choice>
              <mc:Fallback>
                <p:oleObj name="Equation" r:id="rId32" imgW="545863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9" name="Equation" r:id="rId34" imgW="647700" imgH="431800" progId="Equation.3">
                  <p:embed/>
                </p:oleObj>
              </mc:Choice>
              <mc:Fallback>
                <p:oleObj name="Equation" r:id="rId34" imgW="647700" imgH="431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0" name="Text Box 45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2292</TotalTime>
  <Words>790</Words>
  <Application>Microsoft Office PowerPoint</Application>
  <PresentationFormat>On-screen Show (4:3)</PresentationFormat>
  <Paragraphs>372</Paragraphs>
  <Slides>92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Comic Sans MS</vt:lpstr>
      <vt:lpstr>Arial</vt:lpstr>
      <vt:lpstr>Times New Roman</vt:lpstr>
      <vt:lpstr>class</vt:lpstr>
      <vt:lpstr>Microsoft Equation 3.0</vt:lpstr>
      <vt:lpstr>Non-Deterministic  Finite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 Transitions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NFA Example</vt:lpstr>
      <vt:lpstr>PowerPoint Presentation</vt:lpstr>
      <vt:lpstr>PowerPoint Presentation</vt:lpstr>
      <vt:lpstr>PowerPoint Presentation</vt:lpstr>
      <vt:lpstr>Formal Definition of NFAs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Transition Function </vt:lpstr>
      <vt:lpstr>PowerPoint Presentation</vt:lpstr>
      <vt:lpstr>PowerPoint Presentation</vt:lpstr>
      <vt:lpstr>PowerPoint Presentation</vt:lpstr>
      <vt:lpstr>PowerPoint Presentation</vt:lpstr>
      <vt:lpstr>The Language of an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NFAs accept the Regular Languages</vt:lpstr>
      <vt:lpstr>Equivalence of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NFA to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Conversion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543</cp:revision>
  <cp:lastPrinted>2000-09-11T14:23:11Z</cp:lastPrinted>
  <dcterms:created xsi:type="dcterms:W3CDTF">2000-08-31T01:12:33Z</dcterms:created>
  <dcterms:modified xsi:type="dcterms:W3CDTF">2017-02-20T03:15:17Z</dcterms:modified>
</cp:coreProperties>
</file>