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328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459" r:id="rId10"/>
    <p:sldId id="336" r:id="rId11"/>
    <p:sldId id="469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461" r:id="rId24"/>
    <p:sldId id="462" r:id="rId25"/>
    <p:sldId id="463" r:id="rId26"/>
    <p:sldId id="464" r:id="rId27"/>
    <p:sldId id="465" r:id="rId28"/>
    <p:sldId id="466" r:id="rId29"/>
    <p:sldId id="468" r:id="rId30"/>
    <p:sldId id="350" r:id="rId31"/>
    <p:sldId id="47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8" r:id="rId49"/>
    <p:sldId id="369" r:id="rId50"/>
    <p:sldId id="370" r:id="rId51"/>
    <p:sldId id="371" r:id="rId52"/>
    <p:sldId id="373" r:id="rId53"/>
    <p:sldId id="374" r:id="rId54"/>
    <p:sldId id="471" r:id="rId55"/>
    <p:sldId id="375" r:id="rId56"/>
    <p:sldId id="376" r:id="rId57"/>
    <p:sldId id="377" r:id="rId58"/>
    <p:sldId id="378" r:id="rId59"/>
    <p:sldId id="379" r:id="rId60"/>
    <p:sldId id="380" r:id="rId61"/>
    <p:sldId id="381" r:id="rId62"/>
    <p:sldId id="382" r:id="rId63"/>
    <p:sldId id="383" r:id="rId64"/>
    <p:sldId id="384" r:id="rId65"/>
    <p:sldId id="385" r:id="rId66"/>
    <p:sldId id="386" r:id="rId67"/>
    <p:sldId id="387" r:id="rId68"/>
    <p:sldId id="388" r:id="rId69"/>
    <p:sldId id="389" r:id="rId70"/>
    <p:sldId id="390" r:id="rId71"/>
    <p:sldId id="391" r:id="rId72"/>
    <p:sldId id="392" r:id="rId73"/>
    <p:sldId id="393" r:id="rId74"/>
    <p:sldId id="394" r:id="rId75"/>
    <p:sldId id="395" r:id="rId76"/>
    <p:sldId id="396" r:id="rId77"/>
    <p:sldId id="397" r:id="rId78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CCCC00"/>
    <a:srgbClr val="FF33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7" autoAdjust="0"/>
    <p:restoredTop sz="90929"/>
  </p:normalViewPr>
  <p:slideViewPr>
    <p:cSldViewPr>
      <p:cViewPr>
        <p:scale>
          <a:sx n="73" d="100"/>
          <a:sy n="73" d="100"/>
        </p:scale>
        <p:origin x="-1290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3.wmf"/><Relationship Id="rId7" Type="http://schemas.openxmlformats.org/officeDocument/2006/relationships/image" Target="../media/image18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4.wmf"/><Relationship Id="rId9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28.wmf"/><Relationship Id="rId7" Type="http://schemas.openxmlformats.org/officeDocument/2006/relationships/image" Target="../media/image6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18.wmf"/><Relationship Id="rId11" Type="http://schemas.openxmlformats.org/officeDocument/2006/relationships/image" Target="../media/image1.wmf"/><Relationship Id="rId5" Type="http://schemas.openxmlformats.org/officeDocument/2006/relationships/image" Target="../media/image4.wmf"/><Relationship Id="rId10" Type="http://schemas.openxmlformats.org/officeDocument/2006/relationships/image" Target="../media/image25.wmf"/><Relationship Id="rId4" Type="http://schemas.openxmlformats.org/officeDocument/2006/relationships/image" Target="../media/image3.wmf"/><Relationship Id="rId9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24.wmf"/><Relationship Id="rId7" Type="http://schemas.openxmlformats.org/officeDocument/2006/relationships/image" Target="../media/image6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18.wmf"/><Relationship Id="rId11" Type="http://schemas.openxmlformats.org/officeDocument/2006/relationships/image" Target="../media/image1.wmf"/><Relationship Id="rId5" Type="http://schemas.openxmlformats.org/officeDocument/2006/relationships/image" Target="../media/image4.wmf"/><Relationship Id="rId10" Type="http://schemas.openxmlformats.org/officeDocument/2006/relationships/image" Target="../media/image25.wmf"/><Relationship Id="rId4" Type="http://schemas.openxmlformats.org/officeDocument/2006/relationships/image" Target="../media/image3.wmf"/><Relationship Id="rId9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24.wmf"/><Relationship Id="rId7" Type="http://schemas.openxmlformats.org/officeDocument/2006/relationships/image" Target="../media/image6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18.wmf"/><Relationship Id="rId11" Type="http://schemas.openxmlformats.org/officeDocument/2006/relationships/image" Target="../media/image25.wmf"/><Relationship Id="rId5" Type="http://schemas.openxmlformats.org/officeDocument/2006/relationships/image" Target="../media/image4.wmf"/><Relationship Id="rId10" Type="http://schemas.openxmlformats.org/officeDocument/2006/relationships/image" Target="../media/image21.wmf"/><Relationship Id="rId4" Type="http://schemas.openxmlformats.org/officeDocument/2006/relationships/image" Target="../media/image3.wmf"/><Relationship Id="rId9" Type="http://schemas.openxmlformats.org/officeDocument/2006/relationships/image" Target="../media/image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24.wmf"/><Relationship Id="rId7" Type="http://schemas.openxmlformats.org/officeDocument/2006/relationships/image" Target="../media/image6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18.wmf"/><Relationship Id="rId11" Type="http://schemas.openxmlformats.org/officeDocument/2006/relationships/image" Target="../media/image25.wmf"/><Relationship Id="rId5" Type="http://schemas.openxmlformats.org/officeDocument/2006/relationships/image" Target="../media/image4.wmf"/><Relationship Id="rId10" Type="http://schemas.openxmlformats.org/officeDocument/2006/relationships/image" Target="../media/image21.wmf"/><Relationship Id="rId4" Type="http://schemas.openxmlformats.org/officeDocument/2006/relationships/image" Target="../media/image3.wmf"/><Relationship Id="rId9" Type="http://schemas.openxmlformats.org/officeDocument/2006/relationships/image" Target="../media/image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24.wmf"/><Relationship Id="rId7" Type="http://schemas.openxmlformats.org/officeDocument/2006/relationships/image" Target="../media/image6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18.wmf"/><Relationship Id="rId11" Type="http://schemas.openxmlformats.org/officeDocument/2006/relationships/image" Target="../media/image25.wmf"/><Relationship Id="rId5" Type="http://schemas.openxmlformats.org/officeDocument/2006/relationships/image" Target="../media/image4.wmf"/><Relationship Id="rId10" Type="http://schemas.openxmlformats.org/officeDocument/2006/relationships/image" Target="../media/image21.wmf"/><Relationship Id="rId4" Type="http://schemas.openxmlformats.org/officeDocument/2006/relationships/image" Target="../media/image3.wmf"/><Relationship Id="rId9" Type="http://schemas.openxmlformats.org/officeDocument/2006/relationships/image" Target="../media/image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24.wmf"/><Relationship Id="rId7" Type="http://schemas.openxmlformats.org/officeDocument/2006/relationships/image" Target="../media/image6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18.wmf"/><Relationship Id="rId11" Type="http://schemas.openxmlformats.org/officeDocument/2006/relationships/image" Target="../media/image25.wmf"/><Relationship Id="rId5" Type="http://schemas.openxmlformats.org/officeDocument/2006/relationships/image" Target="../media/image4.wmf"/><Relationship Id="rId10" Type="http://schemas.openxmlformats.org/officeDocument/2006/relationships/image" Target="../media/image21.wmf"/><Relationship Id="rId4" Type="http://schemas.openxmlformats.org/officeDocument/2006/relationships/image" Target="../media/image3.wmf"/><Relationship Id="rId9" Type="http://schemas.openxmlformats.org/officeDocument/2006/relationships/image" Target="../media/image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24.wmf"/><Relationship Id="rId7" Type="http://schemas.openxmlformats.org/officeDocument/2006/relationships/image" Target="../media/image6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18.wmf"/><Relationship Id="rId11" Type="http://schemas.openxmlformats.org/officeDocument/2006/relationships/image" Target="../media/image25.wmf"/><Relationship Id="rId5" Type="http://schemas.openxmlformats.org/officeDocument/2006/relationships/image" Target="../media/image4.wmf"/><Relationship Id="rId10" Type="http://schemas.openxmlformats.org/officeDocument/2006/relationships/image" Target="../media/image21.wmf"/><Relationship Id="rId4" Type="http://schemas.openxmlformats.org/officeDocument/2006/relationships/image" Target="../media/image3.wmf"/><Relationship Id="rId9" Type="http://schemas.openxmlformats.org/officeDocument/2006/relationships/image" Target="../media/image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24.wmf"/><Relationship Id="rId7" Type="http://schemas.openxmlformats.org/officeDocument/2006/relationships/image" Target="../media/image6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18.wmf"/><Relationship Id="rId11" Type="http://schemas.openxmlformats.org/officeDocument/2006/relationships/image" Target="../media/image25.wmf"/><Relationship Id="rId5" Type="http://schemas.openxmlformats.org/officeDocument/2006/relationships/image" Target="../media/image4.wmf"/><Relationship Id="rId10" Type="http://schemas.openxmlformats.org/officeDocument/2006/relationships/image" Target="../media/image21.wmf"/><Relationship Id="rId4" Type="http://schemas.openxmlformats.org/officeDocument/2006/relationships/image" Target="../media/image3.wmf"/><Relationship Id="rId9" Type="http://schemas.openxmlformats.org/officeDocument/2006/relationships/image" Target="../media/image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24.wmf"/><Relationship Id="rId7" Type="http://schemas.openxmlformats.org/officeDocument/2006/relationships/image" Target="../media/image6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18.wmf"/><Relationship Id="rId11" Type="http://schemas.openxmlformats.org/officeDocument/2006/relationships/image" Target="../media/image1.wmf"/><Relationship Id="rId5" Type="http://schemas.openxmlformats.org/officeDocument/2006/relationships/image" Target="../media/image4.wmf"/><Relationship Id="rId10" Type="http://schemas.openxmlformats.org/officeDocument/2006/relationships/image" Target="../media/image25.wmf"/><Relationship Id="rId4" Type="http://schemas.openxmlformats.org/officeDocument/2006/relationships/image" Target="../media/image3.wmf"/><Relationship Id="rId9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23.wmf"/><Relationship Id="rId7" Type="http://schemas.openxmlformats.org/officeDocument/2006/relationships/image" Target="../media/image6.wmf"/><Relationship Id="rId2" Type="http://schemas.openxmlformats.org/officeDocument/2006/relationships/image" Target="../media/image22.wmf"/><Relationship Id="rId1" Type="http://schemas.openxmlformats.org/officeDocument/2006/relationships/image" Target="../media/image28.wmf"/><Relationship Id="rId6" Type="http://schemas.openxmlformats.org/officeDocument/2006/relationships/image" Target="../media/image18.wmf"/><Relationship Id="rId11" Type="http://schemas.openxmlformats.org/officeDocument/2006/relationships/image" Target="../media/image1.wmf"/><Relationship Id="rId5" Type="http://schemas.openxmlformats.org/officeDocument/2006/relationships/image" Target="../media/image4.wmf"/><Relationship Id="rId10" Type="http://schemas.openxmlformats.org/officeDocument/2006/relationships/image" Target="../media/image25.wmf"/><Relationship Id="rId4" Type="http://schemas.openxmlformats.org/officeDocument/2006/relationships/image" Target="../media/image3.wmf"/><Relationship Id="rId9" Type="http://schemas.openxmlformats.org/officeDocument/2006/relationships/image" Target="../media/image2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23.wmf"/><Relationship Id="rId7" Type="http://schemas.openxmlformats.org/officeDocument/2006/relationships/image" Target="../media/image6.wmf"/><Relationship Id="rId2" Type="http://schemas.openxmlformats.org/officeDocument/2006/relationships/image" Target="../media/image22.wmf"/><Relationship Id="rId1" Type="http://schemas.openxmlformats.org/officeDocument/2006/relationships/image" Target="../media/image28.wmf"/><Relationship Id="rId6" Type="http://schemas.openxmlformats.org/officeDocument/2006/relationships/image" Target="../media/image18.wmf"/><Relationship Id="rId11" Type="http://schemas.openxmlformats.org/officeDocument/2006/relationships/image" Target="../media/image1.wmf"/><Relationship Id="rId5" Type="http://schemas.openxmlformats.org/officeDocument/2006/relationships/image" Target="../media/image4.wmf"/><Relationship Id="rId10" Type="http://schemas.openxmlformats.org/officeDocument/2006/relationships/image" Target="../media/image25.wmf"/><Relationship Id="rId4" Type="http://schemas.openxmlformats.org/officeDocument/2006/relationships/image" Target="../media/image3.wmf"/><Relationship Id="rId9" Type="http://schemas.openxmlformats.org/officeDocument/2006/relationships/image" Target="../media/image2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23.wmf"/><Relationship Id="rId7" Type="http://schemas.openxmlformats.org/officeDocument/2006/relationships/image" Target="../media/image6.wmf"/><Relationship Id="rId2" Type="http://schemas.openxmlformats.org/officeDocument/2006/relationships/image" Target="../media/image22.wmf"/><Relationship Id="rId1" Type="http://schemas.openxmlformats.org/officeDocument/2006/relationships/image" Target="../media/image28.wmf"/><Relationship Id="rId6" Type="http://schemas.openxmlformats.org/officeDocument/2006/relationships/image" Target="../media/image18.wmf"/><Relationship Id="rId11" Type="http://schemas.openxmlformats.org/officeDocument/2006/relationships/image" Target="../media/image1.wmf"/><Relationship Id="rId5" Type="http://schemas.openxmlformats.org/officeDocument/2006/relationships/image" Target="../media/image4.wmf"/><Relationship Id="rId10" Type="http://schemas.openxmlformats.org/officeDocument/2006/relationships/image" Target="../media/image25.wmf"/><Relationship Id="rId4" Type="http://schemas.openxmlformats.org/officeDocument/2006/relationships/image" Target="../media/image3.wmf"/><Relationship Id="rId9" Type="http://schemas.openxmlformats.org/officeDocument/2006/relationships/image" Target="../media/image2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23.wmf"/><Relationship Id="rId7" Type="http://schemas.openxmlformats.org/officeDocument/2006/relationships/image" Target="../media/image6.wmf"/><Relationship Id="rId2" Type="http://schemas.openxmlformats.org/officeDocument/2006/relationships/image" Target="../media/image22.wmf"/><Relationship Id="rId1" Type="http://schemas.openxmlformats.org/officeDocument/2006/relationships/image" Target="../media/image28.wmf"/><Relationship Id="rId6" Type="http://schemas.openxmlformats.org/officeDocument/2006/relationships/image" Target="../media/image18.wmf"/><Relationship Id="rId11" Type="http://schemas.openxmlformats.org/officeDocument/2006/relationships/image" Target="../media/image1.wmf"/><Relationship Id="rId5" Type="http://schemas.openxmlformats.org/officeDocument/2006/relationships/image" Target="../media/image4.wmf"/><Relationship Id="rId10" Type="http://schemas.openxmlformats.org/officeDocument/2006/relationships/image" Target="../media/image25.wmf"/><Relationship Id="rId4" Type="http://schemas.openxmlformats.org/officeDocument/2006/relationships/image" Target="../media/image3.wmf"/><Relationship Id="rId9" Type="http://schemas.openxmlformats.org/officeDocument/2006/relationships/image" Target="../media/image2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23.wmf"/><Relationship Id="rId7" Type="http://schemas.openxmlformats.org/officeDocument/2006/relationships/image" Target="../media/image6.wmf"/><Relationship Id="rId2" Type="http://schemas.openxmlformats.org/officeDocument/2006/relationships/image" Target="../media/image22.wmf"/><Relationship Id="rId1" Type="http://schemas.openxmlformats.org/officeDocument/2006/relationships/image" Target="../media/image28.wmf"/><Relationship Id="rId6" Type="http://schemas.openxmlformats.org/officeDocument/2006/relationships/image" Target="../media/image18.wmf"/><Relationship Id="rId11" Type="http://schemas.openxmlformats.org/officeDocument/2006/relationships/image" Target="../media/image1.wmf"/><Relationship Id="rId5" Type="http://schemas.openxmlformats.org/officeDocument/2006/relationships/image" Target="../media/image4.wmf"/><Relationship Id="rId10" Type="http://schemas.openxmlformats.org/officeDocument/2006/relationships/image" Target="../media/image25.wmf"/><Relationship Id="rId4" Type="http://schemas.openxmlformats.org/officeDocument/2006/relationships/image" Target="../media/image3.wmf"/><Relationship Id="rId9" Type="http://schemas.openxmlformats.org/officeDocument/2006/relationships/image" Target="../media/image2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23.wmf"/><Relationship Id="rId7" Type="http://schemas.openxmlformats.org/officeDocument/2006/relationships/image" Target="../media/image6.wmf"/><Relationship Id="rId2" Type="http://schemas.openxmlformats.org/officeDocument/2006/relationships/image" Target="../media/image22.wmf"/><Relationship Id="rId1" Type="http://schemas.openxmlformats.org/officeDocument/2006/relationships/image" Target="../media/image28.wmf"/><Relationship Id="rId6" Type="http://schemas.openxmlformats.org/officeDocument/2006/relationships/image" Target="../media/image18.wmf"/><Relationship Id="rId11" Type="http://schemas.openxmlformats.org/officeDocument/2006/relationships/image" Target="../media/image1.wmf"/><Relationship Id="rId5" Type="http://schemas.openxmlformats.org/officeDocument/2006/relationships/image" Target="../media/image4.wmf"/><Relationship Id="rId10" Type="http://schemas.openxmlformats.org/officeDocument/2006/relationships/image" Target="../media/image25.wmf"/><Relationship Id="rId4" Type="http://schemas.openxmlformats.org/officeDocument/2006/relationships/image" Target="../media/image3.wmf"/><Relationship Id="rId9" Type="http://schemas.openxmlformats.org/officeDocument/2006/relationships/image" Target="../media/image21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23.wmf"/><Relationship Id="rId7" Type="http://schemas.openxmlformats.org/officeDocument/2006/relationships/image" Target="../media/image18.wmf"/><Relationship Id="rId2" Type="http://schemas.openxmlformats.org/officeDocument/2006/relationships/image" Target="../media/image22.wmf"/><Relationship Id="rId1" Type="http://schemas.openxmlformats.org/officeDocument/2006/relationships/image" Target="../media/image29.wmf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4.wmf"/><Relationship Id="rId9" Type="http://schemas.openxmlformats.org/officeDocument/2006/relationships/image" Target="../media/image2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4.wmf"/><Relationship Id="rId7" Type="http://schemas.openxmlformats.org/officeDocument/2006/relationships/image" Target="../media/image31.wmf"/><Relationship Id="rId2" Type="http://schemas.openxmlformats.org/officeDocument/2006/relationships/image" Target="../media/image3.wmf"/><Relationship Id="rId1" Type="http://schemas.openxmlformats.org/officeDocument/2006/relationships/image" Target="../media/image25.wmf"/><Relationship Id="rId6" Type="http://schemas.openxmlformats.org/officeDocument/2006/relationships/image" Target="../media/image24.wmf"/><Relationship Id="rId5" Type="http://schemas.openxmlformats.org/officeDocument/2006/relationships/image" Target="../media/image21.wmf"/><Relationship Id="rId4" Type="http://schemas.openxmlformats.org/officeDocument/2006/relationships/image" Target="../media/image30.wmf"/><Relationship Id="rId9" Type="http://schemas.openxmlformats.org/officeDocument/2006/relationships/image" Target="../media/image32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4.wmf"/><Relationship Id="rId7" Type="http://schemas.openxmlformats.org/officeDocument/2006/relationships/image" Target="../media/image31.wmf"/><Relationship Id="rId2" Type="http://schemas.openxmlformats.org/officeDocument/2006/relationships/image" Target="../media/image3.wmf"/><Relationship Id="rId1" Type="http://schemas.openxmlformats.org/officeDocument/2006/relationships/image" Target="../media/image25.wmf"/><Relationship Id="rId6" Type="http://schemas.openxmlformats.org/officeDocument/2006/relationships/image" Target="../media/image24.wmf"/><Relationship Id="rId5" Type="http://schemas.openxmlformats.org/officeDocument/2006/relationships/image" Target="../media/image21.wmf"/><Relationship Id="rId4" Type="http://schemas.openxmlformats.org/officeDocument/2006/relationships/image" Target="../media/image30.wmf"/><Relationship Id="rId9" Type="http://schemas.openxmlformats.org/officeDocument/2006/relationships/image" Target="../media/image34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3.wmf"/><Relationship Id="rId7" Type="http://schemas.openxmlformats.org/officeDocument/2006/relationships/image" Target="../media/image24.wmf"/><Relationship Id="rId2" Type="http://schemas.openxmlformats.org/officeDocument/2006/relationships/image" Target="../media/image25.wmf"/><Relationship Id="rId1" Type="http://schemas.openxmlformats.org/officeDocument/2006/relationships/image" Target="../media/image1.wmf"/><Relationship Id="rId6" Type="http://schemas.openxmlformats.org/officeDocument/2006/relationships/image" Target="../media/image21.wmf"/><Relationship Id="rId5" Type="http://schemas.openxmlformats.org/officeDocument/2006/relationships/image" Target="../media/image30.wmf"/><Relationship Id="rId10" Type="http://schemas.openxmlformats.org/officeDocument/2006/relationships/image" Target="../media/image8.wmf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.wmf"/><Relationship Id="rId7" Type="http://schemas.openxmlformats.org/officeDocument/2006/relationships/image" Target="../media/image30.wmf"/><Relationship Id="rId2" Type="http://schemas.openxmlformats.org/officeDocument/2006/relationships/image" Target="../media/image8.wmf"/><Relationship Id="rId1" Type="http://schemas.openxmlformats.org/officeDocument/2006/relationships/image" Target="../media/image6.wmf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24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3.wmf"/><Relationship Id="rId7" Type="http://schemas.openxmlformats.org/officeDocument/2006/relationships/image" Target="../media/image24.wmf"/><Relationship Id="rId2" Type="http://schemas.openxmlformats.org/officeDocument/2006/relationships/image" Target="../media/image25.wmf"/><Relationship Id="rId1" Type="http://schemas.openxmlformats.org/officeDocument/2006/relationships/image" Target="../media/image1.wmf"/><Relationship Id="rId6" Type="http://schemas.openxmlformats.org/officeDocument/2006/relationships/image" Target="../media/image21.wmf"/><Relationship Id="rId5" Type="http://schemas.openxmlformats.org/officeDocument/2006/relationships/image" Target="../media/image30.wmf"/><Relationship Id="rId10" Type="http://schemas.openxmlformats.org/officeDocument/2006/relationships/image" Target="../media/image8.wmf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3.wmf"/><Relationship Id="rId7" Type="http://schemas.openxmlformats.org/officeDocument/2006/relationships/image" Target="../media/image24.wmf"/><Relationship Id="rId2" Type="http://schemas.openxmlformats.org/officeDocument/2006/relationships/image" Target="../media/image25.wmf"/><Relationship Id="rId1" Type="http://schemas.openxmlformats.org/officeDocument/2006/relationships/image" Target="../media/image1.wmf"/><Relationship Id="rId6" Type="http://schemas.openxmlformats.org/officeDocument/2006/relationships/image" Target="../media/image21.wmf"/><Relationship Id="rId5" Type="http://schemas.openxmlformats.org/officeDocument/2006/relationships/image" Target="../media/image30.wmf"/><Relationship Id="rId10" Type="http://schemas.openxmlformats.org/officeDocument/2006/relationships/image" Target="../media/image8.wmf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3.wmf"/><Relationship Id="rId7" Type="http://schemas.openxmlformats.org/officeDocument/2006/relationships/image" Target="../media/image24.wmf"/><Relationship Id="rId2" Type="http://schemas.openxmlformats.org/officeDocument/2006/relationships/image" Target="../media/image25.wmf"/><Relationship Id="rId1" Type="http://schemas.openxmlformats.org/officeDocument/2006/relationships/image" Target="../media/image1.wmf"/><Relationship Id="rId6" Type="http://schemas.openxmlformats.org/officeDocument/2006/relationships/image" Target="../media/image21.wmf"/><Relationship Id="rId5" Type="http://schemas.openxmlformats.org/officeDocument/2006/relationships/image" Target="../media/image30.wmf"/><Relationship Id="rId10" Type="http://schemas.openxmlformats.org/officeDocument/2006/relationships/image" Target="../media/image8.wmf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35.wmf"/><Relationship Id="rId7" Type="http://schemas.openxmlformats.org/officeDocument/2006/relationships/image" Target="../media/image24.wmf"/><Relationship Id="rId2" Type="http://schemas.openxmlformats.org/officeDocument/2006/relationships/image" Target="../media/image25.wmf"/><Relationship Id="rId1" Type="http://schemas.openxmlformats.org/officeDocument/2006/relationships/image" Target="../media/image1.wmf"/><Relationship Id="rId6" Type="http://schemas.openxmlformats.org/officeDocument/2006/relationships/image" Target="../media/image21.wmf"/><Relationship Id="rId5" Type="http://schemas.openxmlformats.org/officeDocument/2006/relationships/image" Target="../media/image30.wmf"/><Relationship Id="rId10" Type="http://schemas.openxmlformats.org/officeDocument/2006/relationships/image" Target="../media/image8.wmf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3.wmf"/><Relationship Id="rId7" Type="http://schemas.openxmlformats.org/officeDocument/2006/relationships/image" Target="../media/image31.wmf"/><Relationship Id="rId2" Type="http://schemas.openxmlformats.org/officeDocument/2006/relationships/image" Target="../media/image25.wmf"/><Relationship Id="rId1" Type="http://schemas.openxmlformats.org/officeDocument/2006/relationships/image" Target="../media/image1.wmf"/><Relationship Id="rId6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image" Target="../media/image4.wmf"/><Relationship Id="rId4" Type="http://schemas.openxmlformats.org/officeDocument/2006/relationships/image" Target="../media/image30.wmf"/><Relationship Id="rId9" Type="http://schemas.openxmlformats.org/officeDocument/2006/relationships/image" Target="../media/image8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3.wmf"/><Relationship Id="rId7" Type="http://schemas.openxmlformats.org/officeDocument/2006/relationships/image" Target="../media/image24.wmf"/><Relationship Id="rId2" Type="http://schemas.openxmlformats.org/officeDocument/2006/relationships/image" Target="../media/image25.wmf"/><Relationship Id="rId1" Type="http://schemas.openxmlformats.org/officeDocument/2006/relationships/image" Target="../media/image1.wmf"/><Relationship Id="rId6" Type="http://schemas.openxmlformats.org/officeDocument/2006/relationships/image" Target="../media/image21.wmf"/><Relationship Id="rId5" Type="http://schemas.openxmlformats.org/officeDocument/2006/relationships/image" Target="../media/image30.wmf"/><Relationship Id="rId10" Type="http://schemas.openxmlformats.org/officeDocument/2006/relationships/image" Target="../media/image8.wmf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3.wmf"/><Relationship Id="rId7" Type="http://schemas.openxmlformats.org/officeDocument/2006/relationships/image" Target="../media/image24.wmf"/><Relationship Id="rId2" Type="http://schemas.openxmlformats.org/officeDocument/2006/relationships/image" Target="../media/image25.wmf"/><Relationship Id="rId1" Type="http://schemas.openxmlformats.org/officeDocument/2006/relationships/image" Target="../media/image1.wmf"/><Relationship Id="rId6" Type="http://schemas.openxmlformats.org/officeDocument/2006/relationships/image" Target="../media/image21.wmf"/><Relationship Id="rId5" Type="http://schemas.openxmlformats.org/officeDocument/2006/relationships/image" Target="../media/image30.wmf"/><Relationship Id="rId10" Type="http://schemas.openxmlformats.org/officeDocument/2006/relationships/image" Target="../media/image8.wmf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3.wmf"/><Relationship Id="rId7" Type="http://schemas.openxmlformats.org/officeDocument/2006/relationships/image" Target="../media/image24.wmf"/><Relationship Id="rId2" Type="http://schemas.openxmlformats.org/officeDocument/2006/relationships/image" Target="../media/image25.wmf"/><Relationship Id="rId1" Type="http://schemas.openxmlformats.org/officeDocument/2006/relationships/image" Target="../media/image1.wmf"/><Relationship Id="rId6" Type="http://schemas.openxmlformats.org/officeDocument/2006/relationships/image" Target="../media/image21.wmf"/><Relationship Id="rId5" Type="http://schemas.openxmlformats.org/officeDocument/2006/relationships/image" Target="../media/image30.wmf"/><Relationship Id="rId10" Type="http://schemas.openxmlformats.org/officeDocument/2006/relationships/image" Target="../media/image8.wmf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3.wmf"/><Relationship Id="rId7" Type="http://schemas.openxmlformats.org/officeDocument/2006/relationships/image" Target="../media/image24.wmf"/><Relationship Id="rId2" Type="http://schemas.openxmlformats.org/officeDocument/2006/relationships/image" Target="../media/image25.wmf"/><Relationship Id="rId1" Type="http://schemas.openxmlformats.org/officeDocument/2006/relationships/image" Target="../media/image1.wmf"/><Relationship Id="rId6" Type="http://schemas.openxmlformats.org/officeDocument/2006/relationships/image" Target="../media/image21.wmf"/><Relationship Id="rId5" Type="http://schemas.openxmlformats.org/officeDocument/2006/relationships/image" Target="../media/image30.wmf"/><Relationship Id="rId10" Type="http://schemas.openxmlformats.org/officeDocument/2006/relationships/image" Target="../media/image8.wmf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3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3.wmf"/><Relationship Id="rId7" Type="http://schemas.openxmlformats.org/officeDocument/2006/relationships/image" Target="../media/image24.wmf"/><Relationship Id="rId2" Type="http://schemas.openxmlformats.org/officeDocument/2006/relationships/image" Target="../media/image25.wmf"/><Relationship Id="rId1" Type="http://schemas.openxmlformats.org/officeDocument/2006/relationships/image" Target="../media/image1.wmf"/><Relationship Id="rId6" Type="http://schemas.openxmlformats.org/officeDocument/2006/relationships/image" Target="../media/image21.wmf"/><Relationship Id="rId5" Type="http://schemas.openxmlformats.org/officeDocument/2006/relationships/image" Target="../media/image30.wmf"/><Relationship Id="rId10" Type="http://schemas.openxmlformats.org/officeDocument/2006/relationships/image" Target="../media/image8.wmf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35.wmf"/><Relationship Id="rId7" Type="http://schemas.openxmlformats.org/officeDocument/2006/relationships/image" Target="../media/image24.wmf"/><Relationship Id="rId2" Type="http://schemas.openxmlformats.org/officeDocument/2006/relationships/image" Target="../media/image25.wmf"/><Relationship Id="rId1" Type="http://schemas.openxmlformats.org/officeDocument/2006/relationships/image" Target="../media/image1.wmf"/><Relationship Id="rId6" Type="http://schemas.openxmlformats.org/officeDocument/2006/relationships/image" Target="../media/image21.wmf"/><Relationship Id="rId5" Type="http://schemas.openxmlformats.org/officeDocument/2006/relationships/image" Target="../media/image30.wmf"/><Relationship Id="rId10" Type="http://schemas.openxmlformats.org/officeDocument/2006/relationships/image" Target="../media/image8.wmf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3.wmf"/><Relationship Id="rId7" Type="http://schemas.openxmlformats.org/officeDocument/2006/relationships/image" Target="../media/image24.wmf"/><Relationship Id="rId2" Type="http://schemas.openxmlformats.org/officeDocument/2006/relationships/image" Target="../media/image25.wmf"/><Relationship Id="rId1" Type="http://schemas.openxmlformats.org/officeDocument/2006/relationships/image" Target="../media/image1.wmf"/><Relationship Id="rId6" Type="http://schemas.openxmlformats.org/officeDocument/2006/relationships/image" Target="../media/image21.wmf"/><Relationship Id="rId5" Type="http://schemas.openxmlformats.org/officeDocument/2006/relationships/image" Target="../media/image30.wmf"/><Relationship Id="rId10" Type="http://schemas.openxmlformats.org/officeDocument/2006/relationships/image" Target="../media/image8.wmf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3.wmf"/><Relationship Id="rId7" Type="http://schemas.openxmlformats.org/officeDocument/2006/relationships/image" Target="../media/image24.wmf"/><Relationship Id="rId2" Type="http://schemas.openxmlformats.org/officeDocument/2006/relationships/image" Target="../media/image25.wmf"/><Relationship Id="rId1" Type="http://schemas.openxmlformats.org/officeDocument/2006/relationships/image" Target="../media/image1.wmf"/><Relationship Id="rId6" Type="http://schemas.openxmlformats.org/officeDocument/2006/relationships/image" Target="../media/image21.wmf"/><Relationship Id="rId5" Type="http://schemas.openxmlformats.org/officeDocument/2006/relationships/image" Target="../media/image30.wmf"/><Relationship Id="rId10" Type="http://schemas.openxmlformats.org/officeDocument/2006/relationships/image" Target="../media/image8.wmf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3.wmf"/><Relationship Id="rId7" Type="http://schemas.openxmlformats.org/officeDocument/2006/relationships/image" Target="../media/image24.wmf"/><Relationship Id="rId2" Type="http://schemas.openxmlformats.org/officeDocument/2006/relationships/image" Target="../media/image25.wmf"/><Relationship Id="rId1" Type="http://schemas.openxmlformats.org/officeDocument/2006/relationships/image" Target="../media/image1.wmf"/><Relationship Id="rId6" Type="http://schemas.openxmlformats.org/officeDocument/2006/relationships/image" Target="../media/image21.wmf"/><Relationship Id="rId5" Type="http://schemas.openxmlformats.org/officeDocument/2006/relationships/image" Target="../media/image30.wmf"/><Relationship Id="rId10" Type="http://schemas.openxmlformats.org/officeDocument/2006/relationships/image" Target="../media/image8.wmf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8.wmf"/><Relationship Id="rId7" Type="http://schemas.openxmlformats.org/officeDocument/2006/relationships/image" Target="../media/image30.wmf"/><Relationship Id="rId2" Type="http://schemas.openxmlformats.org/officeDocument/2006/relationships/image" Target="../media/image6.wmf"/><Relationship Id="rId1" Type="http://schemas.openxmlformats.org/officeDocument/2006/relationships/image" Target="../media/image1.wmf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24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25.wmf"/><Relationship Id="rId7" Type="http://schemas.openxmlformats.org/officeDocument/2006/relationships/image" Target="../media/image21.wmf"/><Relationship Id="rId2" Type="http://schemas.openxmlformats.org/officeDocument/2006/relationships/image" Target="../media/image8.wmf"/><Relationship Id="rId1" Type="http://schemas.openxmlformats.org/officeDocument/2006/relationships/image" Target="../media/image6.wmf"/><Relationship Id="rId6" Type="http://schemas.openxmlformats.org/officeDocument/2006/relationships/image" Target="../media/image30.wmf"/><Relationship Id="rId5" Type="http://schemas.openxmlformats.org/officeDocument/2006/relationships/image" Target="../media/image4.wmf"/><Relationship Id="rId10" Type="http://schemas.openxmlformats.org/officeDocument/2006/relationships/image" Target="../media/image1.wmf"/><Relationship Id="rId4" Type="http://schemas.openxmlformats.org/officeDocument/2006/relationships/image" Target="../media/image3.wmf"/><Relationship Id="rId9" Type="http://schemas.openxmlformats.org/officeDocument/2006/relationships/image" Target="../media/image31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.wmf"/><Relationship Id="rId7" Type="http://schemas.openxmlformats.org/officeDocument/2006/relationships/image" Target="../media/image30.wmf"/><Relationship Id="rId2" Type="http://schemas.openxmlformats.org/officeDocument/2006/relationships/image" Target="../media/image8.wmf"/><Relationship Id="rId1" Type="http://schemas.openxmlformats.org/officeDocument/2006/relationships/image" Target="../media/image6.wmf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24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4.wmf"/><Relationship Id="rId7" Type="http://schemas.openxmlformats.org/officeDocument/2006/relationships/image" Target="../media/image31.wmf"/><Relationship Id="rId2" Type="http://schemas.openxmlformats.org/officeDocument/2006/relationships/image" Target="../media/image3.wmf"/><Relationship Id="rId1" Type="http://schemas.openxmlformats.org/officeDocument/2006/relationships/image" Target="../media/image25.wmf"/><Relationship Id="rId6" Type="http://schemas.openxmlformats.org/officeDocument/2006/relationships/image" Target="../media/image24.wmf"/><Relationship Id="rId5" Type="http://schemas.openxmlformats.org/officeDocument/2006/relationships/image" Target="../media/image21.wmf"/><Relationship Id="rId4" Type="http://schemas.openxmlformats.org/officeDocument/2006/relationships/image" Target="../media/image30.wmf"/><Relationship Id="rId9" Type="http://schemas.openxmlformats.org/officeDocument/2006/relationships/image" Target="../media/image37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4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39.wmf"/><Relationship Id="rId7" Type="http://schemas.openxmlformats.org/officeDocument/2006/relationships/image" Target="../media/image9.wmf"/><Relationship Id="rId12" Type="http://schemas.openxmlformats.org/officeDocument/2006/relationships/image" Target="../media/image11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image" Target="../media/image42.wmf"/><Relationship Id="rId4" Type="http://schemas.openxmlformats.org/officeDocument/2006/relationships/image" Target="../media/image6.wmf"/><Relationship Id="rId9" Type="http://schemas.openxmlformats.org/officeDocument/2006/relationships/image" Target="../media/image41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39.wmf"/><Relationship Id="rId7" Type="http://schemas.openxmlformats.org/officeDocument/2006/relationships/image" Target="../media/image47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4.wmf"/><Relationship Id="rId7" Type="http://schemas.openxmlformats.org/officeDocument/2006/relationships/image" Target="../media/image54.wmf"/><Relationship Id="rId2" Type="http://schemas.openxmlformats.org/officeDocument/2006/relationships/image" Target="../media/image3.wmf"/><Relationship Id="rId1" Type="http://schemas.openxmlformats.org/officeDocument/2006/relationships/image" Target="../media/image50.wmf"/><Relationship Id="rId6" Type="http://schemas.openxmlformats.org/officeDocument/2006/relationships/image" Target="../media/image53.wmf"/><Relationship Id="rId11" Type="http://schemas.openxmlformats.org/officeDocument/2006/relationships/image" Target="../media/image57.wmf"/><Relationship Id="rId5" Type="http://schemas.openxmlformats.org/officeDocument/2006/relationships/image" Target="../media/image52.wmf"/><Relationship Id="rId10" Type="http://schemas.openxmlformats.org/officeDocument/2006/relationships/image" Target="../media/image26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1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8.wmf"/><Relationship Id="rId1" Type="http://schemas.openxmlformats.org/officeDocument/2006/relationships/image" Target="../media/image6.wmf"/><Relationship Id="rId6" Type="http://schemas.openxmlformats.org/officeDocument/2006/relationships/image" Target="../media/image4.wmf"/><Relationship Id="rId11" Type="http://schemas.openxmlformats.org/officeDocument/2006/relationships/image" Target="../media/image55.wmf"/><Relationship Id="rId5" Type="http://schemas.openxmlformats.org/officeDocument/2006/relationships/image" Target="../media/image3.wmf"/><Relationship Id="rId10" Type="http://schemas.openxmlformats.org/officeDocument/2006/relationships/image" Target="../media/image54.wmf"/><Relationship Id="rId4" Type="http://schemas.openxmlformats.org/officeDocument/2006/relationships/image" Target="../media/image50.wmf"/><Relationship Id="rId9" Type="http://schemas.openxmlformats.org/officeDocument/2006/relationships/image" Target="../media/image53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6.wmf"/><Relationship Id="rId3" Type="http://schemas.openxmlformats.org/officeDocument/2006/relationships/image" Target="../media/image1.wmf"/><Relationship Id="rId7" Type="http://schemas.openxmlformats.org/officeDocument/2006/relationships/image" Target="../media/image4.wmf"/><Relationship Id="rId12" Type="http://schemas.openxmlformats.org/officeDocument/2006/relationships/image" Target="../media/image55.wmf"/><Relationship Id="rId2" Type="http://schemas.openxmlformats.org/officeDocument/2006/relationships/image" Target="../media/image8.wmf"/><Relationship Id="rId1" Type="http://schemas.openxmlformats.org/officeDocument/2006/relationships/image" Target="../media/image6.wmf"/><Relationship Id="rId6" Type="http://schemas.openxmlformats.org/officeDocument/2006/relationships/image" Target="../media/image3.wmf"/><Relationship Id="rId11" Type="http://schemas.openxmlformats.org/officeDocument/2006/relationships/image" Target="../media/image54.wmf"/><Relationship Id="rId5" Type="http://schemas.openxmlformats.org/officeDocument/2006/relationships/image" Target="../media/image50.wmf"/><Relationship Id="rId10" Type="http://schemas.openxmlformats.org/officeDocument/2006/relationships/image" Target="../media/image53.wmf"/><Relationship Id="rId4" Type="http://schemas.openxmlformats.org/officeDocument/2006/relationships/image" Target="../media/image58.wmf"/><Relationship Id="rId9" Type="http://schemas.openxmlformats.org/officeDocument/2006/relationships/image" Target="../media/image52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9.wmf"/><Relationship Id="rId3" Type="http://schemas.openxmlformats.org/officeDocument/2006/relationships/image" Target="../media/image1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8.wmf"/><Relationship Id="rId1" Type="http://schemas.openxmlformats.org/officeDocument/2006/relationships/image" Target="../media/image6.wmf"/><Relationship Id="rId6" Type="http://schemas.openxmlformats.org/officeDocument/2006/relationships/image" Target="../media/image4.wmf"/><Relationship Id="rId11" Type="http://schemas.openxmlformats.org/officeDocument/2006/relationships/image" Target="../media/image55.wmf"/><Relationship Id="rId5" Type="http://schemas.openxmlformats.org/officeDocument/2006/relationships/image" Target="../media/image3.wmf"/><Relationship Id="rId10" Type="http://schemas.openxmlformats.org/officeDocument/2006/relationships/image" Target="../media/image54.wmf"/><Relationship Id="rId4" Type="http://schemas.openxmlformats.org/officeDocument/2006/relationships/image" Target="../media/image50.wmf"/><Relationship Id="rId9" Type="http://schemas.openxmlformats.org/officeDocument/2006/relationships/image" Target="../media/image53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6.wmf"/><Relationship Id="rId3" Type="http://schemas.openxmlformats.org/officeDocument/2006/relationships/image" Target="../media/image1.wmf"/><Relationship Id="rId7" Type="http://schemas.openxmlformats.org/officeDocument/2006/relationships/image" Target="../media/image4.wmf"/><Relationship Id="rId12" Type="http://schemas.openxmlformats.org/officeDocument/2006/relationships/image" Target="../media/image55.wmf"/><Relationship Id="rId2" Type="http://schemas.openxmlformats.org/officeDocument/2006/relationships/image" Target="../media/image8.wmf"/><Relationship Id="rId1" Type="http://schemas.openxmlformats.org/officeDocument/2006/relationships/image" Target="../media/image6.wmf"/><Relationship Id="rId6" Type="http://schemas.openxmlformats.org/officeDocument/2006/relationships/image" Target="../media/image3.wmf"/><Relationship Id="rId11" Type="http://schemas.openxmlformats.org/officeDocument/2006/relationships/image" Target="../media/image54.wmf"/><Relationship Id="rId5" Type="http://schemas.openxmlformats.org/officeDocument/2006/relationships/image" Target="../media/image50.wmf"/><Relationship Id="rId10" Type="http://schemas.openxmlformats.org/officeDocument/2006/relationships/image" Target="../media/image53.wmf"/><Relationship Id="rId4" Type="http://schemas.openxmlformats.org/officeDocument/2006/relationships/image" Target="../media/image60.wmf"/><Relationship Id="rId9" Type="http://schemas.openxmlformats.org/officeDocument/2006/relationships/image" Target="../media/image52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6.wmf"/><Relationship Id="rId3" Type="http://schemas.openxmlformats.org/officeDocument/2006/relationships/image" Target="../media/image1.wmf"/><Relationship Id="rId7" Type="http://schemas.openxmlformats.org/officeDocument/2006/relationships/image" Target="../media/image4.wmf"/><Relationship Id="rId12" Type="http://schemas.openxmlformats.org/officeDocument/2006/relationships/image" Target="../media/image55.wmf"/><Relationship Id="rId2" Type="http://schemas.openxmlformats.org/officeDocument/2006/relationships/image" Target="../media/image8.wmf"/><Relationship Id="rId1" Type="http://schemas.openxmlformats.org/officeDocument/2006/relationships/image" Target="../media/image6.wmf"/><Relationship Id="rId6" Type="http://schemas.openxmlformats.org/officeDocument/2006/relationships/image" Target="../media/image3.wmf"/><Relationship Id="rId11" Type="http://schemas.openxmlformats.org/officeDocument/2006/relationships/image" Target="../media/image54.wmf"/><Relationship Id="rId5" Type="http://schemas.openxmlformats.org/officeDocument/2006/relationships/image" Target="../media/image50.wmf"/><Relationship Id="rId10" Type="http://schemas.openxmlformats.org/officeDocument/2006/relationships/image" Target="../media/image53.wmf"/><Relationship Id="rId4" Type="http://schemas.openxmlformats.org/officeDocument/2006/relationships/image" Target="../media/image60.wmf"/><Relationship Id="rId9" Type="http://schemas.openxmlformats.org/officeDocument/2006/relationships/image" Target="../media/image52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6.wmf"/><Relationship Id="rId3" Type="http://schemas.openxmlformats.org/officeDocument/2006/relationships/image" Target="../media/image1.wmf"/><Relationship Id="rId7" Type="http://schemas.openxmlformats.org/officeDocument/2006/relationships/image" Target="../media/image4.wmf"/><Relationship Id="rId12" Type="http://schemas.openxmlformats.org/officeDocument/2006/relationships/image" Target="../media/image55.wmf"/><Relationship Id="rId2" Type="http://schemas.openxmlformats.org/officeDocument/2006/relationships/image" Target="../media/image8.wmf"/><Relationship Id="rId1" Type="http://schemas.openxmlformats.org/officeDocument/2006/relationships/image" Target="../media/image6.wmf"/><Relationship Id="rId6" Type="http://schemas.openxmlformats.org/officeDocument/2006/relationships/image" Target="../media/image3.wmf"/><Relationship Id="rId11" Type="http://schemas.openxmlformats.org/officeDocument/2006/relationships/image" Target="../media/image54.wmf"/><Relationship Id="rId5" Type="http://schemas.openxmlformats.org/officeDocument/2006/relationships/image" Target="../media/image50.wmf"/><Relationship Id="rId10" Type="http://schemas.openxmlformats.org/officeDocument/2006/relationships/image" Target="../media/image53.wmf"/><Relationship Id="rId4" Type="http://schemas.openxmlformats.org/officeDocument/2006/relationships/image" Target="../media/image60.wmf"/><Relationship Id="rId9" Type="http://schemas.openxmlformats.org/officeDocument/2006/relationships/image" Target="../media/image52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6.wmf"/><Relationship Id="rId3" Type="http://schemas.openxmlformats.org/officeDocument/2006/relationships/image" Target="../media/image1.wmf"/><Relationship Id="rId7" Type="http://schemas.openxmlformats.org/officeDocument/2006/relationships/image" Target="../media/image4.wmf"/><Relationship Id="rId12" Type="http://schemas.openxmlformats.org/officeDocument/2006/relationships/image" Target="../media/image55.wmf"/><Relationship Id="rId2" Type="http://schemas.openxmlformats.org/officeDocument/2006/relationships/image" Target="../media/image8.wmf"/><Relationship Id="rId1" Type="http://schemas.openxmlformats.org/officeDocument/2006/relationships/image" Target="../media/image6.wmf"/><Relationship Id="rId6" Type="http://schemas.openxmlformats.org/officeDocument/2006/relationships/image" Target="../media/image3.wmf"/><Relationship Id="rId11" Type="http://schemas.openxmlformats.org/officeDocument/2006/relationships/image" Target="../media/image54.wmf"/><Relationship Id="rId5" Type="http://schemas.openxmlformats.org/officeDocument/2006/relationships/image" Target="../media/image50.wmf"/><Relationship Id="rId10" Type="http://schemas.openxmlformats.org/officeDocument/2006/relationships/image" Target="../media/image53.wmf"/><Relationship Id="rId4" Type="http://schemas.openxmlformats.org/officeDocument/2006/relationships/image" Target="../media/image60.wmf"/><Relationship Id="rId9" Type="http://schemas.openxmlformats.org/officeDocument/2006/relationships/image" Target="../media/image5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6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1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8.wmf"/><Relationship Id="rId1" Type="http://schemas.openxmlformats.org/officeDocument/2006/relationships/image" Target="../media/image6.wmf"/><Relationship Id="rId6" Type="http://schemas.openxmlformats.org/officeDocument/2006/relationships/image" Target="../media/image4.wmf"/><Relationship Id="rId11" Type="http://schemas.openxmlformats.org/officeDocument/2006/relationships/image" Target="../media/image55.wmf"/><Relationship Id="rId5" Type="http://schemas.openxmlformats.org/officeDocument/2006/relationships/image" Target="../media/image3.wmf"/><Relationship Id="rId10" Type="http://schemas.openxmlformats.org/officeDocument/2006/relationships/image" Target="../media/image54.wmf"/><Relationship Id="rId4" Type="http://schemas.openxmlformats.org/officeDocument/2006/relationships/image" Target="../media/image50.wmf"/><Relationship Id="rId9" Type="http://schemas.openxmlformats.org/officeDocument/2006/relationships/image" Target="../media/image53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2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18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24.wmf"/><Relationship Id="rId7" Type="http://schemas.openxmlformats.org/officeDocument/2006/relationships/image" Target="../media/image6.wmf"/><Relationship Id="rId12" Type="http://schemas.openxmlformats.org/officeDocument/2006/relationships/image" Target="../media/image6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18.wmf"/><Relationship Id="rId11" Type="http://schemas.openxmlformats.org/officeDocument/2006/relationships/image" Target="../media/image25.wmf"/><Relationship Id="rId5" Type="http://schemas.openxmlformats.org/officeDocument/2006/relationships/image" Target="../media/image4.wmf"/><Relationship Id="rId10" Type="http://schemas.openxmlformats.org/officeDocument/2006/relationships/image" Target="../media/image21.wmf"/><Relationship Id="rId4" Type="http://schemas.openxmlformats.org/officeDocument/2006/relationships/image" Target="../media/image3.wmf"/><Relationship Id="rId9" Type="http://schemas.openxmlformats.org/officeDocument/2006/relationships/image" Target="../media/image1.w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24.wmf"/><Relationship Id="rId7" Type="http://schemas.openxmlformats.org/officeDocument/2006/relationships/image" Target="../media/image6.wmf"/><Relationship Id="rId12" Type="http://schemas.openxmlformats.org/officeDocument/2006/relationships/image" Target="../media/image69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18.wmf"/><Relationship Id="rId11" Type="http://schemas.openxmlformats.org/officeDocument/2006/relationships/image" Target="../media/image25.wmf"/><Relationship Id="rId5" Type="http://schemas.openxmlformats.org/officeDocument/2006/relationships/image" Target="../media/image4.wmf"/><Relationship Id="rId10" Type="http://schemas.openxmlformats.org/officeDocument/2006/relationships/image" Target="../media/image21.wmf"/><Relationship Id="rId4" Type="http://schemas.openxmlformats.org/officeDocument/2006/relationships/image" Target="../media/image3.wmf"/><Relationship Id="rId9" Type="http://schemas.openxmlformats.org/officeDocument/2006/relationships/image" Target="../media/image1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6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4.wmf"/><Relationship Id="rId7" Type="http://schemas.openxmlformats.org/officeDocument/2006/relationships/image" Target="../media/image21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18.wmf"/><Relationship Id="rId5" Type="http://schemas.openxmlformats.org/officeDocument/2006/relationships/image" Target="../media/image4.wmf"/><Relationship Id="rId4" Type="http://schemas.openxmlformats.org/officeDocument/2006/relationships/image" Target="../media/image3.wmf"/><Relationship Id="rId9" Type="http://schemas.openxmlformats.org/officeDocument/2006/relationships/image" Target="../media/image71.w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7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23.wmf"/><Relationship Id="rId7" Type="http://schemas.openxmlformats.org/officeDocument/2006/relationships/image" Target="../media/image18.wmf"/><Relationship Id="rId2" Type="http://schemas.openxmlformats.org/officeDocument/2006/relationships/image" Target="../media/image22.wmf"/><Relationship Id="rId1" Type="http://schemas.openxmlformats.org/officeDocument/2006/relationships/image" Target="../media/image77.wmf"/><Relationship Id="rId6" Type="http://schemas.openxmlformats.org/officeDocument/2006/relationships/image" Target="../media/image4.wmf"/><Relationship Id="rId11" Type="http://schemas.openxmlformats.org/officeDocument/2006/relationships/image" Target="../media/image79.wmf"/><Relationship Id="rId5" Type="http://schemas.openxmlformats.org/officeDocument/2006/relationships/image" Target="../media/image3.wmf"/><Relationship Id="rId10" Type="http://schemas.openxmlformats.org/officeDocument/2006/relationships/image" Target="../media/image78.wmf"/><Relationship Id="rId4" Type="http://schemas.openxmlformats.org/officeDocument/2006/relationships/image" Target="../media/image24.wmf"/><Relationship Id="rId9" Type="http://schemas.openxmlformats.org/officeDocument/2006/relationships/image" Target="../media/image25.wmf"/></Relationships>
</file>

<file path=ppt/drawings/_rels/vmlDrawing7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23.wmf"/><Relationship Id="rId7" Type="http://schemas.openxmlformats.org/officeDocument/2006/relationships/image" Target="../media/image18.wmf"/><Relationship Id="rId2" Type="http://schemas.openxmlformats.org/officeDocument/2006/relationships/image" Target="../media/image22.wmf"/><Relationship Id="rId1" Type="http://schemas.openxmlformats.org/officeDocument/2006/relationships/image" Target="../media/image80.wmf"/><Relationship Id="rId6" Type="http://schemas.openxmlformats.org/officeDocument/2006/relationships/image" Target="../media/image4.wmf"/><Relationship Id="rId11" Type="http://schemas.openxmlformats.org/officeDocument/2006/relationships/image" Target="../media/image78.wmf"/><Relationship Id="rId5" Type="http://schemas.openxmlformats.org/officeDocument/2006/relationships/image" Target="../media/image3.wmf"/><Relationship Id="rId10" Type="http://schemas.openxmlformats.org/officeDocument/2006/relationships/image" Target="../media/image81.wmf"/><Relationship Id="rId4" Type="http://schemas.openxmlformats.org/officeDocument/2006/relationships/image" Target="../media/image24.wmf"/><Relationship Id="rId9" Type="http://schemas.openxmlformats.org/officeDocument/2006/relationships/image" Target="../media/image25.wmf"/></Relationships>
</file>

<file path=ppt/drawings/_rels/vmlDrawing7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4.wmf"/><Relationship Id="rId7" Type="http://schemas.openxmlformats.org/officeDocument/2006/relationships/image" Target="../media/image21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18.wmf"/><Relationship Id="rId5" Type="http://schemas.openxmlformats.org/officeDocument/2006/relationships/image" Target="../media/image4.wmf"/><Relationship Id="rId10" Type="http://schemas.openxmlformats.org/officeDocument/2006/relationships/image" Target="../media/image82.wmf"/><Relationship Id="rId4" Type="http://schemas.openxmlformats.org/officeDocument/2006/relationships/image" Target="../media/image3.wmf"/><Relationship Id="rId9" Type="http://schemas.openxmlformats.org/officeDocument/2006/relationships/image" Target="../media/image7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3.wmf"/><Relationship Id="rId7" Type="http://schemas.openxmlformats.org/officeDocument/2006/relationships/image" Target="../media/image18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EC77237-DFF4-435E-A527-4FE8CC695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9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18DA57FF-5BC3-461F-A349-FEE0E6B295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53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B09E0-7EB1-420F-82E8-E2CBE8D056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8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AB4AE-FCD9-47AF-9594-80940DF85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8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31688-0F37-48C3-A8AD-98C353B835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77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152400"/>
            <a:ext cx="8839200" cy="617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7F8EC-5666-4107-B308-4ED0A7B5B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1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BC8C4-F3C9-45BC-A882-76FD14901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0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95A45-7485-43CE-8AE9-CFF9D5E123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6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D866C-A9C6-4C8F-8304-B325F2A98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0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AEE78-6F89-49F8-8B10-1D31302A4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8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E19D6-60CE-4038-A88E-47CE0CFC5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4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57E42-CD27-46D4-87C7-FC32042540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F8560-BCC5-4ABC-9B5F-CE7C080B5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3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96B76-4359-44B8-8036-A9DB4C519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0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99F31E4-1D6B-4A9E-A85F-54E64DDCD6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oleObject" Target="../embeddings/oleObject85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88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image" Target="../media/image19.wmf"/><Relationship Id="rId10" Type="http://schemas.openxmlformats.org/officeDocument/2006/relationships/image" Target="../media/image18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83.bin"/><Relationship Id="rId14" Type="http://schemas.openxmlformats.org/officeDocument/2006/relationships/oleObject" Target="../embeddings/oleObject8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94.bin"/><Relationship Id="rId18" Type="http://schemas.openxmlformats.org/officeDocument/2006/relationships/oleObject" Target="../embeddings/oleObject97.bin"/><Relationship Id="rId3" Type="http://schemas.openxmlformats.org/officeDocument/2006/relationships/oleObject" Target="../embeddings/oleObject89.bin"/><Relationship Id="rId21" Type="http://schemas.openxmlformats.org/officeDocument/2006/relationships/image" Target="../media/image26.wmf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20" Type="http://schemas.openxmlformats.org/officeDocument/2006/relationships/oleObject" Target="../embeddings/oleObject98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image" Target="../media/image27.wmf"/><Relationship Id="rId10" Type="http://schemas.openxmlformats.org/officeDocument/2006/relationships/image" Target="../media/image24.wmf"/><Relationship Id="rId19" Type="http://schemas.openxmlformats.org/officeDocument/2006/relationships/image" Target="../media/image25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4.wmf"/><Relationship Id="rId22" Type="http://schemas.openxmlformats.org/officeDocument/2006/relationships/oleObject" Target="../embeddings/oleObject9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05.bin"/><Relationship Id="rId18" Type="http://schemas.openxmlformats.org/officeDocument/2006/relationships/oleObject" Target="../embeddings/oleObject108.bin"/><Relationship Id="rId3" Type="http://schemas.openxmlformats.org/officeDocument/2006/relationships/oleObject" Target="../embeddings/oleObject100.bin"/><Relationship Id="rId21" Type="http://schemas.openxmlformats.org/officeDocument/2006/relationships/image" Target="../media/image27.wmf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20" Type="http://schemas.openxmlformats.org/officeDocument/2006/relationships/oleObject" Target="../embeddings/oleObject109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24.wmf"/><Relationship Id="rId19" Type="http://schemas.openxmlformats.org/officeDocument/2006/relationships/image" Target="../media/image25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115.bin"/><Relationship Id="rId18" Type="http://schemas.openxmlformats.org/officeDocument/2006/relationships/oleObject" Target="../embeddings/oleObject118.bin"/><Relationship Id="rId26" Type="http://schemas.openxmlformats.org/officeDocument/2006/relationships/oleObject" Target="../embeddings/oleObject124.bin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2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117.bin"/><Relationship Id="rId25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29" Type="http://schemas.openxmlformats.org/officeDocument/2006/relationships/image" Target="../media/image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14.bin"/><Relationship Id="rId24" Type="http://schemas.openxmlformats.org/officeDocument/2006/relationships/oleObject" Target="../embeddings/oleObject123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2.bin"/><Relationship Id="rId28" Type="http://schemas.openxmlformats.org/officeDocument/2006/relationships/oleObject" Target="../embeddings/oleObject125.bin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8.wmf"/><Relationship Id="rId22" Type="http://schemas.openxmlformats.org/officeDocument/2006/relationships/oleObject" Target="../embeddings/oleObject121.bin"/><Relationship Id="rId27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31.bin"/><Relationship Id="rId18" Type="http://schemas.openxmlformats.org/officeDocument/2006/relationships/oleObject" Target="../embeddings/oleObject134.bin"/><Relationship Id="rId26" Type="http://schemas.openxmlformats.org/officeDocument/2006/relationships/oleObject" Target="../embeddings/oleObject140.bin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133.bin"/><Relationship Id="rId25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29" Type="http://schemas.openxmlformats.org/officeDocument/2006/relationships/image" Target="../media/image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30.bin"/><Relationship Id="rId24" Type="http://schemas.openxmlformats.org/officeDocument/2006/relationships/oleObject" Target="../embeddings/oleObject139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8.bin"/><Relationship Id="rId28" Type="http://schemas.openxmlformats.org/officeDocument/2006/relationships/oleObject" Target="../embeddings/oleObject141.bin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135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8.wmf"/><Relationship Id="rId22" Type="http://schemas.openxmlformats.org/officeDocument/2006/relationships/oleObject" Target="../embeddings/oleObject137.bin"/><Relationship Id="rId27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47.bin"/><Relationship Id="rId18" Type="http://schemas.openxmlformats.org/officeDocument/2006/relationships/oleObject" Target="../embeddings/oleObject150.bin"/><Relationship Id="rId26" Type="http://schemas.openxmlformats.org/officeDocument/2006/relationships/oleObject" Target="../embeddings/oleObject156.bin"/><Relationship Id="rId3" Type="http://schemas.openxmlformats.org/officeDocument/2006/relationships/oleObject" Target="../embeddings/oleObject142.bin"/><Relationship Id="rId21" Type="http://schemas.openxmlformats.org/officeDocument/2006/relationships/oleObject" Target="../embeddings/oleObject15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149.bin"/><Relationship Id="rId25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29" Type="http://schemas.openxmlformats.org/officeDocument/2006/relationships/oleObject" Target="../embeddings/oleObject158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46.bin"/><Relationship Id="rId24" Type="http://schemas.openxmlformats.org/officeDocument/2006/relationships/image" Target="../media/image1.wmf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23" Type="http://schemas.openxmlformats.org/officeDocument/2006/relationships/oleObject" Target="../embeddings/oleObject154.bin"/><Relationship Id="rId28" Type="http://schemas.openxmlformats.org/officeDocument/2006/relationships/image" Target="../media/image21.wmf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151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8.wmf"/><Relationship Id="rId22" Type="http://schemas.openxmlformats.org/officeDocument/2006/relationships/oleObject" Target="../embeddings/oleObject153.bin"/><Relationship Id="rId27" Type="http://schemas.openxmlformats.org/officeDocument/2006/relationships/oleObject" Target="../embeddings/oleObject157.bin"/><Relationship Id="rId30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64.bin"/><Relationship Id="rId18" Type="http://schemas.openxmlformats.org/officeDocument/2006/relationships/oleObject" Target="../embeddings/oleObject167.bin"/><Relationship Id="rId26" Type="http://schemas.openxmlformats.org/officeDocument/2006/relationships/oleObject" Target="../embeddings/oleObject173.bin"/><Relationship Id="rId3" Type="http://schemas.openxmlformats.org/officeDocument/2006/relationships/oleObject" Target="../embeddings/oleObject159.bin"/><Relationship Id="rId21" Type="http://schemas.openxmlformats.org/officeDocument/2006/relationships/oleObject" Target="../embeddings/oleObject16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166.bin"/><Relationship Id="rId25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29" Type="http://schemas.openxmlformats.org/officeDocument/2006/relationships/image" Target="../media/image21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63.bin"/><Relationship Id="rId24" Type="http://schemas.openxmlformats.org/officeDocument/2006/relationships/image" Target="../media/image1.wmf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23" Type="http://schemas.openxmlformats.org/officeDocument/2006/relationships/oleObject" Target="../embeddings/oleObject171.bin"/><Relationship Id="rId28" Type="http://schemas.openxmlformats.org/officeDocument/2006/relationships/oleObject" Target="../embeddings/oleObject175.bin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168.bin"/><Relationship Id="rId31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8.wmf"/><Relationship Id="rId22" Type="http://schemas.openxmlformats.org/officeDocument/2006/relationships/oleObject" Target="../embeddings/oleObject170.bin"/><Relationship Id="rId27" Type="http://schemas.openxmlformats.org/officeDocument/2006/relationships/oleObject" Target="../embeddings/oleObject174.bin"/><Relationship Id="rId30" Type="http://schemas.openxmlformats.org/officeDocument/2006/relationships/oleObject" Target="../embeddings/oleObject17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82.bin"/><Relationship Id="rId18" Type="http://schemas.openxmlformats.org/officeDocument/2006/relationships/oleObject" Target="../embeddings/oleObject185.bin"/><Relationship Id="rId26" Type="http://schemas.openxmlformats.org/officeDocument/2006/relationships/oleObject" Target="../embeddings/oleObject191.bin"/><Relationship Id="rId3" Type="http://schemas.openxmlformats.org/officeDocument/2006/relationships/oleObject" Target="../embeddings/oleObject177.bin"/><Relationship Id="rId21" Type="http://schemas.openxmlformats.org/officeDocument/2006/relationships/oleObject" Target="../embeddings/oleObject187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184.bin"/><Relationship Id="rId25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29" Type="http://schemas.openxmlformats.org/officeDocument/2006/relationships/oleObject" Target="../embeddings/oleObject194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81.bin"/><Relationship Id="rId24" Type="http://schemas.openxmlformats.org/officeDocument/2006/relationships/image" Target="../media/image1.wmf"/><Relationship Id="rId32" Type="http://schemas.openxmlformats.org/officeDocument/2006/relationships/image" Target="../media/image25.wmf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3.bin"/><Relationship Id="rId23" Type="http://schemas.openxmlformats.org/officeDocument/2006/relationships/oleObject" Target="../embeddings/oleObject189.bin"/><Relationship Id="rId28" Type="http://schemas.openxmlformats.org/officeDocument/2006/relationships/oleObject" Target="../embeddings/oleObject193.bin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186.bin"/><Relationship Id="rId31" Type="http://schemas.openxmlformats.org/officeDocument/2006/relationships/oleObject" Target="../embeddings/oleObject195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8.wmf"/><Relationship Id="rId22" Type="http://schemas.openxmlformats.org/officeDocument/2006/relationships/oleObject" Target="../embeddings/oleObject188.bin"/><Relationship Id="rId27" Type="http://schemas.openxmlformats.org/officeDocument/2006/relationships/oleObject" Target="../embeddings/oleObject192.bin"/><Relationship Id="rId30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01.bin"/><Relationship Id="rId18" Type="http://schemas.openxmlformats.org/officeDocument/2006/relationships/oleObject" Target="../embeddings/oleObject204.bin"/><Relationship Id="rId26" Type="http://schemas.openxmlformats.org/officeDocument/2006/relationships/oleObject" Target="../embeddings/oleObject210.bin"/><Relationship Id="rId3" Type="http://schemas.openxmlformats.org/officeDocument/2006/relationships/oleObject" Target="../embeddings/oleObject196.bin"/><Relationship Id="rId21" Type="http://schemas.openxmlformats.org/officeDocument/2006/relationships/oleObject" Target="../embeddings/oleObject206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203.bin"/><Relationship Id="rId25" Type="http://schemas.openxmlformats.org/officeDocument/2006/relationships/oleObject" Target="../embeddings/oleObject2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29" Type="http://schemas.openxmlformats.org/officeDocument/2006/relationships/oleObject" Target="../embeddings/oleObject213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00.bin"/><Relationship Id="rId24" Type="http://schemas.openxmlformats.org/officeDocument/2006/relationships/image" Target="../media/image1.wmf"/><Relationship Id="rId32" Type="http://schemas.openxmlformats.org/officeDocument/2006/relationships/image" Target="../media/image25.wmf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2.bin"/><Relationship Id="rId23" Type="http://schemas.openxmlformats.org/officeDocument/2006/relationships/oleObject" Target="../embeddings/oleObject208.bin"/><Relationship Id="rId28" Type="http://schemas.openxmlformats.org/officeDocument/2006/relationships/oleObject" Target="../embeddings/oleObject212.bin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205.bin"/><Relationship Id="rId31" Type="http://schemas.openxmlformats.org/officeDocument/2006/relationships/oleObject" Target="../embeddings/oleObject214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18.wmf"/><Relationship Id="rId22" Type="http://schemas.openxmlformats.org/officeDocument/2006/relationships/oleObject" Target="../embeddings/oleObject207.bin"/><Relationship Id="rId27" Type="http://schemas.openxmlformats.org/officeDocument/2006/relationships/oleObject" Target="../embeddings/oleObject211.bin"/><Relationship Id="rId30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20.bin"/><Relationship Id="rId18" Type="http://schemas.openxmlformats.org/officeDocument/2006/relationships/oleObject" Target="../embeddings/oleObject223.bin"/><Relationship Id="rId26" Type="http://schemas.openxmlformats.org/officeDocument/2006/relationships/oleObject" Target="../embeddings/oleObject229.bin"/><Relationship Id="rId3" Type="http://schemas.openxmlformats.org/officeDocument/2006/relationships/oleObject" Target="../embeddings/oleObject215.bin"/><Relationship Id="rId21" Type="http://schemas.openxmlformats.org/officeDocument/2006/relationships/oleObject" Target="../embeddings/oleObject225.bin"/><Relationship Id="rId7" Type="http://schemas.openxmlformats.org/officeDocument/2006/relationships/oleObject" Target="../embeddings/oleObject217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222.bin"/><Relationship Id="rId25" Type="http://schemas.openxmlformats.org/officeDocument/2006/relationships/oleObject" Target="../embeddings/oleObject2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29" Type="http://schemas.openxmlformats.org/officeDocument/2006/relationships/oleObject" Target="../embeddings/oleObject231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19.bin"/><Relationship Id="rId24" Type="http://schemas.openxmlformats.org/officeDocument/2006/relationships/image" Target="../media/image1.wmf"/><Relationship Id="rId5" Type="http://schemas.openxmlformats.org/officeDocument/2006/relationships/oleObject" Target="../embeddings/oleObject216.bin"/><Relationship Id="rId15" Type="http://schemas.openxmlformats.org/officeDocument/2006/relationships/oleObject" Target="../embeddings/oleObject221.bin"/><Relationship Id="rId23" Type="http://schemas.openxmlformats.org/officeDocument/2006/relationships/oleObject" Target="../embeddings/oleObject227.bin"/><Relationship Id="rId28" Type="http://schemas.openxmlformats.org/officeDocument/2006/relationships/image" Target="../media/image21.wmf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224.bin"/><Relationship Id="rId31" Type="http://schemas.openxmlformats.org/officeDocument/2006/relationships/oleObject" Target="../embeddings/oleObject232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18.bin"/><Relationship Id="rId14" Type="http://schemas.openxmlformats.org/officeDocument/2006/relationships/image" Target="../media/image18.wmf"/><Relationship Id="rId22" Type="http://schemas.openxmlformats.org/officeDocument/2006/relationships/oleObject" Target="../embeddings/oleObject226.bin"/><Relationship Id="rId27" Type="http://schemas.openxmlformats.org/officeDocument/2006/relationships/oleObject" Target="../embeddings/oleObject230.bin"/><Relationship Id="rId30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38.bin"/><Relationship Id="rId18" Type="http://schemas.openxmlformats.org/officeDocument/2006/relationships/oleObject" Target="../embeddings/oleObject241.bin"/><Relationship Id="rId26" Type="http://schemas.openxmlformats.org/officeDocument/2006/relationships/oleObject" Target="../embeddings/oleObject247.bin"/><Relationship Id="rId3" Type="http://schemas.openxmlformats.org/officeDocument/2006/relationships/oleObject" Target="../embeddings/oleObject233.bin"/><Relationship Id="rId21" Type="http://schemas.openxmlformats.org/officeDocument/2006/relationships/oleObject" Target="../embeddings/oleObject243.bin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240.bin"/><Relationship Id="rId25" Type="http://schemas.openxmlformats.org/officeDocument/2006/relationships/oleObject" Target="../embeddings/oleObject2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29" Type="http://schemas.openxmlformats.org/officeDocument/2006/relationships/image" Target="../media/image25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37.bin"/><Relationship Id="rId24" Type="http://schemas.openxmlformats.org/officeDocument/2006/relationships/image" Target="../media/image1.wmf"/><Relationship Id="rId5" Type="http://schemas.openxmlformats.org/officeDocument/2006/relationships/oleObject" Target="../embeddings/oleObject234.bin"/><Relationship Id="rId15" Type="http://schemas.openxmlformats.org/officeDocument/2006/relationships/oleObject" Target="../embeddings/oleObject239.bin"/><Relationship Id="rId23" Type="http://schemas.openxmlformats.org/officeDocument/2006/relationships/oleObject" Target="../embeddings/oleObject245.bin"/><Relationship Id="rId28" Type="http://schemas.openxmlformats.org/officeDocument/2006/relationships/oleObject" Target="../embeddings/oleObject248.bin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242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36.bin"/><Relationship Id="rId14" Type="http://schemas.openxmlformats.org/officeDocument/2006/relationships/image" Target="../media/image18.wmf"/><Relationship Id="rId22" Type="http://schemas.openxmlformats.org/officeDocument/2006/relationships/oleObject" Target="../embeddings/oleObject244.bin"/><Relationship Id="rId27" Type="http://schemas.openxmlformats.org/officeDocument/2006/relationships/image" Target="../media/image21.wmf"/><Relationship Id="rId30" Type="http://schemas.openxmlformats.org/officeDocument/2006/relationships/oleObject" Target="../embeddings/oleObject24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55.bin"/><Relationship Id="rId18" Type="http://schemas.openxmlformats.org/officeDocument/2006/relationships/oleObject" Target="../embeddings/oleObject258.bin"/><Relationship Id="rId26" Type="http://schemas.openxmlformats.org/officeDocument/2006/relationships/oleObject" Target="../embeddings/oleObject264.bin"/><Relationship Id="rId3" Type="http://schemas.openxmlformats.org/officeDocument/2006/relationships/oleObject" Target="../embeddings/oleObject250.bin"/><Relationship Id="rId21" Type="http://schemas.openxmlformats.org/officeDocument/2006/relationships/oleObject" Target="../embeddings/oleObject260.bin"/><Relationship Id="rId7" Type="http://schemas.openxmlformats.org/officeDocument/2006/relationships/oleObject" Target="../embeddings/oleObject252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257.bin"/><Relationship Id="rId25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29" Type="http://schemas.openxmlformats.org/officeDocument/2006/relationships/image" Target="../media/image1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54.bin"/><Relationship Id="rId24" Type="http://schemas.openxmlformats.org/officeDocument/2006/relationships/oleObject" Target="../embeddings/oleObject263.bin"/><Relationship Id="rId5" Type="http://schemas.openxmlformats.org/officeDocument/2006/relationships/oleObject" Target="../embeddings/oleObject251.bin"/><Relationship Id="rId15" Type="http://schemas.openxmlformats.org/officeDocument/2006/relationships/oleObject" Target="../embeddings/oleObject256.bin"/><Relationship Id="rId23" Type="http://schemas.openxmlformats.org/officeDocument/2006/relationships/oleObject" Target="../embeddings/oleObject262.bin"/><Relationship Id="rId28" Type="http://schemas.openxmlformats.org/officeDocument/2006/relationships/oleObject" Target="../embeddings/oleObject265.bin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259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3.bin"/><Relationship Id="rId14" Type="http://schemas.openxmlformats.org/officeDocument/2006/relationships/image" Target="../media/image18.wmf"/><Relationship Id="rId22" Type="http://schemas.openxmlformats.org/officeDocument/2006/relationships/oleObject" Target="../embeddings/oleObject261.bin"/><Relationship Id="rId27" Type="http://schemas.openxmlformats.org/officeDocument/2006/relationships/image" Target="../media/image2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71.bin"/><Relationship Id="rId18" Type="http://schemas.openxmlformats.org/officeDocument/2006/relationships/oleObject" Target="../embeddings/oleObject274.bin"/><Relationship Id="rId26" Type="http://schemas.openxmlformats.org/officeDocument/2006/relationships/image" Target="../media/image1.wmf"/><Relationship Id="rId3" Type="http://schemas.openxmlformats.org/officeDocument/2006/relationships/oleObject" Target="../embeddings/oleObject266.bin"/><Relationship Id="rId21" Type="http://schemas.openxmlformats.org/officeDocument/2006/relationships/oleObject" Target="../embeddings/oleObject276.bin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273.bin"/><Relationship Id="rId25" Type="http://schemas.openxmlformats.org/officeDocument/2006/relationships/oleObject" Target="../embeddings/oleObject2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oleObject" Target="../embeddings/oleObject275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70.bin"/><Relationship Id="rId24" Type="http://schemas.openxmlformats.org/officeDocument/2006/relationships/image" Target="../media/image25.wmf"/><Relationship Id="rId5" Type="http://schemas.openxmlformats.org/officeDocument/2006/relationships/oleObject" Target="../embeddings/oleObject267.bin"/><Relationship Id="rId15" Type="http://schemas.openxmlformats.org/officeDocument/2006/relationships/oleObject" Target="../embeddings/oleObject272.bin"/><Relationship Id="rId23" Type="http://schemas.openxmlformats.org/officeDocument/2006/relationships/oleObject" Target="../embeddings/oleObject277.bin"/><Relationship Id="rId10" Type="http://schemas.openxmlformats.org/officeDocument/2006/relationships/image" Target="../media/image3.wmf"/><Relationship Id="rId19" Type="http://schemas.openxmlformats.org/officeDocument/2006/relationships/image" Target="../media/image8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69.bin"/><Relationship Id="rId14" Type="http://schemas.openxmlformats.org/officeDocument/2006/relationships/image" Target="../media/image18.wmf"/><Relationship Id="rId22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84.bin"/><Relationship Id="rId18" Type="http://schemas.openxmlformats.org/officeDocument/2006/relationships/oleObject" Target="../embeddings/oleObject287.bin"/><Relationship Id="rId26" Type="http://schemas.openxmlformats.org/officeDocument/2006/relationships/image" Target="../media/image1.wmf"/><Relationship Id="rId3" Type="http://schemas.openxmlformats.org/officeDocument/2006/relationships/oleObject" Target="../embeddings/oleObject279.bin"/><Relationship Id="rId21" Type="http://schemas.openxmlformats.org/officeDocument/2006/relationships/oleObject" Target="../embeddings/oleObject289.bin"/><Relationship Id="rId7" Type="http://schemas.openxmlformats.org/officeDocument/2006/relationships/oleObject" Target="../embeddings/oleObject281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286.bin"/><Relationship Id="rId25" Type="http://schemas.openxmlformats.org/officeDocument/2006/relationships/oleObject" Target="../embeddings/oleObject2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oleObject" Target="../embeddings/oleObject288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83.bin"/><Relationship Id="rId24" Type="http://schemas.openxmlformats.org/officeDocument/2006/relationships/image" Target="../media/image25.wmf"/><Relationship Id="rId5" Type="http://schemas.openxmlformats.org/officeDocument/2006/relationships/oleObject" Target="../embeddings/oleObject280.bin"/><Relationship Id="rId15" Type="http://schemas.openxmlformats.org/officeDocument/2006/relationships/oleObject" Target="../embeddings/oleObject285.bin"/><Relationship Id="rId23" Type="http://schemas.openxmlformats.org/officeDocument/2006/relationships/oleObject" Target="../embeddings/oleObject290.bin"/><Relationship Id="rId10" Type="http://schemas.openxmlformats.org/officeDocument/2006/relationships/image" Target="../media/image3.wmf"/><Relationship Id="rId19" Type="http://schemas.openxmlformats.org/officeDocument/2006/relationships/image" Target="../media/image8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82.bin"/><Relationship Id="rId14" Type="http://schemas.openxmlformats.org/officeDocument/2006/relationships/image" Target="../media/image18.wmf"/><Relationship Id="rId22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97.bin"/><Relationship Id="rId18" Type="http://schemas.openxmlformats.org/officeDocument/2006/relationships/oleObject" Target="../embeddings/oleObject300.bin"/><Relationship Id="rId26" Type="http://schemas.openxmlformats.org/officeDocument/2006/relationships/image" Target="../media/image1.wmf"/><Relationship Id="rId3" Type="http://schemas.openxmlformats.org/officeDocument/2006/relationships/oleObject" Target="../embeddings/oleObject292.bin"/><Relationship Id="rId21" Type="http://schemas.openxmlformats.org/officeDocument/2006/relationships/oleObject" Target="../embeddings/oleObject302.bin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299.bin"/><Relationship Id="rId25" Type="http://schemas.openxmlformats.org/officeDocument/2006/relationships/oleObject" Target="../embeddings/oleObject3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oleObject" Target="../embeddings/oleObject301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96.bin"/><Relationship Id="rId24" Type="http://schemas.openxmlformats.org/officeDocument/2006/relationships/image" Target="../media/image25.wmf"/><Relationship Id="rId5" Type="http://schemas.openxmlformats.org/officeDocument/2006/relationships/oleObject" Target="../embeddings/oleObject293.bin"/><Relationship Id="rId15" Type="http://schemas.openxmlformats.org/officeDocument/2006/relationships/oleObject" Target="../embeddings/oleObject298.bin"/><Relationship Id="rId23" Type="http://schemas.openxmlformats.org/officeDocument/2006/relationships/oleObject" Target="../embeddings/oleObject303.bin"/><Relationship Id="rId10" Type="http://schemas.openxmlformats.org/officeDocument/2006/relationships/image" Target="../media/image3.wmf"/><Relationship Id="rId19" Type="http://schemas.openxmlformats.org/officeDocument/2006/relationships/image" Target="../media/image8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95.bin"/><Relationship Id="rId14" Type="http://schemas.openxmlformats.org/officeDocument/2006/relationships/image" Target="../media/image18.wmf"/><Relationship Id="rId22" Type="http://schemas.openxmlformats.org/officeDocument/2006/relationships/image" Target="../media/image21.wmf"/><Relationship Id="rId27" Type="http://schemas.openxmlformats.org/officeDocument/2006/relationships/oleObject" Target="../embeddings/oleObject30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311.bin"/><Relationship Id="rId18" Type="http://schemas.openxmlformats.org/officeDocument/2006/relationships/oleObject" Target="../embeddings/oleObject314.bin"/><Relationship Id="rId26" Type="http://schemas.openxmlformats.org/officeDocument/2006/relationships/image" Target="../media/image1.wmf"/><Relationship Id="rId3" Type="http://schemas.openxmlformats.org/officeDocument/2006/relationships/oleObject" Target="../embeddings/oleObject306.bin"/><Relationship Id="rId21" Type="http://schemas.openxmlformats.org/officeDocument/2006/relationships/oleObject" Target="../embeddings/oleObject316.bin"/><Relationship Id="rId7" Type="http://schemas.openxmlformats.org/officeDocument/2006/relationships/oleObject" Target="../embeddings/oleObject308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313.bin"/><Relationship Id="rId25" Type="http://schemas.openxmlformats.org/officeDocument/2006/relationships/oleObject" Target="../embeddings/oleObject3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oleObject" Target="../embeddings/oleObject315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310.bin"/><Relationship Id="rId24" Type="http://schemas.openxmlformats.org/officeDocument/2006/relationships/image" Target="../media/image25.wmf"/><Relationship Id="rId5" Type="http://schemas.openxmlformats.org/officeDocument/2006/relationships/oleObject" Target="../embeddings/oleObject307.bin"/><Relationship Id="rId15" Type="http://schemas.openxmlformats.org/officeDocument/2006/relationships/oleObject" Target="../embeddings/oleObject312.bin"/><Relationship Id="rId23" Type="http://schemas.openxmlformats.org/officeDocument/2006/relationships/oleObject" Target="../embeddings/oleObject317.bin"/><Relationship Id="rId28" Type="http://schemas.openxmlformats.org/officeDocument/2006/relationships/oleObject" Target="../embeddings/oleObject320.bin"/><Relationship Id="rId10" Type="http://schemas.openxmlformats.org/officeDocument/2006/relationships/image" Target="../media/image3.wmf"/><Relationship Id="rId19" Type="http://schemas.openxmlformats.org/officeDocument/2006/relationships/image" Target="../media/image8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9.bin"/><Relationship Id="rId14" Type="http://schemas.openxmlformats.org/officeDocument/2006/relationships/image" Target="../media/image18.wmf"/><Relationship Id="rId22" Type="http://schemas.openxmlformats.org/officeDocument/2006/relationships/image" Target="../media/image21.wmf"/><Relationship Id="rId27" Type="http://schemas.openxmlformats.org/officeDocument/2006/relationships/oleObject" Target="../embeddings/oleObject31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326.bin"/><Relationship Id="rId18" Type="http://schemas.openxmlformats.org/officeDocument/2006/relationships/oleObject" Target="../embeddings/oleObject329.bin"/><Relationship Id="rId26" Type="http://schemas.openxmlformats.org/officeDocument/2006/relationships/image" Target="../media/image1.wmf"/><Relationship Id="rId3" Type="http://schemas.openxmlformats.org/officeDocument/2006/relationships/oleObject" Target="../embeddings/oleObject321.bin"/><Relationship Id="rId21" Type="http://schemas.openxmlformats.org/officeDocument/2006/relationships/oleObject" Target="../embeddings/oleObject331.bin"/><Relationship Id="rId7" Type="http://schemas.openxmlformats.org/officeDocument/2006/relationships/oleObject" Target="../embeddings/oleObject323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328.bin"/><Relationship Id="rId25" Type="http://schemas.openxmlformats.org/officeDocument/2006/relationships/oleObject" Target="../embeddings/oleObject3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oleObject" Target="../embeddings/oleObject330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325.bin"/><Relationship Id="rId24" Type="http://schemas.openxmlformats.org/officeDocument/2006/relationships/image" Target="../media/image25.wmf"/><Relationship Id="rId5" Type="http://schemas.openxmlformats.org/officeDocument/2006/relationships/oleObject" Target="../embeddings/oleObject322.bin"/><Relationship Id="rId15" Type="http://schemas.openxmlformats.org/officeDocument/2006/relationships/oleObject" Target="../embeddings/oleObject327.bin"/><Relationship Id="rId23" Type="http://schemas.openxmlformats.org/officeDocument/2006/relationships/oleObject" Target="../embeddings/oleObject332.bin"/><Relationship Id="rId28" Type="http://schemas.openxmlformats.org/officeDocument/2006/relationships/oleObject" Target="../embeddings/oleObject335.bin"/><Relationship Id="rId10" Type="http://schemas.openxmlformats.org/officeDocument/2006/relationships/image" Target="../media/image3.wmf"/><Relationship Id="rId19" Type="http://schemas.openxmlformats.org/officeDocument/2006/relationships/image" Target="../media/image8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24.bin"/><Relationship Id="rId14" Type="http://schemas.openxmlformats.org/officeDocument/2006/relationships/image" Target="../media/image18.wmf"/><Relationship Id="rId22" Type="http://schemas.openxmlformats.org/officeDocument/2006/relationships/image" Target="../media/image21.wmf"/><Relationship Id="rId27" Type="http://schemas.openxmlformats.org/officeDocument/2006/relationships/oleObject" Target="../embeddings/oleObject33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341.bin"/><Relationship Id="rId18" Type="http://schemas.openxmlformats.org/officeDocument/2006/relationships/oleObject" Target="../embeddings/oleObject344.bin"/><Relationship Id="rId26" Type="http://schemas.openxmlformats.org/officeDocument/2006/relationships/image" Target="../media/image1.wmf"/><Relationship Id="rId3" Type="http://schemas.openxmlformats.org/officeDocument/2006/relationships/oleObject" Target="../embeddings/oleObject336.bin"/><Relationship Id="rId21" Type="http://schemas.openxmlformats.org/officeDocument/2006/relationships/oleObject" Target="../embeddings/oleObject346.bin"/><Relationship Id="rId7" Type="http://schemas.openxmlformats.org/officeDocument/2006/relationships/oleObject" Target="../embeddings/oleObject338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343.bin"/><Relationship Id="rId25" Type="http://schemas.openxmlformats.org/officeDocument/2006/relationships/oleObject" Target="../embeddings/oleObject3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oleObject" Target="../embeddings/oleObject345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340.bin"/><Relationship Id="rId24" Type="http://schemas.openxmlformats.org/officeDocument/2006/relationships/image" Target="../media/image25.wmf"/><Relationship Id="rId5" Type="http://schemas.openxmlformats.org/officeDocument/2006/relationships/oleObject" Target="../embeddings/oleObject337.bin"/><Relationship Id="rId15" Type="http://schemas.openxmlformats.org/officeDocument/2006/relationships/oleObject" Target="../embeddings/oleObject342.bin"/><Relationship Id="rId23" Type="http://schemas.openxmlformats.org/officeDocument/2006/relationships/oleObject" Target="../embeddings/oleObject347.bin"/><Relationship Id="rId28" Type="http://schemas.openxmlformats.org/officeDocument/2006/relationships/oleObject" Target="../embeddings/oleObject350.bin"/><Relationship Id="rId10" Type="http://schemas.openxmlformats.org/officeDocument/2006/relationships/image" Target="../media/image3.wmf"/><Relationship Id="rId19" Type="http://schemas.openxmlformats.org/officeDocument/2006/relationships/image" Target="../media/image8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39.bin"/><Relationship Id="rId14" Type="http://schemas.openxmlformats.org/officeDocument/2006/relationships/image" Target="../media/image18.wmf"/><Relationship Id="rId22" Type="http://schemas.openxmlformats.org/officeDocument/2006/relationships/image" Target="../media/image21.wmf"/><Relationship Id="rId27" Type="http://schemas.openxmlformats.org/officeDocument/2006/relationships/oleObject" Target="../embeddings/oleObject34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356.bin"/><Relationship Id="rId18" Type="http://schemas.openxmlformats.org/officeDocument/2006/relationships/oleObject" Target="../embeddings/oleObject359.bin"/><Relationship Id="rId3" Type="http://schemas.openxmlformats.org/officeDocument/2006/relationships/oleObject" Target="../embeddings/oleObject351.bin"/><Relationship Id="rId21" Type="http://schemas.openxmlformats.org/officeDocument/2006/relationships/image" Target="../media/image25.wmf"/><Relationship Id="rId7" Type="http://schemas.openxmlformats.org/officeDocument/2006/relationships/oleObject" Target="../embeddings/oleObject353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3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20" Type="http://schemas.openxmlformats.org/officeDocument/2006/relationships/oleObject" Target="../embeddings/oleObject360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355.bin"/><Relationship Id="rId5" Type="http://schemas.openxmlformats.org/officeDocument/2006/relationships/oleObject" Target="../embeddings/oleObject352.bin"/><Relationship Id="rId15" Type="http://schemas.openxmlformats.org/officeDocument/2006/relationships/oleObject" Target="../embeddings/oleObject357.bin"/><Relationship Id="rId10" Type="http://schemas.openxmlformats.org/officeDocument/2006/relationships/image" Target="../media/image24.wmf"/><Relationship Id="rId19" Type="http://schemas.openxmlformats.org/officeDocument/2006/relationships/image" Target="../media/image21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54.bin"/><Relationship Id="rId14" Type="http://schemas.openxmlformats.org/officeDocument/2006/relationships/image" Target="../media/image4.wmf"/><Relationship Id="rId22" Type="http://schemas.openxmlformats.org/officeDocument/2006/relationships/oleObject" Target="../embeddings/oleObject36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367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362.bin"/><Relationship Id="rId7" Type="http://schemas.openxmlformats.org/officeDocument/2006/relationships/oleObject" Target="../embeddings/oleObject364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36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366.bin"/><Relationship Id="rId5" Type="http://schemas.openxmlformats.org/officeDocument/2006/relationships/oleObject" Target="../embeddings/oleObject363.bin"/><Relationship Id="rId15" Type="http://schemas.openxmlformats.org/officeDocument/2006/relationships/oleObject" Target="../embeddings/oleObject368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70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65.bin"/><Relationship Id="rId14" Type="http://schemas.openxmlformats.org/officeDocument/2006/relationships/image" Target="../media/image2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376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371.bin"/><Relationship Id="rId7" Type="http://schemas.openxmlformats.org/officeDocument/2006/relationships/oleObject" Target="../embeddings/oleObject373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37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1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375.bin"/><Relationship Id="rId5" Type="http://schemas.openxmlformats.org/officeDocument/2006/relationships/oleObject" Target="../embeddings/oleObject372.bin"/><Relationship Id="rId15" Type="http://schemas.openxmlformats.org/officeDocument/2006/relationships/oleObject" Target="../embeddings/oleObject377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79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74.bin"/><Relationship Id="rId14" Type="http://schemas.openxmlformats.org/officeDocument/2006/relationships/image" Target="../media/image2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385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380.bin"/><Relationship Id="rId21" Type="http://schemas.openxmlformats.org/officeDocument/2006/relationships/oleObject" Target="../embeddings/oleObject389.bin"/><Relationship Id="rId7" Type="http://schemas.openxmlformats.org/officeDocument/2006/relationships/oleObject" Target="../embeddings/oleObject382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6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384.bin"/><Relationship Id="rId24" Type="http://schemas.openxmlformats.org/officeDocument/2006/relationships/oleObject" Target="../embeddings/oleObject391.bin"/><Relationship Id="rId5" Type="http://schemas.openxmlformats.org/officeDocument/2006/relationships/oleObject" Target="../embeddings/oleObject381.bin"/><Relationship Id="rId15" Type="http://schemas.openxmlformats.org/officeDocument/2006/relationships/oleObject" Target="../embeddings/oleObject386.bin"/><Relationship Id="rId23" Type="http://schemas.openxmlformats.org/officeDocument/2006/relationships/image" Target="../media/image8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388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383.bin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39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5.bin"/><Relationship Id="rId13" Type="http://schemas.openxmlformats.org/officeDocument/2006/relationships/image" Target="../media/image3.wmf"/><Relationship Id="rId18" Type="http://schemas.openxmlformats.org/officeDocument/2006/relationships/oleObject" Target="../embeddings/oleObject400.bin"/><Relationship Id="rId3" Type="http://schemas.openxmlformats.org/officeDocument/2006/relationships/oleObject" Target="../embeddings/oleObject392.bin"/><Relationship Id="rId21" Type="http://schemas.openxmlformats.org/officeDocument/2006/relationships/image" Target="../media/image24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397.bin"/><Relationship Id="rId17" Type="http://schemas.openxmlformats.org/officeDocument/2006/relationships/image" Target="../media/image30.wmf"/><Relationship Id="rId25" Type="http://schemas.openxmlformats.org/officeDocument/2006/relationships/oleObject" Target="../embeddings/oleObject40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9.bin"/><Relationship Id="rId20" Type="http://schemas.openxmlformats.org/officeDocument/2006/relationships/oleObject" Target="../embeddings/oleObject401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94.bin"/><Relationship Id="rId11" Type="http://schemas.openxmlformats.org/officeDocument/2006/relationships/image" Target="../media/image25.wmf"/><Relationship Id="rId24" Type="http://schemas.openxmlformats.org/officeDocument/2006/relationships/oleObject" Target="../embeddings/oleObject403.bin"/><Relationship Id="rId5" Type="http://schemas.openxmlformats.org/officeDocument/2006/relationships/oleObject" Target="../embeddings/oleObject393.bin"/><Relationship Id="rId15" Type="http://schemas.openxmlformats.org/officeDocument/2006/relationships/image" Target="../media/image4.wmf"/><Relationship Id="rId23" Type="http://schemas.openxmlformats.org/officeDocument/2006/relationships/image" Target="../media/image31.wmf"/><Relationship Id="rId10" Type="http://schemas.openxmlformats.org/officeDocument/2006/relationships/oleObject" Target="../embeddings/oleObject396.bin"/><Relationship Id="rId19" Type="http://schemas.openxmlformats.org/officeDocument/2006/relationships/image" Target="../media/image21.wmf"/><Relationship Id="rId4" Type="http://schemas.openxmlformats.org/officeDocument/2006/relationships/image" Target="../media/image6.wmf"/><Relationship Id="rId9" Type="http://schemas.openxmlformats.org/officeDocument/2006/relationships/image" Target="../media/image1.wmf"/><Relationship Id="rId14" Type="http://schemas.openxmlformats.org/officeDocument/2006/relationships/oleObject" Target="../embeddings/oleObject398.bin"/><Relationship Id="rId22" Type="http://schemas.openxmlformats.org/officeDocument/2006/relationships/oleObject" Target="../embeddings/oleObject40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410.bin"/><Relationship Id="rId18" Type="http://schemas.openxmlformats.org/officeDocument/2006/relationships/image" Target="../media/image31.wmf"/><Relationship Id="rId26" Type="http://schemas.openxmlformats.org/officeDocument/2006/relationships/oleObject" Target="../embeddings/oleObject418.bin"/><Relationship Id="rId3" Type="http://schemas.openxmlformats.org/officeDocument/2006/relationships/oleObject" Target="../embeddings/oleObject405.bin"/><Relationship Id="rId21" Type="http://schemas.openxmlformats.org/officeDocument/2006/relationships/oleObject" Target="../embeddings/oleObject414.bin"/><Relationship Id="rId7" Type="http://schemas.openxmlformats.org/officeDocument/2006/relationships/oleObject" Target="../embeddings/oleObject407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412.bin"/><Relationship Id="rId25" Type="http://schemas.openxmlformats.org/officeDocument/2006/relationships/oleObject" Target="../embeddings/oleObject4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6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409.bin"/><Relationship Id="rId24" Type="http://schemas.openxmlformats.org/officeDocument/2006/relationships/image" Target="../media/image8.wmf"/><Relationship Id="rId5" Type="http://schemas.openxmlformats.org/officeDocument/2006/relationships/oleObject" Target="../embeddings/oleObject406.bin"/><Relationship Id="rId15" Type="http://schemas.openxmlformats.org/officeDocument/2006/relationships/oleObject" Target="../embeddings/oleObject411.bin"/><Relationship Id="rId23" Type="http://schemas.openxmlformats.org/officeDocument/2006/relationships/oleObject" Target="../embeddings/oleObject416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413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08.bin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41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424.bin"/><Relationship Id="rId18" Type="http://schemas.openxmlformats.org/officeDocument/2006/relationships/image" Target="../media/image31.wmf"/><Relationship Id="rId26" Type="http://schemas.openxmlformats.org/officeDocument/2006/relationships/oleObject" Target="../embeddings/oleObject432.bin"/><Relationship Id="rId3" Type="http://schemas.openxmlformats.org/officeDocument/2006/relationships/oleObject" Target="../embeddings/oleObject419.bin"/><Relationship Id="rId21" Type="http://schemas.openxmlformats.org/officeDocument/2006/relationships/oleObject" Target="../embeddings/oleObject428.bin"/><Relationship Id="rId7" Type="http://schemas.openxmlformats.org/officeDocument/2006/relationships/oleObject" Target="../embeddings/oleObject421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426.bin"/><Relationship Id="rId25" Type="http://schemas.openxmlformats.org/officeDocument/2006/relationships/oleObject" Target="../embeddings/oleObject4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6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423.bin"/><Relationship Id="rId24" Type="http://schemas.openxmlformats.org/officeDocument/2006/relationships/image" Target="../media/image8.wmf"/><Relationship Id="rId5" Type="http://schemas.openxmlformats.org/officeDocument/2006/relationships/oleObject" Target="../embeddings/oleObject420.bin"/><Relationship Id="rId15" Type="http://schemas.openxmlformats.org/officeDocument/2006/relationships/oleObject" Target="../embeddings/oleObject425.bin"/><Relationship Id="rId23" Type="http://schemas.openxmlformats.org/officeDocument/2006/relationships/oleObject" Target="../embeddings/oleObject430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427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22.bin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42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438.bin"/><Relationship Id="rId18" Type="http://schemas.openxmlformats.org/officeDocument/2006/relationships/image" Target="../media/image31.wmf"/><Relationship Id="rId26" Type="http://schemas.openxmlformats.org/officeDocument/2006/relationships/oleObject" Target="../embeddings/oleObject446.bin"/><Relationship Id="rId3" Type="http://schemas.openxmlformats.org/officeDocument/2006/relationships/oleObject" Target="../embeddings/oleObject433.bin"/><Relationship Id="rId21" Type="http://schemas.openxmlformats.org/officeDocument/2006/relationships/oleObject" Target="../embeddings/oleObject442.bin"/><Relationship Id="rId7" Type="http://schemas.openxmlformats.org/officeDocument/2006/relationships/oleObject" Target="../embeddings/oleObject435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440.bin"/><Relationship Id="rId25" Type="http://schemas.openxmlformats.org/officeDocument/2006/relationships/oleObject" Target="../embeddings/oleObject4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6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437.bin"/><Relationship Id="rId24" Type="http://schemas.openxmlformats.org/officeDocument/2006/relationships/image" Target="../media/image8.wmf"/><Relationship Id="rId5" Type="http://schemas.openxmlformats.org/officeDocument/2006/relationships/oleObject" Target="../embeddings/oleObject434.bin"/><Relationship Id="rId15" Type="http://schemas.openxmlformats.org/officeDocument/2006/relationships/oleObject" Target="../embeddings/oleObject439.bin"/><Relationship Id="rId23" Type="http://schemas.openxmlformats.org/officeDocument/2006/relationships/oleObject" Target="../embeddings/oleObject444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441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36.bin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44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452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447.bin"/><Relationship Id="rId21" Type="http://schemas.openxmlformats.org/officeDocument/2006/relationships/oleObject" Target="../embeddings/oleObject456.bin"/><Relationship Id="rId7" Type="http://schemas.openxmlformats.org/officeDocument/2006/relationships/oleObject" Target="../embeddings/oleObject449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454.bin"/><Relationship Id="rId25" Type="http://schemas.openxmlformats.org/officeDocument/2006/relationships/oleObject" Target="../embeddings/oleObject4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6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451.bin"/><Relationship Id="rId24" Type="http://schemas.openxmlformats.org/officeDocument/2006/relationships/oleObject" Target="../embeddings/oleObject458.bin"/><Relationship Id="rId5" Type="http://schemas.openxmlformats.org/officeDocument/2006/relationships/oleObject" Target="../embeddings/oleObject448.bin"/><Relationship Id="rId15" Type="http://schemas.openxmlformats.org/officeDocument/2006/relationships/oleObject" Target="../embeddings/oleObject453.bin"/><Relationship Id="rId23" Type="http://schemas.openxmlformats.org/officeDocument/2006/relationships/image" Target="../media/image8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45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50.bin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45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465.bin"/><Relationship Id="rId18" Type="http://schemas.openxmlformats.org/officeDocument/2006/relationships/image" Target="../media/image6.wmf"/><Relationship Id="rId3" Type="http://schemas.openxmlformats.org/officeDocument/2006/relationships/oleObject" Target="../embeddings/oleObject460.bin"/><Relationship Id="rId21" Type="http://schemas.openxmlformats.org/officeDocument/2006/relationships/image" Target="../media/image8.wmf"/><Relationship Id="rId7" Type="http://schemas.openxmlformats.org/officeDocument/2006/relationships/oleObject" Target="../embeddings/oleObject462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4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oleObject" Target="../embeddings/oleObject469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464.bin"/><Relationship Id="rId24" Type="http://schemas.openxmlformats.org/officeDocument/2006/relationships/image" Target="../media/image4.wmf"/><Relationship Id="rId5" Type="http://schemas.openxmlformats.org/officeDocument/2006/relationships/oleObject" Target="../embeddings/oleObject461.bin"/><Relationship Id="rId15" Type="http://schemas.openxmlformats.org/officeDocument/2006/relationships/oleObject" Target="../embeddings/oleObject466.bin"/><Relationship Id="rId23" Type="http://schemas.openxmlformats.org/officeDocument/2006/relationships/oleObject" Target="../embeddings/oleObject471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468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63.bin"/><Relationship Id="rId14" Type="http://schemas.openxmlformats.org/officeDocument/2006/relationships/image" Target="../media/image24.wmf"/><Relationship Id="rId22" Type="http://schemas.openxmlformats.org/officeDocument/2006/relationships/oleObject" Target="../embeddings/oleObject47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477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472.bin"/><Relationship Id="rId21" Type="http://schemas.openxmlformats.org/officeDocument/2006/relationships/oleObject" Target="../embeddings/oleObject481.bin"/><Relationship Id="rId7" Type="http://schemas.openxmlformats.org/officeDocument/2006/relationships/oleObject" Target="../embeddings/oleObject474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4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6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476.bin"/><Relationship Id="rId24" Type="http://schemas.openxmlformats.org/officeDocument/2006/relationships/oleObject" Target="../embeddings/oleObject483.bin"/><Relationship Id="rId5" Type="http://schemas.openxmlformats.org/officeDocument/2006/relationships/oleObject" Target="../embeddings/oleObject473.bin"/><Relationship Id="rId15" Type="http://schemas.openxmlformats.org/officeDocument/2006/relationships/oleObject" Target="../embeddings/oleObject478.bin"/><Relationship Id="rId23" Type="http://schemas.openxmlformats.org/officeDocument/2006/relationships/oleObject" Target="../embeddings/oleObject482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480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75.bin"/><Relationship Id="rId14" Type="http://schemas.openxmlformats.org/officeDocument/2006/relationships/image" Target="../media/image21.wmf"/><Relationship Id="rId22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489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484.bin"/><Relationship Id="rId21" Type="http://schemas.openxmlformats.org/officeDocument/2006/relationships/oleObject" Target="../embeddings/oleObject493.bin"/><Relationship Id="rId7" Type="http://schemas.openxmlformats.org/officeDocument/2006/relationships/oleObject" Target="../embeddings/oleObject486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491.bin"/><Relationship Id="rId25" Type="http://schemas.openxmlformats.org/officeDocument/2006/relationships/oleObject" Target="../embeddings/oleObject4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6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488.bin"/><Relationship Id="rId24" Type="http://schemas.openxmlformats.org/officeDocument/2006/relationships/oleObject" Target="../embeddings/oleObject495.bin"/><Relationship Id="rId5" Type="http://schemas.openxmlformats.org/officeDocument/2006/relationships/oleObject" Target="../embeddings/oleObject485.bin"/><Relationship Id="rId15" Type="http://schemas.openxmlformats.org/officeDocument/2006/relationships/oleObject" Target="../embeddings/oleObject490.bin"/><Relationship Id="rId23" Type="http://schemas.openxmlformats.org/officeDocument/2006/relationships/image" Target="../media/image8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492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87.bin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494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502.bin"/><Relationship Id="rId18" Type="http://schemas.openxmlformats.org/officeDocument/2006/relationships/image" Target="../media/image31.wmf"/><Relationship Id="rId26" Type="http://schemas.openxmlformats.org/officeDocument/2006/relationships/oleObject" Target="../embeddings/oleObject510.bin"/><Relationship Id="rId3" Type="http://schemas.openxmlformats.org/officeDocument/2006/relationships/oleObject" Target="../embeddings/oleObject497.bin"/><Relationship Id="rId21" Type="http://schemas.openxmlformats.org/officeDocument/2006/relationships/oleObject" Target="../embeddings/oleObject506.bin"/><Relationship Id="rId7" Type="http://schemas.openxmlformats.org/officeDocument/2006/relationships/oleObject" Target="../embeddings/oleObject499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504.bin"/><Relationship Id="rId25" Type="http://schemas.openxmlformats.org/officeDocument/2006/relationships/oleObject" Target="../embeddings/oleObject5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6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501.bin"/><Relationship Id="rId24" Type="http://schemas.openxmlformats.org/officeDocument/2006/relationships/oleObject" Target="../embeddings/oleObject508.bin"/><Relationship Id="rId5" Type="http://schemas.openxmlformats.org/officeDocument/2006/relationships/oleObject" Target="../embeddings/oleObject498.bin"/><Relationship Id="rId15" Type="http://schemas.openxmlformats.org/officeDocument/2006/relationships/oleObject" Target="../embeddings/oleObject503.bin"/><Relationship Id="rId23" Type="http://schemas.openxmlformats.org/officeDocument/2006/relationships/oleObject" Target="../embeddings/oleObject50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50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500.bin"/><Relationship Id="rId14" Type="http://schemas.openxmlformats.org/officeDocument/2006/relationships/image" Target="../media/image21.wmf"/><Relationship Id="rId22" Type="http://schemas.openxmlformats.org/officeDocument/2006/relationships/image" Target="../media/image8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516.bin"/><Relationship Id="rId18" Type="http://schemas.openxmlformats.org/officeDocument/2006/relationships/image" Target="../media/image31.wmf"/><Relationship Id="rId26" Type="http://schemas.openxmlformats.org/officeDocument/2006/relationships/oleObject" Target="../embeddings/oleObject524.bin"/><Relationship Id="rId3" Type="http://schemas.openxmlformats.org/officeDocument/2006/relationships/oleObject" Target="../embeddings/oleObject511.bin"/><Relationship Id="rId21" Type="http://schemas.openxmlformats.org/officeDocument/2006/relationships/oleObject" Target="../embeddings/oleObject520.bin"/><Relationship Id="rId7" Type="http://schemas.openxmlformats.org/officeDocument/2006/relationships/oleObject" Target="../embeddings/oleObject513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518.bin"/><Relationship Id="rId25" Type="http://schemas.openxmlformats.org/officeDocument/2006/relationships/oleObject" Target="../embeddings/oleObject5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6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515.bin"/><Relationship Id="rId24" Type="http://schemas.openxmlformats.org/officeDocument/2006/relationships/oleObject" Target="../embeddings/oleObject522.bin"/><Relationship Id="rId5" Type="http://schemas.openxmlformats.org/officeDocument/2006/relationships/oleObject" Target="../embeddings/oleObject512.bin"/><Relationship Id="rId15" Type="http://schemas.openxmlformats.org/officeDocument/2006/relationships/oleObject" Target="../embeddings/oleObject517.bin"/><Relationship Id="rId23" Type="http://schemas.openxmlformats.org/officeDocument/2006/relationships/oleObject" Target="../embeddings/oleObject52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51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514.bin"/><Relationship Id="rId14" Type="http://schemas.openxmlformats.org/officeDocument/2006/relationships/image" Target="../media/image21.wmf"/><Relationship Id="rId22" Type="http://schemas.openxmlformats.org/officeDocument/2006/relationships/image" Target="../media/image8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530.bin"/><Relationship Id="rId18" Type="http://schemas.openxmlformats.org/officeDocument/2006/relationships/image" Target="../media/image31.wmf"/><Relationship Id="rId26" Type="http://schemas.openxmlformats.org/officeDocument/2006/relationships/oleObject" Target="../embeddings/oleObject538.bin"/><Relationship Id="rId3" Type="http://schemas.openxmlformats.org/officeDocument/2006/relationships/oleObject" Target="../embeddings/oleObject525.bin"/><Relationship Id="rId21" Type="http://schemas.openxmlformats.org/officeDocument/2006/relationships/oleObject" Target="../embeddings/oleObject534.bin"/><Relationship Id="rId7" Type="http://schemas.openxmlformats.org/officeDocument/2006/relationships/oleObject" Target="../embeddings/oleObject527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532.bin"/><Relationship Id="rId25" Type="http://schemas.openxmlformats.org/officeDocument/2006/relationships/oleObject" Target="../embeddings/oleObject5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6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529.bin"/><Relationship Id="rId24" Type="http://schemas.openxmlformats.org/officeDocument/2006/relationships/oleObject" Target="../embeddings/oleObject536.bin"/><Relationship Id="rId5" Type="http://schemas.openxmlformats.org/officeDocument/2006/relationships/oleObject" Target="../embeddings/oleObject526.bin"/><Relationship Id="rId15" Type="http://schemas.openxmlformats.org/officeDocument/2006/relationships/oleObject" Target="../embeddings/oleObject531.bin"/><Relationship Id="rId23" Type="http://schemas.openxmlformats.org/officeDocument/2006/relationships/oleObject" Target="../embeddings/oleObject535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533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528.bin"/><Relationship Id="rId14" Type="http://schemas.openxmlformats.org/officeDocument/2006/relationships/image" Target="../media/image21.wmf"/><Relationship Id="rId22" Type="http://schemas.openxmlformats.org/officeDocument/2006/relationships/image" Target="../media/image8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544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539.bin"/><Relationship Id="rId21" Type="http://schemas.openxmlformats.org/officeDocument/2006/relationships/oleObject" Target="../embeddings/oleObject548.bin"/><Relationship Id="rId7" Type="http://schemas.openxmlformats.org/officeDocument/2006/relationships/oleObject" Target="../embeddings/oleObject541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546.bin"/><Relationship Id="rId25" Type="http://schemas.openxmlformats.org/officeDocument/2006/relationships/oleObject" Target="../embeddings/oleObject5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6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543.bin"/><Relationship Id="rId24" Type="http://schemas.openxmlformats.org/officeDocument/2006/relationships/oleObject" Target="../embeddings/oleObject550.bin"/><Relationship Id="rId5" Type="http://schemas.openxmlformats.org/officeDocument/2006/relationships/oleObject" Target="../embeddings/oleObject540.bin"/><Relationship Id="rId15" Type="http://schemas.openxmlformats.org/officeDocument/2006/relationships/oleObject" Target="../embeddings/oleObject545.bin"/><Relationship Id="rId23" Type="http://schemas.openxmlformats.org/officeDocument/2006/relationships/image" Target="../media/image8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547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542.bin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549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557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552.bin"/><Relationship Id="rId21" Type="http://schemas.openxmlformats.org/officeDocument/2006/relationships/oleObject" Target="../embeddings/oleObject561.bin"/><Relationship Id="rId7" Type="http://schemas.openxmlformats.org/officeDocument/2006/relationships/oleObject" Target="../embeddings/oleObject554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5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6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556.bin"/><Relationship Id="rId24" Type="http://schemas.openxmlformats.org/officeDocument/2006/relationships/oleObject" Target="../embeddings/oleObject563.bin"/><Relationship Id="rId5" Type="http://schemas.openxmlformats.org/officeDocument/2006/relationships/oleObject" Target="../embeddings/oleObject553.bin"/><Relationship Id="rId15" Type="http://schemas.openxmlformats.org/officeDocument/2006/relationships/oleObject" Target="../embeddings/oleObject558.bin"/><Relationship Id="rId23" Type="http://schemas.openxmlformats.org/officeDocument/2006/relationships/oleObject" Target="../embeddings/oleObject562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560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555.bin"/><Relationship Id="rId14" Type="http://schemas.openxmlformats.org/officeDocument/2006/relationships/image" Target="../media/image21.wmf"/><Relationship Id="rId22" Type="http://schemas.openxmlformats.org/officeDocument/2006/relationships/image" Target="../media/image8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569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564.bin"/><Relationship Id="rId21" Type="http://schemas.openxmlformats.org/officeDocument/2006/relationships/oleObject" Target="../embeddings/oleObject573.bin"/><Relationship Id="rId7" Type="http://schemas.openxmlformats.org/officeDocument/2006/relationships/oleObject" Target="../embeddings/oleObject566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571.bin"/><Relationship Id="rId25" Type="http://schemas.openxmlformats.org/officeDocument/2006/relationships/oleObject" Target="../embeddings/oleObject5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6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568.bin"/><Relationship Id="rId24" Type="http://schemas.openxmlformats.org/officeDocument/2006/relationships/oleObject" Target="../embeddings/oleObject575.bin"/><Relationship Id="rId5" Type="http://schemas.openxmlformats.org/officeDocument/2006/relationships/oleObject" Target="../embeddings/oleObject565.bin"/><Relationship Id="rId15" Type="http://schemas.openxmlformats.org/officeDocument/2006/relationships/oleObject" Target="../embeddings/oleObject570.bin"/><Relationship Id="rId23" Type="http://schemas.openxmlformats.org/officeDocument/2006/relationships/image" Target="../media/image8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572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567.bin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574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582.bin"/><Relationship Id="rId18" Type="http://schemas.openxmlformats.org/officeDocument/2006/relationships/image" Target="../media/image31.wmf"/><Relationship Id="rId26" Type="http://schemas.openxmlformats.org/officeDocument/2006/relationships/oleObject" Target="../embeddings/oleObject590.bin"/><Relationship Id="rId3" Type="http://schemas.openxmlformats.org/officeDocument/2006/relationships/oleObject" Target="../embeddings/oleObject577.bin"/><Relationship Id="rId21" Type="http://schemas.openxmlformats.org/officeDocument/2006/relationships/oleObject" Target="../embeddings/oleObject586.bin"/><Relationship Id="rId7" Type="http://schemas.openxmlformats.org/officeDocument/2006/relationships/oleObject" Target="../embeddings/oleObject579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584.bin"/><Relationship Id="rId25" Type="http://schemas.openxmlformats.org/officeDocument/2006/relationships/oleObject" Target="../embeddings/oleObject5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6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581.bin"/><Relationship Id="rId24" Type="http://schemas.openxmlformats.org/officeDocument/2006/relationships/oleObject" Target="../embeddings/oleObject588.bin"/><Relationship Id="rId5" Type="http://schemas.openxmlformats.org/officeDocument/2006/relationships/oleObject" Target="../embeddings/oleObject578.bin"/><Relationship Id="rId15" Type="http://schemas.openxmlformats.org/officeDocument/2006/relationships/oleObject" Target="../embeddings/oleObject583.bin"/><Relationship Id="rId23" Type="http://schemas.openxmlformats.org/officeDocument/2006/relationships/oleObject" Target="../embeddings/oleObject58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58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580.bin"/><Relationship Id="rId14" Type="http://schemas.openxmlformats.org/officeDocument/2006/relationships/image" Target="../media/image21.wmf"/><Relationship Id="rId22" Type="http://schemas.openxmlformats.org/officeDocument/2006/relationships/image" Target="../media/image8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598.bin"/><Relationship Id="rId18" Type="http://schemas.openxmlformats.org/officeDocument/2006/relationships/image" Target="../media/image4.wmf"/><Relationship Id="rId26" Type="http://schemas.openxmlformats.org/officeDocument/2006/relationships/image" Target="../media/image31.wmf"/><Relationship Id="rId3" Type="http://schemas.openxmlformats.org/officeDocument/2006/relationships/oleObject" Target="../embeddings/oleObject591.bin"/><Relationship Id="rId21" Type="http://schemas.openxmlformats.org/officeDocument/2006/relationships/oleObject" Target="../embeddings/oleObject602.bin"/><Relationship Id="rId7" Type="http://schemas.openxmlformats.org/officeDocument/2006/relationships/oleObject" Target="../embeddings/oleObject593.bin"/><Relationship Id="rId12" Type="http://schemas.openxmlformats.org/officeDocument/2006/relationships/oleObject" Target="../embeddings/oleObject597.bin"/><Relationship Id="rId17" Type="http://schemas.openxmlformats.org/officeDocument/2006/relationships/oleObject" Target="../embeddings/oleObject600.bin"/><Relationship Id="rId25" Type="http://schemas.openxmlformats.org/officeDocument/2006/relationships/oleObject" Target="../embeddings/oleObject6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96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592.bin"/><Relationship Id="rId15" Type="http://schemas.openxmlformats.org/officeDocument/2006/relationships/oleObject" Target="../embeddings/oleObject599.bin"/><Relationship Id="rId23" Type="http://schemas.openxmlformats.org/officeDocument/2006/relationships/oleObject" Target="../embeddings/oleObject603.bin"/><Relationship Id="rId10" Type="http://schemas.openxmlformats.org/officeDocument/2006/relationships/oleObject" Target="../embeddings/oleObject595.bin"/><Relationship Id="rId19" Type="http://schemas.openxmlformats.org/officeDocument/2006/relationships/oleObject" Target="../embeddings/oleObject601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594.bin"/><Relationship Id="rId14" Type="http://schemas.openxmlformats.org/officeDocument/2006/relationships/image" Target="../media/image25.wmf"/><Relationship Id="rId22" Type="http://schemas.openxmlformats.org/officeDocument/2006/relationships/image" Target="../media/image21.wmf"/><Relationship Id="rId27" Type="http://schemas.openxmlformats.org/officeDocument/2006/relationships/oleObject" Target="../embeddings/oleObject605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9.bin"/><Relationship Id="rId13" Type="http://schemas.openxmlformats.org/officeDocument/2006/relationships/oleObject" Target="../embeddings/oleObject612.bin"/><Relationship Id="rId18" Type="http://schemas.openxmlformats.org/officeDocument/2006/relationships/image" Target="../media/image21.wmf"/><Relationship Id="rId26" Type="http://schemas.openxmlformats.org/officeDocument/2006/relationships/oleObject" Target="../embeddings/oleObject619.bin"/><Relationship Id="rId3" Type="http://schemas.openxmlformats.org/officeDocument/2006/relationships/oleObject" Target="../embeddings/oleObject606.bin"/><Relationship Id="rId21" Type="http://schemas.openxmlformats.org/officeDocument/2006/relationships/oleObject" Target="../embeddings/oleObject616.bin"/><Relationship Id="rId7" Type="http://schemas.openxmlformats.org/officeDocument/2006/relationships/oleObject" Target="../embeddings/oleObject608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614.bin"/><Relationship Id="rId25" Type="http://schemas.openxmlformats.org/officeDocument/2006/relationships/oleObject" Target="../embeddings/oleObject6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11.bin"/><Relationship Id="rId24" Type="http://schemas.openxmlformats.org/officeDocument/2006/relationships/image" Target="../media/image1.wmf"/><Relationship Id="rId5" Type="http://schemas.openxmlformats.org/officeDocument/2006/relationships/oleObject" Target="../embeddings/oleObject607.bin"/><Relationship Id="rId15" Type="http://schemas.openxmlformats.org/officeDocument/2006/relationships/oleObject" Target="../embeddings/oleObject613.bin"/><Relationship Id="rId23" Type="http://schemas.openxmlformats.org/officeDocument/2006/relationships/oleObject" Target="../embeddings/oleObject617.bin"/><Relationship Id="rId28" Type="http://schemas.openxmlformats.org/officeDocument/2006/relationships/oleObject" Target="../embeddings/oleObject621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615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610.bin"/><Relationship Id="rId14" Type="http://schemas.openxmlformats.org/officeDocument/2006/relationships/image" Target="../media/image4.wmf"/><Relationship Id="rId22" Type="http://schemas.openxmlformats.org/officeDocument/2006/relationships/image" Target="../media/image31.wmf"/><Relationship Id="rId27" Type="http://schemas.openxmlformats.org/officeDocument/2006/relationships/oleObject" Target="../embeddings/oleObject62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5.bin"/><Relationship Id="rId26" Type="http://schemas.openxmlformats.org/officeDocument/2006/relationships/oleObject" Target="../embeddings/oleObject20.bin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.bin"/><Relationship Id="rId20" Type="http://schemas.openxmlformats.org/officeDocument/2006/relationships/image" Target="../media/image9.wmf"/><Relationship Id="rId29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15" Type="http://schemas.openxmlformats.org/officeDocument/2006/relationships/image" Target="../media/image8.wmf"/><Relationship Id="rId23" Type="http://schemas.openxmlformats.org/officeDocument/2006/relationships/oleObject" Target="../embeddings/oleObject18.bin"/><Relationship Id="rId28" Type="http://schemas.openxmlformats.org/officeDocument/2006/relationships/oleObject" Target="../embeddings/oleObject22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2.bin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21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5.bin"/><Relationship Id="rId13" Type="http://schemas.openxmlformats.org/officeDocument/2006/relationships/oleObject" Target="../embeddings/oleObject629.bin"/><Relationship Id="rId18" Type="http://schemas.openxmlformats.org/officeDocument/2006/relationships/image" Target="../media/image3.wmf"/><Relationship Id="rId26" Type="http://schemas.openxmlformats.org/officeDocument/2006/relationships/image" Target="../media/image24.wmf"/><Relationship Id="rId3" Type="http://schemas.openxmlformats.org/officeDocument/2006/relationships/oleObject" Target="../embeddings/oleObject622.bin"/><Relationship Id="rId21" Type="http://schemas.openxmlformats.org/officeDocument/2006/relationships/oleObject" Target="../embeddings/oleObject634.bin"/><Relationship Id="rId7" Type="http://schemas.openxmlformats.org/officeDocument/2006/relationships/oleObject" Target="../embeddings/oleObject624.bin"/><Relationship Id="rId12" Type="http://schemas.openxmlformats.org/officeDocument/2006/relationships/oleObject" Target="../embeddings/oleObject628.bin"/><Relationship Id="rId17" Type="http://schemas.openxmlformats.org/officeDocument/2006/relationships/oleObject" Target="../embeddings/oleObject632.bin"/><Relationship Id="rId25" Type="http://schemas.openxmlformats.org/officeDocument/2006/relationships/oleObject" Target="../embeddings/oleObject6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20" Type="http://schemas.openxmlformats.org/officeDocument/2006/relationships/image" Target="../media/image4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27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623.bin"/><Relationship Id="rId15" Type="http://schemas.openxmlformats.org/officeDocument/2006/relationships/oleObject" Target="../embeddings/oleObject631.bin"/><Relationship Id="rId23" Type="http://schemas.openxmlformats.org/officeDocument/2006/relationships/oleObject" Target="../embeddings/oleObject635.bin"/><Relationship Id="rId28" Type="http://schemas.openxmlformats.org/officeDocument/2006/relationships/image" Target="../media/image31.wmf"/><Relationship Id="rId10" Type="http://schemas.openxmlformats.org/officeDocument/2006/relationships/image" Target="../media/image1.wmf"/><Relationship Id="rId19" Type="http://schemas.openxmlformats.org/officeDocument/2006/relationships/oleObject" Target="../embeddings/oleObject633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626.bin"/><Relationship Id="rId14" Type="http://schemas.openxmlformats.org/officeDocument/2006/relationships/oleObject" Target="../embeddings/oleObject630.bin"/><Relationship Id="rId22" Type="http://schemas.openxmlformats.org/officeDocument/2006/relationships/image" Target="../media/image30.wmf"/><Relationship Id="rId27" Type="http://schemas.openxmlformats.org/officeDocument/2006/relationships/oleObject" Target="../embeddings/oleObject637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43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638.bin"/><Relationship Id="rId7" Type="http://schemas.openxmlformats.org/officeDocument/2006/relationships/oleObject" Target="../embeddings/oleObject640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6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42.bin"/><Relationship Id="rId5" Type="http://schemas.openxmlformats.org/officeDocument/2006/relationships/oleObject" Target="../embeddings/oleObject639.bin"/><Relationship Id="rId15" Type="http://schemas.openxmlformats.org/officeDocument/2006/relationships/oleObject" Target="../embeddings/oleObject644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646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641.bin"/><Relationship Id="rId14" Type="http://schemas.openxmlformats.org/officeDocument/2006/relationships/image" Target="../media/image24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647.bin"/><Relationship Id="rId7" Type="http://schemas.openxmlformats.org/officeDocument/2006/relationships/oleObject" Target="../embeddings/oleObject6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648.bin"/><Relationship Id="rId4" Type="http://schemas.openxmlformats.org/officeDocument/2006/relationships/image" Target="../media/image3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655.bin"/><Relationship Id="rId18" Type="http://schemas.openxmlformats.org/officeDocument/2006/relationships/oleObject" Target="../embeddings/oleObject659.bin"/><Relationship Id="rId26" Type="http://schemas.openxmlformats.org/officeDocument/2006/relationships/image" Target="../media/image41.wmf"/><Relationship Id="rId3" Type="http://schemas.openxmlformats.org/officeDocument/2006/relationships/oleObject" Target="../embeddings/oleObject650.bin"/><Relationship Id="rId21" Type="http://schemas.openxmlformats.org/officeDocument/2006/relationships/oleObject" Target="../embeddings/oleObject661.bin"/><Relationship Id="rId34" Type="http://schemas.openxmlformats.org/officeDocument/2006/relationships/oleObject" Target="../embeddings/oleObject669.bin"/><Relationship Id="rId7" Type="http://schemas.openxmlformats.org/officeDocument/2006/relationships/oleObject" Target="../embeddings/oleObject652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658.bin"/><Relationship Id="rId25" Type="http://schemas.openxmlformats.org/officeDocument/2006/relationships/oleObject" Target="../embeddings/oleObject664.bin"/><Relationship Id="rId33" Type="http://schemas.openxmlformats.org/officeDocument/2006/relationships/oleObject" Target="../embeddings/oleObject66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57.bin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666.bin"/><Relationship Id="rId1" Type="http://schemas.openxmlformats.org/officeDocument/2006/relationships/vmlDrawing" Target="../drawings/vmlDrawing50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54.bin"/><Relationship Id="rId24" Type="http://schemas.openxmlformats.org/officeDocument/2006/relationships/oleObject" Target="../embeddings/oleObject663.bin"/><Relationship Id="rId32" Type="http://schemas.openxmlformats.org/officeDocument/2006/relationships/image" Target="../media/image11.wmf"/><Relationship Id="rId5" Type="http://schemas.openxmlformats.org/officeDocument/2006/relationships/oleObject" Target="../embeddings/oleObject651.bin"/><Relationship Id="rId15" Type="http://schemas.openxmlformats.org/officeDocument/2006/relationships/image" Target="../media/image8.wmf"/><Relationship Id="rId23" Type="http://schemas.openxmlformats.org/officeDocument/2006/relationships/oleObject" Target="../embeddings/oleObject662.bin"/><Relationship Id="rId28" Type="http://schemas.openxmlformats.org/officeDocument/2006/relationships/image" Target="../media/image42.w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660.bin"/><Relationship Id="rId31" Type="http://schemas.openxmlformats.org/officeDocument/2006/relationships/oleObject" Target="../embeddings/oleObject667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653.bin"/><Relationship Id="rId14" Type="http://schemas.openxmlformats.org/officeDocument/2006/relationships/oleObject" Target="../embeddings/oleObject656.bin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665.bin"/><Relationship Id="rId30" Type="http://schemas.openxmlformats.org/officeDocument/2006/relationships/image" Target="../media/image43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676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670.bin"/><Relationship Id="rId21" Type="http://schemas.openxmlformats.org/officeDocument/2006/relationships/oleObject" Target="../embeddings/oleObject680.bin"/><Relationship Id="rId7" Type="http://schemas.openxmlformats.org/officeDocument/2006/relationships/oleObject" Target="../embeddings/oleObject672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6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75.bin"/><Relationship Id="rId5" Type="http://schemas.openxmlformats.org/officeDocument/2006/relationships/oleObject" Target="../embeddings/oleObject671.bin"/><Relationship Id="rId15" Type="http://schemas.openxmlformats.org/officeDocument/2006/relationships/oleObject" Target="../embeddings/oleObject677.bin"/><Relationship Id="rId10" Type="http://schemas.openxmlformats.org/officeDocument/2006/relationships/oleObject" Target="../embeddings/oleObject674.bin"/><Relationship Id="rId19" Type="http://schemas.openxmlformats.org/officeDocument/2006/relationships/oleObject" Target="../embeddings/oleObject679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673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86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681.bin"/><Relationship Id="rId21" Type="http://schemas.openxmlformats.org/officeDocument/2006/relationships/oleObject" Target="../embeddings/oleObject690.bin"/><Relationship Id="rId7" Type="http://schemas.openxmlformats.org/officeDocument/2006/relationships/oleObject" Target="../embeddings/oleObject683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68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85.bin"/><Relationship Id="rId24" Type="http://schemas.openxmlformats.org/officeDocument/2006/relationships/image" Target="../media/image57.wmf"/><Relationship Id="rId5" Type="http://schemas.openxmlformats.org/officeDocument/2006/relationships/oleObject" Target="../embeddings/oleObject682.bin"/><Relationship Id="rId15" Type="http://schemas.openxmlformats.org/officeDocument/2006/relationships/oleObject" Target="../embeddings/oleObject687.bin"/><Relationship Id="rId23" Type="http://schemas.openxmlformats.org/officeDocument/2006/relationships/oleObject" Target="../embeddings/oleObject691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689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684.bin"/><Relationship Id="rId14" Type="http://schemas.openxmlformats.org/officeDocument/2006/relationships/image" Target="../media/image53.wmf"/><Relationship Id="rId22" Type="http://schemas.openxmlformats.org/officeDocument/2006/relationships/image" Target="../media/image26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5.bin"/><Relationship Id="rId13" Type="http://schemas.openxmlformats.org/officeDocument/2006/relationships/oleObject" Target="../embeddings/oleObject699.bin"/><Relationship Id="rId18" Type="http://schemas.openxmlformats.org/officeDocument/2006/relationships/image" Target="../media/image4.wmf"/><Relationship Id="rId26" Type="http://schemas.openxmlformats.org/officeDocument/2006/relationships/image" Target="../media/image54.wmf"/><Relationship Id="rId3" Type="http://schemas.openxmlformats.org/officeDocument/2006/relationships/oleObject" Target="../embeddings/oleObject692.bin"/><Relationship Id="rId21" Type="http://schemas.openxmlformats.org/officeDocument/2006/relationships/oleObject" Target="../embeddings/oleObject703.bin"/><Relationship Id="rId7" Type="http://schemas.openxmlformats.org/officeDocument/2006/relationships/image" Target="../media/image8.wmf"/><Relationship Id="rId12" Type="http://schemas.openxmlformats.org/officeDocument/2006/relationships/image" Target="../media/image1.wmf"/><Relationship Id="rId17" Type="http://schemas.openxmlformats.org/officeDocument/2006/relationships/oleObject" Target="../embeddings/oleObject701.bin"/><Relationship Id="rId25" Type="http://schemas.openxmlformats.org/officeDocument/2006/relationships/oleObject" Target="../embeddings/oleObject7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wmf"/><Relationship Id="rId20" Type="http://schemas.openxmlformats.org/officeDocument/2006/relationships/image" Target="../media/image51.wmf"/><Relationship Id="rId29" Type="http://schemas.openxmlformats.org/officeDocument/2006/relationships/oleObject" Target="../embeddings/oleObject707.bin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694.bin"/><Relationship Id="rId11" Type="http://schemas.openxmlformats.org/officeDocument/2006/relationships/oleObject" Target="../embeddings/oleObject698.bin"/><Relationship Id="rId24" Type="http://schemas.openxmlformats.org/officeDocument/2006/relationships/image" Target="../media/image53.wmf"/><Relationship Id="rId5" Type="http://schemas.openxmlformats.org/officeDocument/2006/relationships/oleObject" Target="../embeddings/oleObject693.bin"/><Relationship Id="rId15" Type="http://schemas.openxmlformats.org/officeDocument/2006/relationships/oleObject" Target="../embeddings/oleObject700.bin"/><Relationship Id="rId23" Type="http://schemas.openxmlformats.org/officeDocument/2006/relationships/oleObject" Target="../embeddings/oleObject704.bin"/><Relationship Id="rId28" Type="http://schemas.openxmlformats.org/officeDocument/2006/relationships/image" Target="../media/image55.wmf"/><Relationship Id="rId10" Type="http://schemas.openxmlformats.org/officeDocument/2006/relationships/oleObject" Target="../embeddings/oleObject697.bin"/><Relationship Id="rId19" Type="http://schemas.openxmlformats.org/officeDocument/2006/relationships/oleObject" Target="../embeddings/oleObject702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696.bin"/><Relationship Id="rId14" Type="http://schemas.openxmlformats.org/officeDocument/2006/relationships/image" Target="../media/image50.wmf"/><Relationship Id="rId22" Type="http://schemas.openxmlformats.org/officeDocument/2006/relationships/image" Target="../media/image52.wmf"/><Relationship Id="rId27" Type="http://schemas.openxmlformats.org/officeDocument/2006/relationships/oleObject" Target="../embeddings/oleObject706.bin"/><Relationship Id="rId30" Type="http://schemas.openxmlformats.org/officeDocument/2006/relationships/image" Target="../media/image56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1.bin"/><Relationship Id="rId13" Type="http://schemas.openxmlformats.org/officeDocument/2006/relationships/oleObject" Target="../embeddings/oleObject715.bin"/><Relationship Id="rId18" Type="http://schemas.openxmlformats.org/officeDocument/2006/relationships/image" Target="../media/image3.wmf"/><Relationship Id="rId26" Type="http://schemas.openxmlformats.org/officeDocument/2006/relationships/image" Target="../media/image53.wmf"/><Relationship Id="rId3" Type="http://schemas.openxmlformats.org/officeDocument/2006/relationships/oleObject" Target="../embeddings/oleObject708.bin"/><Relationship Id="rId21" Type="http://schemas.openxmlformats.org/officeDocument/2006/relationships/oleObject" Target="../embeddings/oleObject719.bin"/><Relationship Id="rId7" Type="http://schemas.openxmlformats.org/officeDocument/2006/relationships/image" Target="../media/image8.wmf"/><Relationship Id="rId12" Type="http://schemas.openxmlformats.org/officeDocument/2006/relationships/image" Target="../media/image1.wmf"/><Relationship Id="rId17" Type="http://schemas.openxmlformats.org/officeDocument/2006/relationships/oleObject" Target="../embeddings/oleObject717.bin"/><Relationship Id="rId25" Type="http://schemas.openxmlformats.org/officeDocument/2006/relationships/oleObject" Target="../embeddings/oleObject7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20" Type="http://schemas.openxmlformats.org/officeDocument/2006/relationships/image" Target="../media/image4.wmf"/><Relationship Id="rId29" Type="http://schemas.openxmlformats.org/officeDocument/2006/relationships/oleObject" Target="../embeddings/oleObject723.bin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710.bin"/><Relationship Id="rId11" Type="http://schemas.openxmlformats.org/officeDocument/2006/relationships/oleObject" Target="../embeddings/oleObject714.bin"/><Relationship Id="rId24" Type="http://schemas.openxmlformats.org/officeDocument/2006/relationships/image" Target="../media/image52.wmf"/><Relationship Id="rId32" Type="http://schemas.openxmlformats.org/officeDocument/2006/relationships/image" Target="../media/image56.wmf"/><Relationship Id="rId5" Type="http://schemas.openxmlformats.org/officeDocument/2006/relationships/oleObject" Target="../embeddings/oleObject709.bin"/><Relationship Id="rId15" Type="http://schemas.openxmlformats.org/officeDocument/2006/relationships/oleObject" Target="../embeddings/oleObject716.bin"/><Relationship Id="rId23" Type="http://schemas.openxmlformats.org/officeDocument/2006/relationships/oleObject" Target="../embeddings/oleObject720.bin"/><Relationship Id="rId28" Type="http://schemas.openxmlformats.org/officeDocument/2006/relationships/image" Target="../media/image54.wmf"/><Relationship Id="rId10" Type="http://schemas.openxmlformats.org/officeDocument/2006/relationships/oleObject" Target="../embeddings/oleObject713.bin"/><Relationship Id="rId19" Type="http://schemas.openxmlformats.org/officeDocument/2006/relationships/oleObject" Target="../embeddings/oleObject718.bin"/><Relationship Id="rId31" Type="http://schemas.openxmlformats.org/officeDocument/2006/relationships/oleObject" Target="../embeddings/oleObject724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712.bin"/><Relationship Id="rId14" Type="http://schemas.openxmlformats.org/officeDocument/2006/relationships/image" Target="../media/image58.wmf"/><Relationship Id="rId22" Type="http://schemas.openxmlformats.org/officeDocument/2006/relationships/image" Target="../media/image51.wmf"/><Relationship Id="rId27" Type="http://schemas.openxmlformats.org/officeDocument/2006/relationships/oleObject" Target="../embeddings/oleObject722.bin"/><Relationship Id="rId30" Type="http://schemas.openxmlformats.org/officeDocument/2006/relationships/image" Target="../media/image55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8.bin"/><Relationship Id="rId13" Type="http://schemas.openxmlformats.org/officeDocument/2006/relationships/oleObject" Target="../embeddings/oleObject732.bin"/><Relationship Id="rId18" Type="http://schemas.openxmlformats.org/officeDocument/2006/relationships/oleObject" Target="../embeddings/oleObject735.bin"/><Relationship Id="rId26" Type="http://schemas.openxmlformats.org/officeDocument/2006/relationships/oleObject" Target="../embeddings/oleObject739.bin"/><Relationship Id="rId3" Type="http://schemas.openxmlformats.org/officeDocument/2006/relationships/oleObject" Target="../embeddings/oleObject725.bin"/><Relationship Id="rId21" Type="http://schemas.openxmlformats.org/officeDocument/2006/relationships/image" Target="../media/image51.wmf"/><Relationship Id="rId7" Type="http://schemas.openxmlformats.org/officeDocument/2006/relationships/oleObject" Target="../embeddings/oleObject727.bin"/><Relationship Id="rId12" Type="http://schemas.openxmlformats.org/officeDocument/2006/relationships/oleObject" Target="../embeddings/oleObject731.bin"/><Relationship Id="rId17" Type="http://schemas.openxmlformats.org/officeDocument/2006/relationships/image" Target="../media/image3.wmf"/><Relationship Id="rId25" Type="http://schemas.openxmlformats.org/officeDocument/2006/relationships/image" Target="../media/image53.wmf"/><Relationship Id="rId33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34.bin"/><Relationship Id="rId20" Type="http://schemas.openxmlformats.org/officeDocument/2006/relationships/oleObject" Target="../embeddings/oleObject736.bin"/><Relationship Id="rId29" Type="http://schemas.openxmlformats.org/officeDocument/2006/relationships/image" Target="../media/image55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8.wmf"/><Relationship Id="rId11" Type="http://schemas.openxmlformats.org/officeDocument/2006/relationships/image" Target="../media/image1.wmf"/><Relationship Id="rId24" Type="http://schemas.openxmlformats.org/officeDocument/2006/relationships/oleObject" Target="../embeddings/oleObject738.bin"/><Relationship Id="rId32" Type="http://schemas.openxmlformats.org/officeDocument/2006/relationships/oleObject" Target="../embeddings/oleObject742.bin"/><Relationship Id="rId5" Type="http://schemas.openxmlformats.org/officeDocument/2006/relationships/oleObject" Target="../embeddings/oleObject726.bin"/><Relationship Id="rId15" Type="http://schemas.openxmlformats.org/officeDocument/2006/relationships/image" Target="../media/image50.wmf"/><Relationship Id="rId23" Type="http://schemas.openxmlformats.org/officeDocument/2006/relationships/image" Target="../media/image52.wmf"/><Relationship Id="rId28" Type="http://schemas.openxmlformats.org/officeDocument/2006/relationships/oleObject" Target="../embeddings/oleObject740.bin"/><Relationship Id="rId10" Type="http://schemas.openxmlformats.org/officeDocument/2006/relationships/oleObject" Target="../embeddings/oleObject730.bin"/><Relationship Id="rId19" Type="http://schemas.openxmlformats.org/officeDocument/2006/relationships/image" Target="../media/image4.wmf"/><Relationship Id="rId31" Type="http://schemas.openxmlformats.org/officeDocument/2006/relationships/image" Target="../media/image56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29.bin"/><Relationship Id="rId14" Type="http://schemas.openxmlformats.org/officeDocument/2006/relationships/oleObject" Target="../embeddings/oleObject733.bin"/><Relationship Id="rId22" Type="http://schemas.openxmlformats.org/officeDocument/2006/relationships/oleObject" Target="../embeddings/oleObject737.bin"/><Relationship Id="rId27" Type="http://schemas.openxmlformats.org/officeDocument/2006/relationships/image" Target="../media/image54.wmf"/><Relationship Id="rId30" Type="http://schemas.openxmlformats.org/officeDocument/2006/relationships/oleObject" Target="../embeddings/oleObject741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6.bin"/><Relationship Id="rId13" Type="http://schemas.openxmlformats.org/officeDocument/2006/relationships/oleObject" Target="../embeddings/oleObject750.bin"/><Relationship Id="rId18" Type="http://schemas.openxmlformats.org/officeDocument/2006/relationships/image" Target="../media/image3.wmf"/><Relationship Id="rId26" Type="http://schemas.openxmlformats.org/officeDocument/2006/relationships/image" Target="../media/image53.wmf"/><Relationship Id="rId3" Type="http://schemas.openxmlformats.org/officeDocument/2006/relationships/oleObject" Target="../embeddings/oleObject743.bin"/><Relationship Id="rId21" Type="http://schemas.openxmlformats.org/officeDocument/2006/relationships/oleObject" Target="../embeddings/oleObject754.bin"/><Relationship Id="rId7" Type="http://schemas.openxmlformats.org/officeDocument/2006/relationships/oleObject" Target="../embeddings/oleObject745.bin"/><Relationship Id="rId12" Type="http://schemas.openxmlformats.org/officeDocument/2006/relationships/oleObject" Target="../embeddings/oleObject749.bin"/><Relationship Id="rId17" Type="http://schemas.openxmlformats.org/officeDocument/2006/relationships/oleObject" Target="../embeddings/oleObject752.bin"/><Relationship Id="rId25" Type="http://schemas.openxmlformats.org/officeDocument/2006/relationships/oleObject" Target="../embeddings/oleObject7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20" Type="http://schemas.openxmlformats.org/officeDocument/2006/relationships/image" Target="../media/image4.wmf"/><Relationship Id="rId29" Type="http://schemas.openxmlformats.org/officeDocument/2006/relationships/oleObject" Target="../embeddings/oleObject758.bin"/><Relationship Id="rId1" Type="http://schemas.openxmlformats.org/officeDocument/2006/relationships/vmlDrawing" Target="../drawings/vmlDrawing56.vml"/><Relationship Id="rId6" Type="http://schemas.openxmlformats.org/officeDocument/2006/relationships/image" Target="../media/image8.wmf"/><Relationship Id="rId11" Type="http://schemas.openxmlformats.org/officeDocument/2006/relationships/image" Target="../media/image1.wmf"/><Relationship Id="rId24" Type="http://schemas.openxmlformats.org/officeDocument/2006/relationships/image" Target="../media/image52.wmf"/><Relationship Id="rId32" Type="http://schemas.openxmlformats.org/officeDocument/2006/relationships/image" Target="../media/image56.wmf"/><Relationship Id="rId5" Type="http://schemas.openxmlformats.org/officeDocument/2006/relationships/oleObject" Target="../embeddings/oleObject744.bin"/><Relationship Id="rId15" Type="http://schemas.openxmlformats.org/officeDocument/2006/relationships/oleObject" Target="../embeddings/oleObject751.bin"/><Relationship Id="rId23" Type="http://schemas.openxmlformats.org/officeDocument/2006/relationships/oleObject" Target="../embeddings/oleObject755.bin"/><Relationship Id="rId28" Type="http://schemas.openxmlformats.org/officeDocument/2006/relationships/image" Target="../media/image54.wmf"/><Relationship Id="rId10" Type="http://schemas.openxmlformats.org/officeDocument/2006/relationships/oleObject" Target="../embeddings/oleObject748.bin"/><Relationship Id="rId19" Type="http://schemas.openxmlformats.org/officeDocument/2006/relationships/oleObject" Target="../embeddings/oleObject753.bin"/><Relationship Id="rId31" Type="http://schemas.openxmlformats.org/officeDocument/2006/relationships/oleObject" Target="../embeddings/oleObject759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747.bin"/><Relationship Id="rId14" Type="http://schemas.openxmlformats.org/officeDocument/2006/relationships/image" Target="../media/image60.wmf"/><Relationship Id="rId22" Type="http://schemas.openxmlformats.org/officeDocument/2006/relationships/image" Target="../media/image51.wmf"/><Relationship Id="rId27" Type="http://schemas.openxmlformats.org/officeDocument/2006/relationships/oleObject" Target="../embeddings/oleObject757.bin"/><Relationship Id="rId30" Type="http://schemas.openxmlformats.org/officeDocument/2006/relationships/image" Target="../media/image5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8.wmf"/><Relationship Id="rId26" Type="http://schemas.openxmlformats.org/officeDocument/2006/relationships/oleObject" Target="../embeddings/oleObject37.bin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.bin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4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5.bin"/><Relationship Id="rId28" Type="http://schemas.openxmlformats.org/officeDocument/2006/relationships/oleObject" Target="../embeddings/oleObject39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26.bin"/><Relationship Id="rId14" Type="http://schemas.openxmlformats.org/officeDocument/2006/relationships/oleObject" Target="../embeddings/oleObject29.bin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38.bin"/><Relationship Id="rId30" Type="http://schemas.openxmlformats.org/officeDocument/2006/relationships/image" Target="../media/image12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3.bin"/><Relationship Id="rId13" Type="http://schemas.openxmlformats.org/officeDocument/2006/relationships/oleObject" Target="../embeddings/oleObject767.bin"/><Relationship Id="rId18" Type="http://schemas.openxmlformats.org/officeDocument/2006/relationships/oleObject" Target="../embeddings/oleObject770.bin"/><Relationship Id="rId26" Type="http://schemas.openxmlformats.org/officeDocument/2006/relationships/oleObject" Target="../embeddings/oleObject774.bin"/><Relationship Id="rId3" Type="http://schemas.openxmlformats.org/officeDocument/2006/relationships/oleObject" Target="../embeddings/oleObject760.bin"/><Relationship Id="rId21" Type="http://schemas.openxmlformats.org/officeDocument/2006/relationships/image" Target="../media/image4.wmf"/><Relationship Id="rId7" Type="http://schemas.openxmlformats.org/officeDocument/2006/relationships/oleObject" Target="../embeddings/oleObject762.bin"/><Relationship Id="rId12" Type="http://schemas.openxmlformats.org/officeDocument/2006/relationships/oleObject" Target="../embeddings/oleObject766.bin"/><Relationship Id="rId17" Type="http://schemas.openxmlformats.org/officeDocument/2006/relationships/image" Target="../media/image50.wmf"/><Relationship Id="rId25" Type="http://schemas.openxmlformats.org/officeDocument/2006/relationships/image" Target="../media/image52.wmf"/><Relationship Id="rId33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69.bin"/><Relationship Id="rId20" Type="http://schemas.openxmlformats.org/officeDocument/2006/relationships/oleObject" Target="../embeddings/oleObject771.bin"/><Relationship Id="rId29" Type="http://schemas.openxmlformats.org/officeDocument/2006/relationships/image" Target="../media/image54.w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8.wmf"/><Relationship Id="rId11" Type="http://schemas.openxmlformats.org/officeDocument/2006/relationships/image" Target="../media/image1.wmf"/><Relationship Id="rId24" Type="http://schemas.openxmlformats.org/officeDocument/2006/relationships/oleObject" Target="../embeddings/oleObject773.bin"/><Relationship Id="rId32" Type="http://schemas.openxmlformats.org/officeDocument/2006/relationships/oleObject" Target="../embeddings/oleObject777.bin"/><Relationship Id="rId5" Type="http://schemas.openxmlformats.org/officeDocument/2006/relationships/oleObject" Target="../embeddings/oleObject761.bin"/><Relationship Id="rId15" Type="http://schemas.openxmlformats.org/officeDocument/2006/relationships/oleObject" Target="../embeddings/oleObject768.bin"/><Relationship Id="rId23" Type="http://schemas.openxmlformats.org/officeDocument/2006/relationships/image" Target="../media/image51.wmf"/><Relationship Id="rId28" Type="http://schemas.openxmlformats.org/officeDocument/2006/relationships/oleObject" Target="../embeddings/oleObject775.bin"/><Relationship Id="rId10" Type="http://schemas.openxmlformats.org/officeDocument/2006/relationships/oleObject" Target="../embeddings/oleObject765.bin"/><Relationship Id="rId19" Type="http://schemas.openxmlformats.org/officeDocument/2006/relationships/image" Target="../media/image3.wmf"/><Relationship Id="rId31" Type="http://schemas.openxmlformats.org/officeDocument/2006/relationships/image" Target="../media/image55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64.bin"/><Relationship Id="rId14" Type="http://schemas.openxmlformats.org/officeDocument/2006/relationships/image" Target="../media/image60.wmf"/><Relationship Id="rId22" Type="http://schemas.openxmlformats.org/officeDocument/2006/relationships/oleObject" Target="../embeddings/oleObject772.bin"/><Relationship Id="rId27" Type="http://schemas.openxmlformats.org/officeDocument/2006/relationships/image" Target="../media/image53.wmf"/><Relationship Id="rId30" Type="http://schemas.openxmlformats.org/officeDocument/2006/relationships/oleObject" Target="../embeddings/oleObject776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1.bin"/><Relationship Id="rId13" Type="http://schemas.openxmlformats.org/officeDocument/2006/relationships/oleObject" Target="../embeddings/oleObject785.bin"/><Relationship Id="rId18" Type="http://schemas.openxmlformats.org/officeDocument/2006/relationships/image" Target="../media/image3.wmf"/><Relationship Id="rId26" Type="http://schemas.openxmlformats.org/officeDocument/2006/relationships/image" Target="../media/image53.wmf"/><Relationship Id="rId3" Type="http://schemas.openxmlformats.org/officeDocument/2006/relationships/oleObject" Target="../embeddings/oleObject778.bin"/><Relationship Id="rId21" Type="http://schemas.openxmlformats.org/officeDocument/2006/relationships/oleObject" Target="../embeddings/oleObject789.bin"/><Relationship Id="rId7" Type="http://schemas.openxmlformats.org/officeDocument/2006/relationships/oleObject" Target="../embeddings/oleObject780.bin"/><Relationship Id="rId12" Type="http://schemas.openxmlformats.org/officeDocument/2006/relationships/oleObject" Target="../embeddings/oleObject784.bin"/><Relationship Id="rId17" Type="http://schemas.openxmlformats.org/officeDocument/2006/relationships/oleObject" Target="../embeddings/oleObject787.bin"/><Relationship Id="rId25" Type="http://schemas.openxmlformats.org/officeDocument/2006/relationships/oleObject" Target="../embeddings/oleObject791.bin"/><Relationship Id="rId33" Type="http://schemas.openxmlformats.org/officeDocument/2006/relationships/oleObject" Target="../embeddings/oleObject7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20" Type="http://schemas.openxmlformats.org/officeDocument/2006/relationships/image" Target="../media/image4.wmf"/><Relationship Id="rId29" Type="http://schemas.openxmlformats.org/officeDocument/2006/relationships/oleObject" Target="../embeddings/oleObject793.bin"/><Relationship Id="rId1" Type="http://schemas.openxmlformats.org/officeDocument/2006/relationships/vmlDrawing" Target="../drawings/vmlDrawing58.vml"/><Relationship Id="rId6" Type="http://schemas.openxmlformats.org/officeDocument/2006/relationships/image" Target="../media/image8.wmf"/><Relationship Id="rId11" Type="http://schemas.openxmlformats.org/officeDocument/2006/relationships/image" Target="../media/image1.wmf"/><Relationship Id="rId24" Type="http://schemas.openxmlformats.org/officeDocument/2006/relationships/image" Target="../media/image52.wmf"/><Relationship Id="rId32" Type="http://schemas.openxmlformats.org/officeDocument/2006/relationships/image" Target="../media/image56.wmf"/><Relationship Id="rId5" Type="http://schemas.openxmlformats.org/officeDocument/2006/relationships/oleObject" Target="../embeddings/oleObject779.bin"/><Relationship Id="rId15" Type="http://schemas.openxmlformats.org/officeDocument/2006/relationships/oleObject" Target="../embeddings/oleObject786.bin"/><Relationship Id="rId23" Type="http://schemas.openxmlformats.org/officeDocument/2006/relationships/oleObject" Target="../embeddings/oleObject790.bin"/><Relationship Id="rId28" Type="http://schemas.openxmlformats.org/officeDocument/2006/relationships/image" Target="../media/image54.wmf"/><Relationship Id="rId10" Type="http://schemas.openxmlformats.org/officeDocument/2006/relationships/oleObject" Target="../embeddings/oleObject783.bin"/><Relationship Id="rId19" Type="http://schemas.openxmlformats.org/officeDocument/2006/relationships/oleObject" Target="../embeddings/oleObject788.bin"/><Relationship Id="rId31" Type="http://schemas.openxmlformats.org/officeDocument/2006/relationships/oleObject" Target="../embeddings/oleObject794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782.bin"/><Relationship Id="rId14" Type="http://schemas.openxmlformats.org/officeDocument/2006/relationships/image" Target="../media/image60.wmf"/><Relationship Id="rId22" Type="http://schemas.openxmlformats.org/officeDocument/2006/relationships/image" Target="../media/image51.wmf"/><Relationship Id="rId27" Type="http://schemas.openxmlformats.org/officeDocument/2006/relationships/oleObject" Target="../embeddings/oleObject792.bin"/><Relationship Id="rId30" Type="http://schemas.openxmlformats.org/officeDocument/2006/relationships/image" Target="../media/image55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9.bin"/><Relationship Id="rId13" Type="http://schemas.openxmlformats.org/officeDocument/2006/relationships/oleObject" Target="../embeddings/oleObject803.bin"/><Relationship Id="rId18" Type="http://schemas.openxmlformats.org/officeDocument/2006/relationships/image" Target="../media/image3.wmf"/><Relationship Id="rId26" Type="http://schemas.openxmlformats.org/officeDocument/2006/relationships/image" Target="../media/image53.wmf"/><Relationship Id="rId3" Type="http://schemas.openxmlformats.org/officeDocument/2006/relationships/oleObject" Target="../embeddings/oleObject796.bin"/><Relationship Id="rId21" Type="http://schemas.openxmlformats.org/officeDocument/2006/relationships/oleObject" Target="../embeddings/oleObject807.bin"/><Relationship Id="rId7" Type="http://schemas.openxmlformats.org/officeDocument/2006/relationships/oleObject" Target="../embeddings/oleObject798.bin"/><Relationship Id="rId12" Type="http://schemas.openxmlformats.org/officeDocument/2006/relationships/oleObject" Target="../embeddings/oleObject802.bin"/><Relationship Id="rId17" Type="http://schemas.openxmlformats.org/officeDocument/2006/relationships/oleObject" Target="../embeddings/oleObject805.bin"/><Relationship Id="rId25" Type="http://schemas.openxmlformats.org/officeDocument/2006/relationships/oleObject" Target="../embeddings/oleObject8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20" Type="http://schemas.openxmlformats.org/officeDocument/2006/relationships/image" Target="../media/image4.wmf"/><Relationship Id="rId29" Type="http://schemas.openxmlformats.org/officeDocument/2006/relationships/oleObject" Target="../embeddings/oleObject811.bin"/><Relationship Id="rId1" Type="http://schemas.openxmlformats.org/officeDocument/2006/relationships/vmlDrawing" Target="../drawings/vmlDrawing59.vml"/><Relationship Id="rId6" Type="http://schemas.openxmlformats.org/officeDocument/2006/relationships/image" Target="../media/image8.wmf"/><Relationship Id="rId11" Type="http://schemas.openxmlformats.org/officeDocument/2006/relationships/image" Target="../media/image1.wmf"/><Relationship Id="rId24" Type="http://schemas.openxmlformats.org/officeDocument/2006/relationships/image" Target="../media/image52.wmf"/><Relationship Id="rId32" Type="http://schemas.openxmlformats.org/officeDocument/2006/relationships/image" Target="../media/image56.wmf"/><Relationship Id="rId5" Type="http://schemas.openxmlformats.org/officeDocument/2006/relationships/oleObject" Target="../embeddings/oleObject797.bin"/><Relationship Id="rId15" Type="http://schemas.openxmlformats.org/officeDocument/2006/relationships/oleObject" Target="../embeddings/oleObject804.bin"/><Relationship Id="rId23" Type="http://schemas.openxmlformats.org/officeDocument/2006/relationships/oleObject" Target="../embeddings/oleObject808.bin"/><Relationship Id="rId28" Type="http://schemas.openxmlformats.org/officeDocument/2006/relationships/image" Target="../media/image54.wmf"/><Relationship Id="rId10" Type="http://schemas.openxmlformats.org/officeDocument/2006/relationships/oleObject" Target="../embeddings/oleObject801.bin"/><Relationship Id="rId19" Type="http://schemas.openxmlformats.org/officeDocument/2006/relationships/oleObject" Target="../embeddings/oleObject806.bin"/><Relationship Id="rId31" Type="http://schemas.openxmlformats.org/officeDocument/2006/relationships/oleObject" Target="../embeddings/oleObject812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800.bin"/><Relationship Id="rId14" Type="http://schemas.openxmlformats.org/officeDocument/2006/relationships/image" Target="../media/image60.wmf"/><Relationship Id="rId22" Type="http://schemas.openxmlformats.org/officeDocument/2006/relationships/image" Target="../media/image51.wmf"/><Relationship Id="rId27" Type="http://schemas.openxmlformats.org/officeDocument/2006/relationships/oleObject" Target="../embeddings/oleObject810.bin"/><Relationship Id="rId30" Type="http://schemas.openxmlformats.org/officeDocument/2006/relationships/image" Target="../media/image55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6.bin"/><Relationship Id="rId13" Type="http://schemas.openxmlformats.org/officeDocument/2006/relationships/oleObject" Target="../embeddings/oleObject820.bin"/><Relationship Id="rId18" Type="http://schemas.openxmlformats.org/officeDocument/2006/relationships/image" Target="../media/image4.wmf"/><Relationship Id="rId26" Type="http://schemas.openxmlformats.org/officeDocument/2006/relationships/image" Target="../media/image54.wmf"/><Relationship Id="rId3" Type="http://schemas.openxmlformats.org/officeDocument/2006/relationships/oleObject" Target="../embeddings/oleObject813.bin"/><Relationship Id="rId21" Type="http://schemas.openxmlformats.org/officeDocument/2006/relationships/oleObject" Target="../embeddings/oleObject824.bin"/><Relationship Id="rId7" Type="http://schemas.openxmlformats.org/officeDocument/2006/relationships/oleObject" Target="../embeddings/oleObject815.bin"/><Relationship Id="rId12" Type="http://schemas.openxmlformats.org/officeDocument/2006/relationships/image" Target="../media/image1.wmf"/><Relationship Id="rId17" Type="http://schemas.openxmlformats.org/officeDocument/2006/relationships/oleObject" Target="../embeddings/oleObject822.bin"/><Relationship Id="rId25" Type="http://schemas.openxmlformats.org/officeDocument/2006/relationships/oleObject" Target="../embeddings/oleObject8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wmf"/><Relationship Id="rId20" Type="http://schemas.openxmlformats.org/officeDocument/2006/relationships/image" Target="../media/image51.wmf"/><Relationship Id="rId29" Type="http://schemas.openxmlformats.org/officeDocument/2006/relationships/oleObject" Target="../embeddings/oleObject828.bin"/><Relationship Id="rId1" Type="http://schemas.openxmlformats.org/officeDocument/2006/relationships/vmlDrawing" Target="../drawings/vmlDrawing60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819.bin"/><Relationship Id="rId24" Type="http://schemas.openxmlformats.org/officeDocument/2006/relationships/image" Target="../media/image53.wmf"/><Relationship Id="rId5" Type="http://schemas.openxmlformats.org/officeDocument/2006/relationships/oleObject" Target="../embeddings/oleObject814.bin"/><Relationship Id="rId15" Type="http://schemas.openxmlformats.org/officeDocument/2006/relationships/oleObject" Target="../embeddings/oleObject821.bin"/><Relationship Id="rId23" Type="http://schemas.openxmlformats.org/officeDocument/2006/relationships/oleObject" Target="../embeddings/oleObject825.bin"/><Relationship Id="rId28" Type="http://schemas.openxmlformats.org/officeDocument/2006/relationships/image" Target="../media/image55.wmf"/><Relationship Id="rId10" Type="http://schemas.openxmlformats.org/officeDocument/2006/relationships/oleObject" Target="../embeddings/oleObject818.bin"/><Relationship Id="rId19" Type="http://schemas.openxmlformats.org/officeDocument/2006/relationships/oleObject" Target="../embeddings/oleObject823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817.bin"/><Relationship Id="rId14" Type="http://schemas.openxmlformats.org/officeDocument/2006/relationships/image" Target="../media/image50.wmf"/><Relationship Id="rId22" Type="http://schemas.openxmlformats.org/officeDocument/2006/relationships/image" Target="../media/image52.wmf"/><Relationship Id="rId27" Type="http://schemas.openxmlformats.org/officeDocument/2006/relationships/oleObject" Target="../embeddings/oleObject827.bin"/><Relationship Id="rId30" Type="http://schemas.openxmlformats.org/officeDocument/2006/relationships/image" Target="../media/image56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829.bin"/><Relationship Id="rId7" Type="http://schemas.openxmlformats.org/officeDocument/2006/relationships/oleObject" Target="../embeddings/oleObject8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830.bin"/><Relationship Id="rId10" Type="http://schemas.openxmlformats.org/officeDocument/2006/relationships/image" Target="../media/image62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832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838.bin"/><Relationship Id="rId3" Type="http://schemas.openxmlformats.org/officeDocument/2006/relationships/oleObject" Target="../embeddings/oleObject833.bin"/><Relationship Id="rId7" Type="http://schemas.openxmlformats.org/officeDocument/2006/relationships/oleObject" Target="../embeddings/oleObject835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837.bin"/><Relationship Id="rId5" Type="http://schemas.openxmlformats.org/officeDocument/2006/relationships/oleObject" Target="../embeddings/oleObject834.bin"/><Relationship Id="rId10" Type="http://schemas.openxmlformats.org/officeDocument/2006/relationships/image" Target="../media/image18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836.bin"/><Relationship Id="rId14" Type="http://schemas.openxmlformats.org/officeDocument/2006/relationships/image" Target="../media/image65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66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67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846.bin"/><Relationship Id="rId18" Type="http://schemas.openxmlformats.org/officeDocument/2006/relationships/oleObject" Target="../embeddings/oleObject849.bin"/><Relationship Id="rId26" Type="http://schemas.openxmlformats.org/officeDocument/2006/relationships/oleObject" Target="../embeddings/oleObject855.bin"/><Relationship Id="rId3" Type="http://schemas.openxmlformats.org/officeDocument/2006/relationships/oleObject" Target="../embeddings/oleObject841.bin"/><Relationship Id="rId21" Type="http://schemas.openxmlformats.org/officeDocument/2006/relationships/oleObject" Target="../embeddings/oleObject851.bin"/><Relationship Id="rId34" Type="http://schemas.openxmlformats.org/officeDocument/2006/relationships/oleObject" Target="../embeddings/oleObject860.bin"/><Relationship Id="rId7" Type="http://schemas.openxmlformats.org/officeDocument/2006/relationships/oleObject" Target="../embeddings/oleObject843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848.bin"/><Relationship Id="rId25" Type="http://schemas.openxmlformats.org/officeDocument/2006/relationships/oleObject" Target="../embeddings/oleObject854.bin"/><Relationship Id="rId33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29" Type="http://schemas.openxmlformats.org/officeDocument/2006/relationships/image" Target="../media/image21.wmf"/><Relationship Id="rId1" Type="http://schemas.openxmlformats.org/officeDocument/2006/relationships/vmlDrawing" Target="../drawings/vmlDrawing6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845.bin"/><Relationship Id="rId24" Type="http://schemas.openxmlformats.org/officeDocument/2006/relationships/image" Target="../media/image1.wmf"/><Relationship Id="rId32" Type="http://schemas.openxmlformats.org/officeDocument/2006/relationships/oleObject" Target="../embeddings/oleObject859.bin"/><Relationship Id="rId5" Type="http://schemas.openxmlformats.org/officeDocument/2006/relationships/oleObject" Target="../embeddings/oleObject842.bin"/><Relationship Id="rId15" Type="http://schemas.openxmlformats.org/officeDocument/2006/relationships/oleObject" Target="../embeddings/oleObject847.bin"/><Relationship Id="rId23" Type="http://schemas.openxmlformats.org/officeDocument/2006/relationships/oleObject" Target="../embeddings/oleObject853.bin"/><Relationship Id="rId28" Type="http://schemas.openxmlformats.org/officeDocument/2006/relationships/oleObject" Target="../embeddings/oleObject857.bin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850.bin"/><Relationship Id="rId31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844.bin"/><Relationship Id="rId14" Type="http://schemas.openxmlformats.org/officeDocument/2006/relationships/image" Target="../media/image18.wmf"/><Relationship Id="rId22" Type="http://schemas.openxmlformats.org/officeDocument/2006/relationships/oleObject" Target="../embeddings/oleObject852.bin"/><Relationship Id="rId27" Type="http://schemas.openxmlformats.org/officeDocument/2006/relationships/oleObject" Target="../embeddings/oleObject856.bin"/><Relationship Id="rId30" Type="http://schemas.openxmlformats.org/officeDocument/2006/relationships/oleObject" Target="../embeddings/oleObject85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8.wmf"/><Relationship Id="rId26" Type="http://schemas.openxmlformats.org/officeDocument/2006/relationships/oleObject" Target="../embeddings/oleObject55.bin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9.bin"/><Relationship Id="rId20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3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44.bin"/><Relationship Id="rId14" Type="http://schemas.openxmlformats.org/officeDocument/2006/relationships/oleObject" Target="../embeddings/oleObject47.bin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56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866.bin"/><Relationship Id="rId18" Type="http://schemas.openxmlformats.org/officeDocument/2006/relationships/oleObject" Target="../embeddings/oleObject869.bin"/><Relationship Id="rId26" Type="http://schemas.openxmlformats.org/officeDocument/2006/relationships/oleObject" Target="../embeddings/oleObject875.bin"/><Relationship Id="rId3" Type="http://schemas.openxmlformats.org/officeDocument/2006/relationships/oleObject" Target="../embeddings/oleObject861.bin"/><Relationship Id="rId21" Type="http://schemas.openxmlformats.org/officeDocument/2006/relationships/oleObject" Target="../embeddings/oleObject871.bin"/><Relationship Id="rId34" Type="http://schemas.openxmlformats.org/officeDocument/2006/relationships/oleObject" Target="../embeddings/oleObject880.bin"/><Relationship Id="rId7" Type="http://schemas.openxmlformats.org/officeDocument/2006/relationships/oleObject" Target="../embeddings/oleObject863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868.bin"/><Relationship Id="rId25" Type="http://schemas.openxmlformats.org/officeDocument/2006/relationships/oleObject" Target="../embeddings/oleObject874.bin"/><Relationship Id="rId33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29" Type="http://schemas.openxmlformats.org/officeDocument/2006/relationships/image" Target="../media/image21.wmf"/><Relationship Id="rId1" Type="http://schemas.openxmlformats.org/officeDocument/2006/relationships/vmlDrawing" Target="../drawings/vmlDrawing66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865.bin"/><Relationship Id="rId24" Type="http://schemas.openxmlformats.org/officeDocument/2006/relationships/image" Target="../media/image1.wmf"/><Relationship Id="rId32" Type="http://schemas.openxmlformats.org/officeDocument/2006/relationships/oleObject" Target="../embeddings/oleObject879.bin"/><Relationship Id="rId5" Type="http://schemas.openxmlformats.org/officeDocument/2006/relationships/oleObject" Target="../embeddings/oleObject862.bin"/><Relationship Id="rId15" Type="http://schemas.openxmlformats.org/officeDocument/2006/relationships/oleObject" Target="../embeddings/oleObject867.bin"/><Relationship Id="rId23" Type="http://schemas.openxmlformats.org/officeDocument/2006/relationships/oleObject" Target="../embeddings/oleObject873.bin"/><Relationship Id="rId28" Type="http://schemas.openxmlformats.org/officeDocument/2006/relationships/oleObject" Target="../embeddings/oleObject877.bin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870.bin"/><Relationship Id="rId31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864.bin"/><Relationship Id="rId14" Type="http://schemas.openxmlformats.org/officeDocument/2006/relationships/image" Target="../media/image18.wmf"/><Relationship Id="rId22" Type="http://schemas.openxmlformats.org/officeDocument/2006/relationships/oleObject" Target="../embeddings/oleObject872.bin"/><Relationship Id="rId27" Type="http://schemas.openxmlformats.org/officeDocument/2006/relationships/oleObject" Target="../embeddings/oleObject876.bin"/><Relationship Id="rId30" Type="http://schemas.openxmlformats.org/officeDocument/2006/relationships/oleObject" Target="../embeddings/oleObject878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4" Type="http://schemas.openxmlformats.org/officeDocument/2006/relationships/image" Target="../media/image70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887.bin"/><Relationship Id="rId18" Type="http://schemas.openxmlformats.org/officeDocument/2006/relationships/oleObject" Target="../embeddings/oleObject890.bin"/><Relationship Id="rId3" Type="http://schemas.openxmlformats.org/officeDocument/2006/relationships/oleObject" Target="../embeddings/oleObject882.bin"/><Relationship Id="rId21" Type="http://schemas.openxmlformats.org/officeDocument/2006/relationships/image" Target="../media/image71.wmf"/><Relationship Id="rId7" Type="http://schemas.openxmlformats.org/officeDocument/2006/relationships/oleObject" Target="../embeddings/oleObject884.bin"/><Relationship Id="rId12" Type="http://schemas.openxmlformats.org/officeDocument/2006/relationships/image" Target="../media/image4.wmf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89.bin"/><Relationship Id="rId20" Type="http://schemas.openxmlformats.org/officeDocument/2006/relationships/oleObject" Target="../embeddings/oleObject891.bin"/><Relationship Id="rId1" Type="http://schemas.openxmlformats.org/officeDocument/2006/relationships/vmlDrawing" Target="../drawings/vmlDrawing68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886.bin"/><Relationship Id="rId5" Type="http://schemas.openxmlformats.org/officeDocument/2006/relationships/oleObject" Target="../embeddings/oleObject883.bin"/><Relationship Id="rId15" Type="http://schemas.openxmlformats.org/officeDocument/2006/relationships/oleObject" Target="../embeddings/oleObject888.bin"/><Relationship Id="rId10" Type="http://schemas.openxmlformats.org/officeDocument/2006/relationships/image" Target="../media/image3.wmf"/><Relationship Id="rId19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885.bin"/><Relationship Id="rId14" Type="http://schemas.openxmlformats.org/officeDocument/2006/relationships/image" Target="../media/image18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893.bin"/><Relationship Id="rId4" Type="http://schemas.openxmlformats.org/officeDocument/2006/relationships/image" Target="../media/image72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894.bin"/><Relationship Id="rId7" Type="http://schemas.openxmlformats.org/officeDocument/2006/relationships/oleObject" Target="../embeddings/oleObject89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895.bin"/><Relationship Id="rId4" Type="http://schemas.openxmlformats.org/officeDocument/2006/relationships/image" Target="../media/image74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902.bin"/><Relationship Id="rId18" Type="http://schemas.openxmlformats.org/officeDocument/2006/relationships/oleObject" Target="../embeddings/oleObject905.bin"/><Relationship Id="rId3" Type="http://schemas.openxmlformats.org/officeDocument/2006/relationships/oleObject" Target="../embeddings/oleObject897.bin"/><Relationship Id="rId21" Type="http://schemas.openxmlformats.org/officeDocument/2006/relationships/image" Target="../media/image25.wmf"/><Relationship Id="rId7" Type="http://schemas.openxmlformats.org/officeDocument/2006/relationships/oleObject" Target="../embeddings/oleObject899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904.bin"/><Relationship Id="rId25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20" Type="http://schemas.openxmlformats.org/officeDocument/2006/relationships/oleObject" Target="../embeddings/oleObject906.bin"/><Relationship Id="rId1" Type="http://schemas.openxmlformats.org/officeDocument/2006/relationships/vmlDrawing" Target="../drawings/vmlDrawing71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901.bin"/><Relationship Id="rId24" Type="http://schemas.openxmlformats.org/officeDocument/2006/relationships/oleObject" Target="../embeddings/oleObject908.bin"/><Relationship Id="rId5" Type="http://schemas.openxmlformats.org/officeDocument/2006/relationships/oleObject" Target="../embeddings/oleObject898.bin"/><Relationship Id="rId15" Type="http://schemas.openxmlformats.org/officeDocument/2006/relationships/oleObject" Target="../embeddings/oleObject903.bin"/><Relationship Id="rId23" Type="http://schemas.openxmlformats.org/officeDocument/2006/relationships/image" Target="../media/image78.wmf"/><Relationship Id="rId10" Type="http://schemas.openxmlformats.org/officeDocument/2006/relationships/image" Target="../media/image24.wmf"/><Relationship Id="rId19" Type="http://schemas.openxmlformats.org/officeDocument/2006/relationships/image" Target="../media/image21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900.bin"/><Relationship Id="rId14" Type="http://schemas.openxmlformats.org/officeDocument/2006/relationships/image" Target="../media/image4.wmf"/><Relationship Id="rId22" Type="http://schemas.openxmlformats.org/officeDocument/2006/relationships/oleObject" Target="../embeddings/oleObject907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914.bin"/><Relationship Id="rId18" Type="http://schemas.openxmlformats.org/officeDocument/2006/relationships/oleObject" Target="../embeddings/oleObject917.bin"/><Relationship Id="rId3" Type="http://schemas.openxmlformats.org/officeDocument/2006/relationships/oleObject" Target="../embeddings/oleObject909.bin"/><Relationship Id="rId21" Type="http://schemas.openxmlformats.org/officeDocument/2006/relationships/image" Target="../media/image25.wmf"/><Relationship Id="rId7" Type="http://schemas.openxmlformats.org/officeDocument/2006/relationships/oleObject" Target="../embeddings/oleObject911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916.bin"/><Relationship Id="rId25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20" Type="http://schemas.openxmlformats.org/officeDocument/2006/relationships/oleObject" Target="../embeddings/oleObject918.bin"/><Relationship Id="rId1" Type="http://schemas.openxmlformats.org/officeDocument/2006/relationships/vmlDrawing" Target="../drawings/vmlDrawing72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913.bin"/><Relationship Id="rId24" Type="http://schemas.openxmlformats.org/officeDocument/2006/relationships/oleObject" Target="../embeddings/oleObject920.bin"/><Relationship Id="rId5" Type="http://schemas.openxmlformats.org/officeDocument/2006/relationships/oleObject" Target="../embeddings/oleObject910.bin"/><Relationship Id="rId15" Type="http://schemas.openxmlformats.org/officeDocument/2006/relationships/oleObject" Target="../embeddings/oleObject915.bin"/><Relationship Id="rId23" Type="http://schemas.openxmlformats.org/officeDocument/2006/relationships/image" Target="../media/image81.wmf"/><Relationship Id="rId10" Type="http://schemas.openxmlformats.org/officeDocument/2006/relationships/image" Target="../media/image24.wmf"/><Relationship Id="rId19" Type="http://schemas.openxmlformats.org/officeDocument/2006/relationships/image" Target="../media/image21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912.bin"/><Relationship Id="rId14" Type="http://schemas.openxmlformats.org/officeDocument/2006/relationships/image" Target="../media/image4.wmf"/><Relationship Id="rId22" Type="http://schemas.openxmlformats.org/officeDocument/2006/relationships/oleObject" Target="../embeddings/oleObject919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926.bin"/><Relationship Id="rId18" Type="http://schemas.openxmlformats.org/officeDocument/2006/relationships/oleObject" Target="../embeddings/oleObject929.bin"/><Relationship Id="rId3" Type="http://schemas.openxmlformats.org/officeDocument/2006/relationships/oleObject" Target="../embeddings/oleObject921.bin"/><Relationship Id="rId21" Type="http://schemas.openxmlformats.org/officeDocument/2006/relationships/image" Target="../media/image78.wmf"/><Relationship Id="rId7" Type="http://schemas.openxmlformats.org/officeDocument/2006/relationships/oleObject" Target="../embeddings/oleObject923.bin"/><Relationship Id="rId12" Type="http://schemas.openxmlformats.org/officeDocument/2006/relationships/image" Target="../media/image4.wmf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28.bin"/><Relationship Id="rId20" Type="http://schemas.openxmlformats.org/officeDocument/2006/relationships/oleObject" Target="../embeddings/oleObject930.bin"/><Relationship Id="rId1" Type="http://schemas.openxmlformats.org/officeDocument/2006/relationships/vmlDrawing" Target="../drawings/vmlDrawing7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925.bin"/><Relationship Id="rId5" Type="http://schemas.openxmlformats.org/officeDocument/2006/relationships/oleObject" Target="../embeddings/oleObject922.bin"/><Relationship Id="rId15" Type="http://schemas.openxmlformats.org/officeDocument/2006/relationships/oleObject" Target="../embeddings/oleObject927.bin"/><Relationship Id="rId23" Type="http://schemas.openxmlformats.org/officeDocument/2006/relationships/image" Target="../media/image82.wmf"/><Relationship Id="rId10" Type="http://schemas.openxmlformats.org/officeDocument/2006/relationships/image" Target="../media/image3.wmf"/><Relationship Id="rId19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924.bin"/><Relationship Id="rId14" Type="http://schemas.openxmlformats.org/officeDocument/2006/relationships/image" Target="../media/image18.wmf"/><Relationship Id="rId22" Type="http://schemas.openxmlformats.org/officeDocument/2006/relationships/oleObject" Target="../embeddings/oleObject93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8.wmf"/><Relationship Id="rId26" Type="http://schemas.openxmlformats.org/officeDocument/2006/relationships/oleObject" Target="../embeddings/oleObject71.bin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8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66.bin"/><Relationship Id="rId25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5.bin"/><Relationship Id="rId20" Type="http://schemas.openxmlformats.org/officeDocument/2006/relationships/image" Target="../media/image9.wmf"/><Relationship Id="rId29" Type="http://schemas.openxmlformats.org/officeDocument/2006/relationships/image" Target="../media/image1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9.bin"/><Relationship Id="rId28" Type="http://schemas.openxmlformats.org/officeDocument/2006/relationships/oleObject" Target="../embeddings/oleObject73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60.bin"/><Relationship Id="rId14" Type="http://schemas.openxmlformats.org/officeDocument/2006/relationships/oleObject" Target="../embeddings/oleObject63.bin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7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7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32AFD2F-71FD-4DD7-9351-ECC548F57D9F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n-US" sz="4400" smtClean="0"/>
              <a:t>Pushdown Automata</a:t>
            </a:r>
            <a:br>
              <a:rPr lang="en-US" altLang="en-US" sz="4400" smtClean="0"/>
            </a:br>
            <a:r>
              <a:rPr lang="en-US" altLang="en-US" sz="4400" smtClean="0"/>
              <a:t>PDAs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B04740E-FB68-4A23-9A08-368050C7D969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Non-Determinism</a:t>
            </a:r>
          </a:p>
        </p:txBody>
      </p:sp>
      <p:sp>
        <p:nvSpPr>
          <p:cNvPr id="11270" name="Oval 3"/>
          <p:cNvSpPr>
            <a:spLocks noChangeArrowheads="1"/>
          </p:cNvSpPr>
          <p:nvPr/>
        </p:nvSpPr>
        <p:spPr bwMode="auto">
          <a:xfrm>
            <a:off x="304800" y="4114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271" name="Oval 4"/>
          <p:cNvSpPr>
            <a:spLocks noChangeArrowheads="1"/>
          </p:cNvSpPr>
          <p:nvPr/>
        </p:nvSpPr>
        <p:spPr bwMode="auto">
          <a:xfrm>
            <a:off x="28956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272" name="Line 5"/>
          <p:cNvSpPr>
            <a:spLocks noChangeShapeType="1"/>
          </p:cNvSpPr>
          <p:nvPr/>
        </p:nvSpPr>
        <p:spPr bwMode="auto">
          <a:xfrm flipV="1">
            <a:off x="990600" y="3276600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1273" name="Object 6"/>
          <p:cNvGraphicFramePr>
            <a:graphicFrameLocks noChangeAspect="1"/>
          </p:cNvGraphicFramePr>
          <p:nvPr/>
        </p:nvGraphicFramePr>
        <p:xfrm>
          <a:off x="457200" y="42672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3" imgW="381000" imgH="457200" progId="Equation.3">
                  <p:embed/>
                </p:oleObj>
              </mc:Choice>
              <mc:Fallback>
                <p:oleObj name="Equation" r:id="rId3" imgW="3810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672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7"/>
          <p:cNvGraphicFramePr>
            <a:graphicFrameLocks noChangeAspect="1"/>
          </p:cNvGraphicFramePr>
          <p:nvPr/>
        </p:nvGraphicFramePr>
        <p:xfrm>
          <a:off x="3022600" y="2971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5" imgW="431800" imgH="457200" progId="Equation.3">
                  <p:embed/>
                </p:oleObj>
              </mc:Choice>
              <mc:Fallback>
                <p:oleObj name="Equation" r:id="rId5" imgW="4318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971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8"/>
          <p:cNvGraphicFramePr>
            <a:graphicFrameLocks noChangeAspect="1"/>
          </p:cNvGraphicFramePr>
          <p:nvPr/>
        </p:nvGraphicFramePr>
        <p:xfrm>
          <a:off x="685800" y="3200400"/>
          <a:ext cx="166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7" imgW="1663700" imgH="444500" progId="Equation.3">
                  <p:embed/>
                </p:oleObj>
              </mc:Choice>
              <mc:Fallback>
                <p:oleObj name="Equation" r:id="rId7" imgW="16637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00400"/>
                        <a:ext cx="166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Line 9"/>
          <p:cNvSpPr>
            <a:spLocks noChangeShapeType="1"/>
          </p:cNvSpPr>
          <p:nvPr/>
        </p:nvSpPr>
        <p:spPr bwMode="auto">
          <a:xfrm>
            <a:off x="914400" y="4724400"/>
            <a:ext cx="1905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1277" name="Oval 10"/>
          <p:cNvSpPr>
            <a:spLocks noChangeArrowheads="1"/>
          </p:cNvSpPr>
          <p:nvPr/>
        </p:nvSpPr>
        <p:spPr bwMode="auto">
          <a:xfrm>
            <a:off x="2819400" y="5562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278" name="Object 11"/>
          <p:cNvGraphicFramePr>
            <a:graphicFrameLocks noChangeAspect="1"/>
          </p:cNvGraphicFramePr>
          <p:nvPr/>
        </p:nvGraphicFramePr>
        <p:xfrm>
          <a:off x="2952750" y="57086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57086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2"/>
          <p:cNvGraphicFramePr>
            <a:graphicFrameLocks noChangeAspect="1"/>
          </p:cNvGraphicFramePr>
          <p:nvPr/>
        </p:nvGraphicFramePr>
        <p:xfrm>
          <a:off x="685800" y="5486400"/>
          <a:ext cx="166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11" imgW="1663700" imgH="444500" progId="Equation.3">
                  <p:embed/>
                </p:oleObj>
              </mc:Choice>
              <mc:Fallback>
                <p:oleObj name="Equation" r:id="rId11" imgW="1663700" imgH="444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86400"/>
                        <a:ext cx="166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Oval 13"/>
          <p:cNvSpPr>
            <a:spLocks noChangeArrowheads="1"/>
          </p:cNvSpPr>
          <p:nvPr/>
        </p:nvSpPr>
        <p:spPr bwMode="auto">
          <a:xfrm>
            <a:off x="5207000" y="4114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281" name="Oval 14"/>
          <p:cNvSpPr>
            <a:spLocks noChangeArrowheads="1"/>
          </p:cNvSpPr>
          <p:nvPr/>
        </p:nvSpPr>
        <p:spPr bwMode="auto">
          <a:xfrm>
            <a:off x="8026400" y="4114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282" name="Line 15"/>
          <p:cNvSpPr>
            <a:spLocks noChangeShapeType="1"/>
          </p:cNvSpPr>
          <p:nvPr/>
        </p:nvSpPr>
        <p:spPr bwMode="auto">
          <a:xfrm>
            <a:off x="5892800" y="4495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283" name="Object 16"/>
          <p:cNvGraphicFramePr>
            <a:graphicFrameLocks noChangeAspect="1"/>
          </p:cNvGraphicFramePr>
          <p:nvPr/>
        </p:nvGraphicFramePr>
        <p:xfrm>
          <a:off x="5359400" y="42672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12" imgW="381000" imgH="457200" progId="Equation.3">
                  <p:embed/>
                </p:oleObj>
              </mc:Choice>
              <mc:Fallback>
                <p:oleObj name="Equation" r:id="rId12" imgW="3810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42672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17"/>
          <p:cNvGraphicFramePr>
            <a:graphicFrameLocks noChangeAspect="1"/>
          </p:cNvGraphicFramePr>
          <p:nvPr/>
        </p:nvGraphicFramePr>
        <p:xfrm>
          <a:off x="8153400" y="42672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13" imgW="431800" imgH="457200" progId="Equation.3">
                  <p:embed/>
                </p:oleObj>
              </mc:Choice>
              <mc:Fallback>
                <p:oleObj name="Equation" r:id="rId13" imgW="4318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42672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Object 18"/>
          <p:cNvGraphicFramePr>
            <a:graphicFrameLocks noChangeAspect="1"/>
          </p:cNvGraphicFramePr>
          <p:nvPr/>
        </p:nvGraphicFramePr>
        <p:xfrm>
          <a:off x="6102350" y="39497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14" imgW="1701800" imgH="469900" progId="Equation.3">
                  <p:embed/>
                </p:oleObj>
              </mc:Choice>
              <mc:Fallback>
                <p:oleObj name="Equation" r:id="rId14" imgW="17018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350" y="39497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19"/>
          <p:cNvGraphicFramePr>
            <a:graphicFrameLocks noChangeAspect="1"/>
          </p:cNvGraphicFramePr>
          <p:nvPr/>
        </p:nvGraphicFramePr>
        <p:xfrm>
          <a:off x="5562600" y="5176838"/>
          <a:ext cx="28194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16" imgW="2819400" imgH="393700" progId="Equation.3">
                  <p:embed/>
                </p:oleObj>
              </mc:Choice>
              <mc:Fallback>
                <p:oleObj name="Equation" r:id="rId16" imgW="2819400" imgH="3937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176838"/>
                        <a:ext cx="28194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7" name="Text Box 20"/>
          <p:cNvSpPr txBox="1">
            <a:spLocks noChangeArrowheads="1"/>
          </p:cNvSpPr>
          <p:nvPr/>
        </p:nvSpPr>
        <p:spPr bwMode="auto">
          <a:xfrm>
            <a:off x="1600200" y="990600"/>
            <a:ext cx="6054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solidFill>
                  <a:srgbClr val="FF3300"/>
                </a:solidFill>
              </a:rPr>
              <a:t>PDAs are non-deterministic</a:t>
            </a:r>
          </a:p>
        </p:txBody>
      </p:sp>
      <p:sp>
        <p:nvSpPr>
          <p:cNvPr id="11288" name="Text Box 22"/>
          <p:cNvSpPr txBox="1">
            <a:spLocks noChangeArrowheads="1"/>
          </p:cNvSpPr>
          <p:nvPr/>
        </p:nvSpPr>
        <p:spPr bwMode="auto">
          <a:xfrm>
            <a:off x="914400" y="1905000"/>
            <a:ext cx="7304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Allowed non-deterministic transitions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49D3882-4579-4F3A-B8BD-55BAF72035B8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11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PDA</a:t>
            </a:r>
          </a:p>
        </p:txBody>
      </p:sp>
      <p:sp>
        <p:nvSpPr>
          <p:cNvPr id="12294" name="Oval 3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295" name="Line 4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296" name="Line 5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297" name="Line 6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298" name="Freeform 7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299" name="Freeform 8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300" name="Line 9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301" name="Text Box 10"/>
          <p:cNvSpPr txBox="1">
            <a:spLocks noChangeArrowheads="1"/>
          </p:cNvSpPr>
          <p:nvPr/>
        </p:nvSpPr>
        <p:spPr bwMode="auto">
          <a:xfrm>
            <a:off x="1965325" y="5221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2302" name="Object 11"/>
          <p:cNvGraphicFramePr>
            <a:graphicFrameLocks noChangeAspect="1"/>
          </p:cNvGraphicFramePr>
          <p:nvPr/>
        </p:nvGraphicFramePr>
        <p:xfrm>
          <a:off x="132715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3" imgW="1701800" imgH="469900" progId="Equation.3">
                  <p:embed/>
                </p:oleObj>
              </mc:Choice>
              <mc:Fallback>
                <p:oleObj name="Equation" r:id="rId3" imgW="1701800" imgH="469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Oval 1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304" name="Oval 13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305" name="Oval 14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306" name="Oval 15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307" name="Oval 16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2308" name="Object 17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18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0" name="Object 19"/>
          <p:cNvGraphicFramePr>
            <a:graphicFrameLocks noChangeAspect="1"/>
          </p:cNvGraphicFramePr>
          <p:nvPr/>
        </p:nvGraphicFramePr>
        <p:xfrm>
          <a:off x="614363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9" imgW="444500" imgH="469900" progId="Equation.3">
                  <p:embed/>
                </p:oleObj>
              </mc:Choice>
              <mc:Fallback>
                <p:oleObj name="Equation" r:id="rId9" imgW="4445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Object 20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Equation" r:id="rId11" imgW="381000" imgH="457200" progId="Equation.3">
                  <p:embed/>
                </p:oleObj>
              </mc:Choice>
              <mc:Fallback>
                <p:oleObj name="Equation" r:id="rId11" imgW="3810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Object 21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Equation" r:id="rId13" imgW="431800" imgH="457200" progId="Equation.3">
                  <p:embed/>
                </p:oleObj>
              </mc:Choice>
              <mc:Fallback>
                <p:oleObj name="Equation" r:id="rId13" imgW="4318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3" name="Object 22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Equation" r:id="rId15" imgW="419100" imgH="469900" progId="Equation.3">
                  <p:embed/>
                </p:oleObj>
              </mc:Choice>
              <mc:Fallback>
                <p:oleObj name="Equation" r:id="rId15" imgW="419100" imgH="469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4" name="Object 23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Equation" r:id="rId17" imgW="1612900" imgH="469900" progId="Equation.3">
                  <p:embed/>
                </p:oleObj>
              </mc:Choice>
              <mc:Fallback>
                <p:oleObj name="Equation" r:id="rId17" imgW="1612900" imgH="4699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5" name="Object 24"/>
          <p:cNvGraphicFramePr>
            <a:graphicFrameLocks noChangeAspect="1"/>
          </p:cNvGraphicFramePr>
          <p:nvPr/>
        </p:nvGraphicFramePr>
        <p:xfrm>
          <a:off x="658495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Equation" r:id="rId18" imgW="1574800" imgH="469900" progId="Equation.3">
                  <p:embed/>
                </p:oleObj>
              </mc:Choice>
              <mc:Fallback>
                <p:oleObj name="Equation" r:id="rId18" imgW="1574800" imgH="469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6" name="Text Box 25"/>
          <p:cNvSpPr txBox="1">
            <a:spLocks noChangeArrowheads="1"/>
          </p:cNvSpPr>
          <p:nvPr/>
        </p:nvSpPr>
        <p:spPr bwMode="auto">
          <a:xfrm>
            <a:off x="304800" y="2209800"/>
            <a:ext cx="208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PDA       : </a:t>
            </a:r>
          </a:p>
        </p:txBody>
      </p:sp>
      <p:graphicFrame>
        <p:nvGraphicFramePr>
          <p:cNvPr id="12317" name="Object 26"/>
          <p:cNvGraphicFramePr>
            <a:graphicFrameLocks noChangeAspect="1"/>
          </p:cNvGraphicFramePr>
          <p:nvPr/>
        </p:nvGraphicFramePr>
        <p:xfrm>
          <a:off x="1524000" y="22860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20" imgW="545863" imgH="393529" progId="Equation.3">
                  <p:embed/>
                </p:oleObj>
              </mc:Choice>
              <mc:Fallback>
                <p:oleObj name="Equation" r:id="rId20" imgW="545863" imgH="39352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60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8" name="Object 27"/>
          <p:cNvGraphicFramePr>
            <a:graphicFrameLocks noChangeAspect="1"/>
          </p:cNvGraphicFramePr>
          <p:nvPr>
            <p:ph idx="1"/>
          </p:nvPr>
        </p:nvGraphicFramePr>
        <p:xfrm>
          <a:off x="3581400" y="2057400"/>
          <a:ext cx="4953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22" imgW="1333500" imgH="228600" progId="Equation.3">
                  <p:embed/>
                </p:oleObj>
              </mc:Choice>
              <mc:Fallback>
                <p:oleObj name="Equation" r:id="rId22" imgW="133350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057400"/>
                        <a:ext cx="4953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D04EE9B-F994-42D0-BBCE-1C2164EC62E5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12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317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21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22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23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24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3325" name="Object 12"/>
          <p:cNvGraphicFramePr>
            <a:graphicFrameLocks noChangeAspect="1"/>
          </p:cNvGraphicFramePr>
          <p:nvPr/>
        </p:nvGraphicFramePr>
        <p:xfrm>
          <a:off x="132715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3" imgW="1701800" imgH="469900" progId="Equation.3">
                  <p:embed/>
                </p:oleObj>
              </mc:Choice>
              <mc:Fallback>
                <p:oleObj name="Equation" r:id="rId3" imgW="1701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Oval 13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27" name="Oval 14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28" name="Oval 15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29" name="Oval 16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30" name="Oval 17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3331" name="Object 18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19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20"/>
          <p:cNvGraphicFramePr>
            <a:graphicFrameLocks noChangeAspect="1"/>
          </p:cNvGraphicFramePr>
          <p:nvPr/>
        </p:nvGraphicFramePr>
        <p:xfrm>
          <a:off x="614363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Equation" r:id="rId9" imgW="444500" imgH="469900" progId="Equation.3">
                  <p:embed/>
                </p:oleObj>
              </mc:Choice>
              <mc:Fallback>
                <p:oleObj name="Equation" r:id="rId9" imgW="4445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" name="Object 21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11" imgW="381000" imgH="457200" progId="Equation.3">
                  <p:embed/>
                </p:oleObj>
              </mc:Choice>
              <mc:Fallback>
                <p:oleObj name="Equation" r:id="rId11" imgW="3810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22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13" imgW="431800" imgH="457200" progId="Equation.3">
                  <p:embed/>
                </p:oleObj>
              </mc:Choice>
              <mc:Fallback>
                <p:oleObj name="Equation" r:id="rId13" imgW="43180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23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15" imgW="419100" imgH="469900" progId="Equation.3">
                  <p:embed/>
                </p:oleObj>
              </mc:Choice>
              <mc:Fallback>
                <p:oleObj name="Equation" r:id="rId15" imgW="419100" imgH="4699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7" name="Object 24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17" imgW="1612900" imgH="469900" progId="Equation.3">
                  <p:embed/>
                </p:oleObj>
              </mc:Choice>
              <mc:Fallback>
                <p:oleObj name="Equation" r:id="rId17" imgW="1612900" imgH="469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8" name="Object 25"/>
          <p:cNvGraphicFramePr>
            <a:graphicFrameLocks noChangeAspect="1"/>
          </p:cNvGraphicFramePr>
          <p:nvPr/>
        </p:nvGraphicFramePr>
        <p:xfrm>
          <a:off x="658495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18" imgW="1574800" imgH="469900" progId="Equation.3">
                  <p:embed/>
                </p:oleObj>
              </mc:Choice>
              <mc:Fallback>
                <p:oleObj name="Equation" r:id="rId18" imgW="15748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9" name="Object 28"/>
          <p:cNvGraphicFramePr>
            <a:graphicFrameLocks noChangeAspect="1"/>
          </p:cNvGraphicFramePr>
          <p:nvPr>
            <p:ph idx="1"/>
          </p:nvPr>
        </p:nvGraphicFramePr>
        <p:xfrm>
          <a:off x="2438400" y="0"/>
          <a:ext cx="44958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20" imgW="1333500" imgH="228600" progId="Equation.3">
                  <p:embed/>
                </p:oleObj>
              </mc:Choice>
              <mc:Fallback>
                <p:oleObj name="Equation" r:id="rId20" imgW="133350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0"/>
                        <a:ext cx="44958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0" name="Text Box 32"/>
          <p:cNvSpPr txBox="1">
            <a:spLocks noChangeArrowheads="1"/>
          </p:cNvSpPr>
          <p:nvPr/>
        </p:nvSpPr>
        <p:spPr bwMode="auto">
          <a:xfrm>
            <a:off x="228600" y="762000"/>
            <a:ext cx="2305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99"/>
                </a:solidFill>
              </a:rPr>
              <a:t>Basic Idea:</a:t>
            </a:r>
          </a:p>
        </p:txBody>
      </p:sp>
      <p:sp>
        <p:nvSpPr>
          <p:cNvPr id="13341" name="Text Box 33"/>
          <p:cNvSpPr txBox="1">
            <a:spLocks noChangeArrowheads="1"/>
          </p:cNvSpPr>
          <p:nvPr/>
        </p:nvSpPr>
        <p:spPr bwMode="auto">
          <a:xfrm>
            <a:off x="0" y="1600200"/>
            <a:ext cx="30210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buFontTx/>
              <a:buAutoNum type="arabicPeriod"/>
            </a:pPr>
            <a:r>
              <a:rPr lang="en-US"/>
              <a:t>Push the a’s </a:t>
            </a:r>
          </a:p>
          <a:p>
            <a:r>
              <a:rPr lang="en-US"/>
              <a:t>    on the stack</a:t>
            </a:r>
          </a:p>
        </p:txBody>
      </p:sp>
      <p:sp>
        <p:nvSpPr>
          <p:cNvPr id="13342" name="Text Box 37"/>
          <p:cNvSpPr txBox="1">
            <a:spLocks noChangeArrowheads="1"/>
          </p:cNvSpPr>
          <p:nvPr/>
        </p:nvSpPr>
        <p:spPr bwMode="auto">
          <a:xfrm>
            <a:off x="3810000" y="1676400"/>
            <a:ext cx="50069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2. Match the b’s on input </a:t>
            </a:r>
          </a:p>
          <a:p>
            <a:r>
              <a:rPr lang="en-US"/>
              <a:t>    with a’s on stack </a:t>
            </a:r>
          </a:p>
        </p:txBody>
      </p:sp>
      <p:sp>
        <p:nvSpPr>
          <p:cNvPr id="13343" name="Line 41"/>
          <p:cNvSpPr>
            <a:spLocks noChangeShapeType="1"/>
          </p:cNvSpPr>
          <p:nvPr/>
        </p:nvSpPr>
        <p:spPr bwMode="auto">
          <a:xfrm>
            <a:off x="1371600" y="2743200"/>
            <a:ext cx="1676400" cy="1295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3344" name="Line 42"/>
          <p:cNvSpPr>
            <a:spLocks noChangeShapeType="1"/>
          </p:cNvSpPr>
          <p:nvPr/>
        </p:nvSpPr>
        <p:spPr bwMode="auto">
          <a:xfrm>
            <a:off x="5943600" y="2819400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3345" name="Text Box 43"/>
          <p:cNvSpPr txBox="1">
            <a:spLocks noChangeArrowheads="1"/>
          </p:cNvSpPr>
          <p:nvPr/>
        </p:nvSpPr>
        <p:spPr bwMode="auto">
          <a:xfrm>
            <a:off x="7285038" y="3276600"/>
            <a:ext cx="1858962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3. Match</a:t>
            </a:r>
          </a:p>
          <a:p>
            <a:r>
              <a:rPr lang="en-US"/>
              <a:t>    found</a:t>
            </a:r>
          </a:p>
        </p:txBody>
      </p:sp>
      <p:sp>
        <p:nvSpPr>
          <p:cNvPr id="13346" name="Line 44"/>
          <p:cNvSpPr>
            <a:spLocks noChangeShapeType="1"/>
          </p:cNvSpPr>
          <p:nvPr/>
        </p:nvSpPr>
        <p:spPr bwMode="auto">
          <a:xfrm flipH="1">
            <a:off x="7543800" y="4572000"/>
            <a:ext cx="5334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3FEB34C-61C7-420F-A5F9-13F7BBCD854D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341" name="Oval 2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42" name="Line 3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43" name="Line 4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44" name="Line 5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45" name="Freeform 6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46" name="Freeform 7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47" name="Line 8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48" name="Text Box 9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4349" name="Oval 10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50" name="Oval 11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51" name="Oval 12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52" name="Oval 13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53" name="Oval 14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4354" name="Object 15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16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17"/>
          <p:cNvGraphicFramePr>
            <a:graphicFrameLocks noChangeAspect="1"/>
          </p:cNvGraphicFramePr>
          <p:nvPr/>
        </p:nvGraphicFramePr>
        <p:xfrm>
          <a:off x="595313" y="558165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7" imgW="482391" imgH="583947" progId="Equation.3">
                  <p:embed/>
                </p:oleObj>
              </mc:Choice>
              <mc:Fallback>
                <p:oleObj name="Equation" r:id="rId7" imgW="482391" imgH="58394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558165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0" name="Text Box 21"/>
          <p:cNvSpPr txBox="1">
            <a:spLocks noChangeArrowheads="1"/>
          </p:cNvSpPr>
          <p:nvPr/>
        </p:nvSpPr>
        <p:spPr bwMode="auto">
          <a:xfrm>
            <a:off x="0" y="0"/>
            <a:ext cx="3867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Execution Example:</a:t>
            </a:r>
          </a:p>
        </p:txBody>
      </p:sp>
      <p:sp>
        <p:nvSpPr>
          <p:cNvPr id="14361" name="Rectangle 22"/>
          <p:cNvSpPr>
            <a:spLocks noChangeArrowheads="1"/>
          </p:cNvSpPr>
          <p:nvPr/>
        </p:nvSpPr>
        <p:spPr bwMode="auto">
          <a:xfrm>
            <a:off x="609600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62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4363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4364" name="Line 25"/>
          <p:cNvSpPr>
            <a:spLocks noChangeShapeType="1"/>
          </p:cNvSpPr>
          <p:nvPr/>
        </p:nvSpPr>
        <p:spPr bwMode="auto">
          <a:xfrm>
            <a:off x="26670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4365" name="Line 26"/>
          <p:cNvSpPr>
            <a:spLocks noChangeShapeType="1"/>
          </p:cNvSpPr>
          <p:nvPr/>
        </p:nvSpPr>
        <p:spPr bwMode="auto">
          <a:xfrm>
            <a:off x="33528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4366" name="Line 27"/>
          <p:cNvSpPr>
            <a:spLocks noChangeShapeType="1"/>
          </p:cNvSpPr>
          <p:nvPr/>
        </p:nvSpPr>
        <p:spPr bwMode="auto">
          <a:xfrm>
            <a:off x="40386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4367" name="Text Box 28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graphicFrame>
        <p:nvGraphicFramePr>
          <p:cNvPr id="14368" name="Object 29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9" name="Object 30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0" name="Object 31"/>
          <p:cNvGraphicFramePr>
            <a:graphicFrameLocks noChangeAspect="1"/>
          </p:cNvGraphicFramePr>
          <p:nvPr/>
        </p:nvGraphicFramePr>
        <p:xfrm>
          <a:off x="22098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1" name="Object 32"/>
          <p:cNvGraphicFramePr>
            <a:graphicFrameLocks noChangeAspect="1"/>
          </p:cNvGraphicFramePr>
          <p:nvPr/>
        </p:nvGraphicFramePr>
        <p:xfrm>
          <a:off x="28956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2" name="Object 33"/>
          <p:cNvGraphicFramePr>
            <a:graphicFrameLocks noChangeAspect="1"/>
          </p:cNvGraphicFramePr>
          <p:nvPr/>
        </p:nvGraphicFramePr>
        <p:xfrm>
          <a:off x="35814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3" name="Object 34"/>
          <p:cNvGraphicFramePr>
            <a:graphicFrameLocks noChangeAspect="1"/>
          </p:cNvGraphicFramePr>
          <p:nvPr/>
        </p:nvGraphicFramePr>
        <p:xfrm>
          <a:off x="42672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4" name="Line 35"/>
          <p:cNvSpPr>
            <a:spLocks noChangeShapeType="1"/>
          </p:cNvSpPr>
          <p:nvPr/>
        </p:nvSpPr>
        <p:spPr bwMode="auto">
          <a:xfrm flipV="1">
            <a:off x="4572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75" name="Text Box 36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current</a:t>
            </a:r>
          </a:p>
          <a:p>
            <a:r>
              <a:rPr lang="en-US" altLang="en-US"/>
              <a:t>state</a:t>
            </a:r>
          </a:p>
        </p:txBody>
      </p:sp>
      <p:graphicFrame>
        <p:nvGraphicFramePr>
          <p:cNvPr id="14376" name="Object 37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Equation" r:id="rId23" imgW="1612900" imgH="469900" progId="Equation.3">
                  <p:embed/>
                </p:oleObj>
              </mc:Choice>
              <mc:Fallback>
                <p:oleObj name="Equation" r:id="rId23" imgW="1612900" imgH="4699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7" name="Text Box 38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0</a:t>
            </a:r>
          </a:p>
        </p:txBody>
      </p:sp>
      <p:graphicFrame>
        <p:nvGraphicFramePr>
          <p:cNvPr id="14378" name="Object 39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Equation" r:id="rId24" imgW="1701800" imgH="469900" progId="Equation.3">
                  <p:embed/>
                </p:oleObj>
              </mc:Choice>
              <mc:Fallback>
                <p:oleObj name="Equation" r:id="rId24" imgW="1701800" imgH="4699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9" name="Object 40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Equation" r:id="rId26" imgW="1574800" imgH="469900" progId="Equation.3">
                  <p:embed/>
                </p:oleObj>
              </mc:Choice>
              <mc:Fallback>
                <p:oleObj name="Equation" r:id="rId26" imgW="1574800" imgH="4699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0" name="Rectangle 41"/>
          <p:cNvSpPr>
            <a:spLocks noChangeArrowheads="1"/>
          </p:cNvSpPr>
          <p:nvPr/>
        </p:nvSpPr>
        <p:spPr bwMode="auto">
          <a:xfrm>
            <a:off x="7315200" y="1905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81" name="Text Box 42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14382" name="Object 43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Equation" r:id="rId28" imgW="228600" imgH="419100" progId="Equation.3">
                  <p:embed/>
                </p:oleObj>
              </mc:Choice>
              <mc:Fallback>
                <p:oleObj name="Equation" r:id="rId28" imgW="228600" imgH="4191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3" name="Line 44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5CD25AF-EC6B-401E-83BB-EE2813FB8D35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14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365" name="Oval 2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66" name="Line 3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67" name="Line 4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68" name="Line 5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69" name="Freeform 6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70" name="Freeform 7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71" name="Line 8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72" name="Text Box 9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5373" name="Oval 10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74" name="Oval 11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75" name="Oval 12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76" name="Oval 13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77" name="Oval 14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5378" name="Object 15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16"/>
          <p:cNvGraphicFramePr>
            <a:graphicFrameLocks noChangeAspect="1"/>
          </p:cNvGraphicFramePr>
          <p:nvPr/>
        </p:nvGraphicFramePr>
        <p:xfrm>
          <a:off x="41148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Object 17"/>
          <p:cNvGraphicFramePr>
            <a:graphicFrameLocks noChangeAspect="1"/>
          </p:cNvGraphicFramePr>
          <p:nvPr/>
        </p:nvGraphicFramePr>
        <p:xfrm>
          <a:off x="614363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2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3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4" name="Rectangle 21"/>
          <p:cNvSpPr>
            <a:spLocks noChangeArrowheads="1"/>
          </p:cNvSpPr>
          <p:nvPr/>
        </p:nvSpPr>
        <p:spPr bwMode="auto">
          <a:xfrm>
            <a:off x="609600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85" name="Line 22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5386" name="Line 23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5387" name="Line 24"/>
          <p:cNvSpPr>
            <a:spLocks noChangeShapeType="1"/>
          </p:cNvSpPr>
          <p:nvPr/>
        </p:nvSpPr>
        <p:spPr bwMode="auto">
          <a:xfrm>
            <a:off x="26670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5388" name="Line 25"/>
          <p:cNvSpPr>
            <a:spLocks noChangeShapeType="1"/>
          </p:cNvSpPr>
          <p:nvPr/>
        </p:nvSpPr>
        <p:spPr bwMode="auto">
          <a:xfrm>
            <a:off x="33528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5389" name="Line 26"/>
          <p:cNvSpPr>
            <a:spLocks noChangeShapeType="1"/>
          </p:cNvSpPr>
          <p:nvPr/>
        </p:nvSpPr>
        <p:spPr bwMode="auto">
          <a:xfrm>
            <a:off x="40386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5390" name="Text Box 27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graphicFrame>
        <p:nvGraphicFramePr>
          <p:cNvPr id="15391" name="Object 28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2" name="Object 29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3" name="Object 30"/>
          <p:cNvGraphicFramePr>
            <a:graphicFrameLocks noChangeAspect="1"/>
          </p:cNvGraphicFramePr>
          <p:nvPr/>
        </p:nvGraphicFramePr>
        <p:xfrm>
          <a:off x="22098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4" name="Object 31"/>
          <p:cNvGraphicFramePr>
            <a:graphicFrameLocks noChangeAspect="1"/>
          </p:cNvGraphicFramePr>
          <p:nvPr/>
        </p:nvGraphicFramePr>
        <p:xfrm>
          <a:off x="28956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5" name="Object 32"/>
          <p:cNvGraphicFramePr>
            <a:graphicFrameLocks noChangeAspect="1"/>
          </p:cNvGraphicFramePr>
          <p:nvPr/>
        </p:nvGraphicFramePr>
        <p:xfrm>
          <a:off x="35814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6" name="Object 33"/>
          <p:cNvGraphicFramePr>
            <a:graphicFrameLocks noChangeAspect="1"/>
          </p:cNvGraphicFramePr>
          <p:nvPr/>
        </p:nvGraphicFramePr>
        <p:xfrm>
          <a:off x="42672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4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7" name="Line 34"/>
          <p:cNvSpPr>
            <a:spLocks noChangeShapeType="1"/>
          </p:cNvSpPr>
          <p:nvPr/>
        </p:nvSpPr>
        <p:spPr bwMode="auto">
          <a:xfrm flipV="1">
            <a:off x="4572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5398" name="Object 35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5" name="Equation" r:id="rId23" imgW="1612900" imgH="469900" progId="Equation.3">
                  <p:embed/>
                </p:oleObj>
              </mc:Choice>
              <mc:Fallback>
                <p:oleObj name="Equation" r:id="rId23" imgW="1612900" imgH="4699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9" name="Text Box 36"/>
          <p:cNvSpPr txBox="1">
            <a:spLocks noChangeArrowheads="1"/>
          </p:cNvSpPr>
          <p:nvPr/>
        </p:nvSpPr>
        <p:spPr bwMode="auto">
          <a:xfrm>
            <a:off x="4038600" y="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1</a:t>
            </a:r>
          </a:p>
        </p:txBody>
      </p:sp>
      <p:graphicFrame>
        <p:nvGraphicFramePr>
          <p:cNvPr id="15400" name="Object 37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Equation" r:id="rId24" imgW="1701800" imgH="469900" progId="Equation.3">
                  <p:embed/>
                </p:oleObj>
              </mc:Choice>
              <mc:Fallback>
                <p:oleObj name="Equation" r:id="rId24" imgW="1701800" imgH="4699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1" name="Object 38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" name="Equation" r:id="rId26" imgW="1574800" imgH="469900" progId="Equation.3">
                  <p:embed/>
                </p:oleObj>
              </mc:Choice>
              <mc:Fallback>
                <p:oleObj name="Equation" r:id="rId26" imgW="1574800" imgH="4699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2" name="Oval 39"/>
          <p:cNvSpPr>
            <a:spLocks noChangeArrowheads="1"/>
          </p:cNvSpPr>
          <p:nvPr/>
        </p:nvSpPr>
        <p:spPr bwMode="auto">
          <a:xfrm>
            <a:off x="1143000" y="5181600"/>
            <a:ext cx="2057400" cy="8382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403" name="Rectangle 40"/>
          <p:cNvSpPr>
            <a:spLocks noChangeArrowheads="1"/>
          </p:cNvSpPr>
          <p:nvPr/>
        </p:nvSpPr>
        <p:spPr bwMode="auto">
          <a:xfrm>
            <a:off x="7315200" y="1905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404" name="Text Box 41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15405" name="Object 42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8" name="Equation" r:id="rId28" imgW="228600" imgH="419100" progId="Equation.3">
                  <p:embed/>
                </p:oleObj>
              </mc:Choice>
              <mc:Fallback>
                <p:oleObj name="Equation" r:id="rId28" imgW="228600" imgH="4191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6" name="Line 43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2646813-872E-4101-A5ED-4D5A2BB5F287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15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6389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390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391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392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393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394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395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396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6397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398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399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400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401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6402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3" name="Object 16"/>
          <p:cNvGraphicFramePr>
            <a:graphicFrameLocks noChangeAspect="1"/>
          </p:cNvGraphicFramePr>
          <p:nvPr/>
        </p:nvGraphicFramePr>
        <p:xfrm>
          <a:off x="4110038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8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409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410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411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412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413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414" name="Rectangle 27"/>
          <p:cNvSpPr>
            <a:spLocks noChangeArrowheads="1"/>
          </p:cNvSpPr>
          <p:nvPr/>
        </p:nvSpPr>
        <p:spPr bwMode="auto">
          <a:xfrm>
            <a:off x="7239000" y="1524000"/>
            <a:ext cx="914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415" name="Text Box 28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16416" name="Text Box 29"/>
          <p:cNvSpPr txBox="1">
            <a:spLocks noChangeArrowheads="1"/>
          </p:cNvSpPr>
          <p:nvPr/>
        </p:nvSpPr>
        <p:spPr bwMode="auto">
          <a:xfrm>
            <a:off x="7086600" y="2971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16417" name="Object 30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8" name="Object 31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9" name="Object 32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0" name="Object 33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1" name="Object 34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2" name="Object 35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3" name="Line 36"/>
          <p:cNvSpPr>
            <a:spLocks noChangeShapeType="1"/>
          </p:cNvSpPr>
          <p:nvPr/>
        </p:nvSpPr>
        <p:spPr bwMode="auto">
          <a:xfrm flipV="1">
            <a:off x="990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6424" name="Object 37"/>
          <p:cNvGraphicFramePr>
            <a:graphicFrameLocks noChangeAspect="1"/>
          </p:cNvGraphicFramePr>
          <p:nvPr/>
        </p:nvGraphicFramePr>
        <p:xfrm>
          <a:off x="7620000" y="22860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Equation" r:id="rId23" imgW="228600" imgH="419100" progId="Equation.3">
                  <p:embed/>
                </p:oleObj>
              </mc:Choice>
              <mc:Fallback>
                <p:oleObj name="Equation" r:id="rId23" imgW="228600" imgH="4191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2860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5" name="Line 38"/>
          <p:cNvSpPr>
            <a:spLocks noChangeShapeType="1"/>
          </p:cNvSpPr>
          <p:nvPr/>
        </p:nvSpPr>
        <p:spPr bwMode="auto">
          <a:xfrm>
            <a:off x="7243763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6426" name="Object 39"/>
          <p:cNvGraphicFramePr>
            <a:graphicFrameLocks noChangeAspect="1"/>
          </p:cNvGraphicFramePr>
          <p:nvPr/>
        </p:nvGraphicFramePr>
        <p:xfrm>
          <a:off x="7620000" y="1752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752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7" name="Object 40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Equation" r:id="rId26" imgW="1612900" imgH="469900" progId="Equation.3">
                  <p:embed/>
                </p:oleObj>
              </mc:Choice>
              <mc:Fallback>
                <p:oleObj name="Equation" r:id="rId26" imgW="1612900" imgH="4699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8" name="Text Box 41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2</a:t>
            </a:r>
          </a:p>
        </p:txBody>
      </p:sp>
      <p:graphicFrame>
        <p:nvGraphicFramePr>
          <p:cNvPr id="16429" name="Object 42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Equation" r:id="rId27" imgW="1701800" imgH="469900" progId="Equation.3">
                  <p:embed/>
                </p:oleObj>
              </mc:Choice>
              <mc:Fallback>
                <p:oleObj name="Equation" r:id="rId27" imgW="1701800" imgH="4699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0" name="Object 43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name="Equation" r:id="rId29" imgW="1574800" imgH="469900" progId="Equation.3">
                  <p:embed/>
                </p:oleObj>
              </mc:Choice>
              <mc:Fallback>
                <p:oleObj name="Equation" r:id="rId29" imgW="1574800" imgH="4699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1" name="Oval 44"/>
          <p:cNvSpPr>
            <a:spLocks noChangeArrowheads="1"/>
          </p:cNvSpPr>
          <p:nvPr/>
        </p:nvSpPr>
        <p:spPr bwMode="auto">
          <a:xfrm>
            <a:off x="2438400" y="38862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432" name="Line 45"/>
          <p:cNvSpPr>
            <a:spLocks noChangeShapeType="1"/>
          </p:cNvSpPr>
          <p:nvPr/>
        </p:nvSpPr>
        <p:spPr bwMode="auto">
          <a:xfrm flipH="1">
            <a:off x="8153400" y="182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080E9DB-CB06-4EAE-9A66-3EE2C8D87EA4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16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7413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14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15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16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17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18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19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20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7421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22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23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24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25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7426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6"/>
          <p:cNvGraphicFramePr>
            <a:graphicFrameLocks noChangeAspect="1"/>
          </p:cNvGraphicFramePr>
          <p:nvPr/>
        </p:nvGraphicFramePr>
        <p:xfrm>
          <a:off x="4110038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0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2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33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7434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7435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7436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7437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7438" name="Rectangle 27"/>
          <p:cNvSpPr>
            <a:spLocks noChangeArrowheads="1"/>
          </p:cNvSpPr>
          <p:nvPr/>
        </p:nvSpPr>
        <p:spPr bwMode="auto">
          <a:xfrm>
            <a:off x="7315200" y="762000"/>
            <a:ext cx="914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39" name="Text Box 28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17440" name="Text Box 29"/>
          <p:cNvSpPr txBox="1">
            <a:spLocks noChangeArrowheads="1"/>
          </p:cNvSpPr>
          <p:nvPr/>
        </p:nvSpPr>
        <p:spPr bwMode="auto">
          <a:xfrm>
            <a:off x="7162800" y="27432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17441" name="Object 30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2" name="Object 31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3" name="Object 32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4" name="Object 33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5" name="Object 34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6" name="Object 35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8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7" name="Line 36"/>
          <p:cNvSpPr>
            <a:spLocks noChangeShapeType="1"/>
          </p:cNvSpPr>
          <p:nvPr/>
        </p:nvSpPr>
        <p:spPr bwMode="auto">
          <a:xfrm flipV="1">
            <a:off x="16002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7448" name="Object 37"/>
          <p:cNvGraphicFramePr>
            <a:graphicFrameLocks noChangeAspect="1"/>
          </p:cNvGraphicFramePr>
          <p:nvPr/>
        </p:nvGraphicFramePr>
        <p:xfrm>
          <a:off x="7696200" y="2133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name="Equation" r:id="rId23" imgW="228600" imgH="419100" progId="Equation.3">
                  <p:embed/>
                </p:oleObj>
              </mc:Choice>
              <mc:Fallback>
                <p:oleObj name="Equation" r:id="rId23" imgW="228600" imgH="4191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133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9" name="Line 38"/>
          <p:cNvSpPr>
            <a:spLocks noChangeShapeType="1"/>
          </p:cNvSpPr>
          <p:nvPr/>
        </p:nvSpPr>
        <p:spPr bwMode="auto">
          <a:xfrm>
            <a:off x="7319963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7450" name="Object 39"/>
          <p:cNvGraphicFramePr>
            <a:graphicFrameLocks noChangeAspect="1"/>
          </p:cNvGraphicFramePr>
          <p:nvPr/>
        </p:nvGraphicFramePr>
        <p:xfrm>
          <a:off x="7696200" y="1600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600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1" name="Line 40"/>
          <p:cNvSpPr>
            <a:spLocks noChangeShapeType="1"/>
          </p:cNvSpPr>
          <p:nvPr/>
        </p:nvSpPr>
        <p:spPr bwMode="auto">
          <a:xfrm>
            <a:off x="7315200" y="137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7452" name="Object 41"/>
          <p:cNvGraphicFramePr>
            <a:graphicFrameLocks noChangeAspect="1"/>
          </p:cNvGraphicFramePr>
          <p:nvPr/>
        </p:nvGraphicFramePr>
        <p:xfrm>
          <a:off x="7696200" y="990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990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3" name="Object 42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2" name="Equation" r:id="rId27" imgW="1612900" imgH="469900" progId="Equation.3">
                  <p:embed/>
                </p:oleObj>
              </mc:Choice>
              <mc:Fallback>
                <p:oleObj name="Equation" r:id="rId27" imgW="1612900" imgH="4699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4" name="Text Box 43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3</a:t>
            </a:r>
          </a:p>
        </p:txBody>
      </p:sp>
      <p:graphicFrame>
        <p:nvGraphicFramePr>
          <p:cNvPr id="17455" name="Object 44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Equation" r:id="rId28" imgW="1701800" imgH="469900" progId="Equation.3">
                  <p:embed/>
                </p:oleObj>
              </mc:Choice>
              <mc:Fallback>
                <p:oleObj name="Equation" r:id="rId28" imgW="1701800" imgH="4699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6" name="Object 45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Equation" r:id="rId30" imgW="1574800" imgH="469900" progId="Equation.3">
                  <p:embed/>
                </p:oleObj>
              </mc:Choice>
              <mc:Fallback>
                <p:oleObj name="Equation" r:id="rId30" imgW="1574800" imgH="4699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7" name="Oval 46"/>
          <p:cNvSpPr>
            <a:spLocks noChangeArrowheads="1"/>
          </p:cNvSpPr>
          <p:nvPr/>
        </p:nvSpPr>
        <p:spPr bwMode="auto">
          <a:xfrm>
            <a:off x="2438400" y="38862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58" name="Line 47"/>
          <p:cNvSpPr>
            <a:spLocks noChangeShapeType="1"/>
          </p:cNvSpPr>
          <p:nvPr/>
        </p:nvSpPr>
        <p:spPr bwMode="auto">
          <a:xfrm flipH="1">
            <a:off x="8229600" y="1066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2A26871-DB0B-47D1-A9C9-804B2AAC5C70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17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7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8438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8439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8440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8441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8442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8443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8444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8445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8446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8447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8448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8449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8450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4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16"/>
          <p:cNvGraphicFramePr>
            <a:graphicFrameLocks noChangeAspect="1"/>
          </p:cNvGraphicFramePr>
          <p:nvPr/>
        </p:nvGraphicFramePr>
        <p:xfrm>
          <a:off x="4110038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5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6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7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4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8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6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8457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58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59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60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61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62" name="Rectangle 27"/>
          <p:cNvSpPr>
            <a:spLocks noChangeArrowheads="1"/>
          </p:cNvSpPr>
          <p:nvPr/>
        </p:nvSpPr>
        <p:spPr bwMode="auto">
          <a:xfrm>
            <a:off x="7315200" y="457200"/>
            <a:ext cx="9144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8463" name="Text Box 28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18464" name="Text Box 29"/>
          <p:cNvSpPr txBox="1">
            <a:spLocks noChangeArrowheads="1"/>
          </p:cNvSpPr>
          <p:nvPr/>
        </p:nvSpPr>
        <p:spPr bwMode="auto">
          <a:xfrm>
            <a:off x="7162800" y="2971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18465" name="Object 30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6" name="Object 31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7" name="Object 32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8" name="Object 33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9" name="Object 34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0" name="Object 35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1" name="Line 36"/>
          <p:cNvSpPr>
            <a:spLocks noChangeShapeType="1"/>
          </p:cNvSpPr>
          <p:nvPr/>
        </p:nvSpPr>
        <p:spPr bwMode="auto">
          <a:xfrm flipV="1">
            <a:off x="22860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8472" name="Object 37"/>
          <p:cNvGraphicFramePr>
            <a:graphicFrameLocks noChangeAspect="1"/>
          </p:cNvGraphicFramePr>
          <p:nvPr/>
        </p:nvGraphicFramePr>
        <p:xfrm>
          <a:off x="76962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6" name="Equation" r:id="rId23" imgW="228600" imgH="419100" progId="Equation.3">
                  <p:embed/>
                </p:oleObj>
              </mc:Choice>
              <mc:Fallback>
                <p:oleObj name="Equation" r:id="rId23" imgW="228600" imgH="4191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3" name="Line 38"/>
          <p:cNvSpPr>
            <a:spLocks noChangeShapeType="1"/>
          </p:cNvSpPr>
          <p:nvPr/>
        </p:nvSpPr>
        <p:spPr bwMode="auto">
          <a:xfrm>
            <a:off x="7319963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8474" name="Object 39"/>
          <p:cNvGraphicFramePr>
            <a:graphicFrameLocks noChangeAspect="1"/>
          </p:cNvGraphicFramePr>
          <p:nvPr/>
        </p:nvGraphicFramePr>
        <p:xfrm>
          <a:off x="76962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5" name="Line 40"/>
          <p:cNvSpPr>
            <a:spLocks noChangeShapeType="1"/>
          </p:cNvSpPr>
          <p:nvPr/>
        </p:nvSpPr>
        <p:spPr bwMode="auto">
          <a:xfrm>
            <a:off x="7315200" y="1600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8476" name="Object 41"/>
          <p:cNvGraphicFramePr>
            <a:graphicFrameLocks noChangeAspect="1"/>
          </p:cNvGraphicFramePr>
          <p:nvPr/>
        </p:nvGraphicFramePr>
        <p:xfrm>
          <a:off x="7696200" y="1219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8"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219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7" name="Line 42"/>
          <p:cNvSpPr>
            <a:spLocks noChangeShapeType="1"/>
          </p:cNvSpPr>
          <p:nvPr/>
        </p:nvSpPr>
        <p:spPr bwMode="auto">
          <a:xfrm>
            <a:off x="7315200" y="990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8478" name="Object 43"/>
          <p:cNvGraphicFramePr>
            <a:graphicFrameLocks noChangeAspect="1"/>
          </p:cNvGraphicFramePr>
          <p:nvPr/>
        </p:nvGraphicFramePr>
        <p:xfrm>
          <a:off x="7696200" y="609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9" name="Equation" r:id="rId27" imgW="254000" imgH="254000" progId="Equation.3">
                  <p:embed/>
                </p:oleObj>
              </mc:Choice>
              <mc:Fallback>
                <p:oleObj name="Equation" r:id="rId27" imgW="254000" imgH="2540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609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9" name="Object 44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0" name="Equation" r:id="rId28" imgW="1612900" imgH="469900" progId="Equation.3">
                  <p:embed/>
                </p:oleObj>
              </mc:Choice>
              <mc:Fallback>
                <p:oleObj name="Equation" r:id="rId28" imgW="1612900" imgH="4699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80" name="Text Box 45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4</a:t>
            </a:r>
          </a:p>
        </p:txBody>
      </p:sp>
      <p:graphicFrame>
        <p:nvGraphicFramePr>
          <p:cNvPr id="18481" name="Object 46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name="Equation" r:id="rId29" imgW="1701800" imgH="469900" progId="Equation.3">
                  <p:embed/>
                </p:oleObj>
              </mc:Choice>
              <mc:Fallback>
                <p:oleObj name="Equation" r:id="rId29" imgW="1701800" imgH="4699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2" name="Object 47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2" name="Equation" r:id="rId31" imgW="1574800" imgH="469900" progId="Equation.3">
                  <p:embed/>
                </p:oleObj>
              </mc:Choice>
              <mc:Fallback>
                <p:oleObj name="Equation" r:id="rId31" imgW="1574800" imgH="4699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83" name="Oval 48"/>
          <p:cNvSpPr>
            <a:spLocks noChangeArrowheads="1"/>
          </p:cNvSpPr>
          <p:nvPr/>
        </p:nvSpPr>
        <p:spPr bwMode="auto">
          <a:xfrm>
            <a:off x="2438400" y="38862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8484" name="Line 49"/>
          <p:cNvSpPr>
            <a:spLocks noChangeShapeType="1"/>
          </p:cNvSpPr>
          <p:nvPr/>
        </p:nvSpPr>
        <p:spPr bwMode="auto">
          <a:xfrm flipH="1">
            <a:off x="8229600" y="685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B66E54B-A0E3-4213-80AF-165272097BDF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18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9461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62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63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64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65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66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67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68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9469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70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71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72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73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9474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0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Object 16"/>
          <p:cNvGraphicFramePr>
            <a:graphicFrameLocks noChangeAspect="1"/>
          </p:cNvGraphicFramePr>
          <p:nvPr/>
        </p:nvGraphicFramePr>
        <p:xfrm>
          <a:off x="38862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1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2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3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8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4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9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5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0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81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9482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9483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9484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9485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9486" name="Text Box 27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graphicFrame>
        <p:nvGraphicFramePr>
          <p:cNvPr id="19487" name="Object 28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6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8" name="Object 29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7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9" name="Object 30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8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0" name="Object 31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9"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1" name="Object 32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0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2" name="Object 33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1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3" name="Line 34"/>
          <p:cNvSpPr>
            <a:spLocks noChangeShapeType="1"/>
          </p:cNvSpPr>
          <p:nvPr/>
        </p:nvSpPr>
        <p:spPr bwMode="auto">
          <a:xfrm flipV="1">
            <a:off x="29718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94" name="Rectangle 35"/>
          <p:cNvSpPr>
            <a:spLocks noChangeArrowheads="1"/>
          </p:cNvSpPr>
          <p:nvPr/>
        </p:nvSpPr>
        <p:spPr bwMode="auto">
          <a:xfrm>
            <a:off x="7162800" y="381000"/>
            <a:ext cx="9144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95" name="Text Box 36"/>
          <p:cNvSpPr txBox="1">
            <a:spLocks noChangeArrowheads="1"/>
          </p:cNvSpPr>
          <p:nvPr/>
        </p:nvSpPr>
        <p:spPr bwMode="auto">
          <a:xfrm>
            <a:off x="7010400" y="2971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19496" name="Object 37"/>
          <p:cNvGraphicFramePr>
            <a:graphicFrameLocks noChangeAspect="1"/>
          </p:cNvGraphicFramePr>
          <p:nvPr/>
        </p:nvGraphicFramePr>
        <p:xfrm>
          <a:off x="7543800" y="22860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2" name="Equation" r:id="rId23" imgW="228600" imgH="419100" progId="Equation.3">
                  <p:embed/>
                </p:oleObj>
              </mc:Choice>
              <mc:Fallback>
                <p:oleObj name="Equation" r:id="rId23" imgW="228600" imgH="4191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860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7" name="Line 38"/>
          <p:cNvSpPr>
            <a:spLocks noChangeShapeType="1"/>
          </p:cNvSpPr>
          <p:nvPr/>
        </p:nvSpPr>
        <p:spPr bwMode="auto">
          <a:xfrm>
            <a:off x="7167563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9498" name="Object 39"/>
          <p:cNvGraphicFramePr>
            <a:graphicFrameLocks noChangeAspect="1"/>
          </p:cNvGraphicFramePr>
          <p:nvPr/>
        </p:nvGraphicFramePr>
        <p:xfrm>
          <a:off x="7543800" y="1752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3"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752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9" name="Line 40"/>
          <p:cNvSpPr>
            <a:spLocks noChangeShapeType="1"/>
          </p:cNvSpPr>
          <p:nvPr/>
        </p:nvSpPr>
        <p:spPr bwMode="auto">
          <a:xfrm>
            <a:off x="7162800" y="152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9500" name="Object 41"/>
          <p:cNvGraphicFramePr>
            <a:graphicFrameLocks noChangeAspect="1"/>
          </p:cNvGraphicFramePr>
          <p:nvPr/>
        </p:nvGraphicFramePr>
        <p:xfrm>
          <a:off x="75438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4"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1" name="Line 42"/>
          <p:cNvSpPr>
            <a:spLocks noChangeShapeType="1"/>
          </p:cNvSpPr>
          <p:nvPr/>
        </p:nvSpPr>
        <p:spPr bwMode="auto">
          <a:xfrm>
            <a:off x="7162800" y="914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9502" name="Object 43"/>
          <p:cNvGraphicFramePr>
            <a:graphicFrameLocks noChangeAspect="1"/>
          </p:cNvGraphicFramePr>
          <p:nvPr/>
        </p:nvGraphicFramePr>
        <p:xfrm>
          <a:off x="7543800" y="533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5" name="Equation" r:id="rId27" imgW="254000" imgH="254000" progId="Equation.3">
                  <p:embed/>
                </p:oleObj>
              </mc:Choice>
              <mc:Fallback>
                <p:oleObj name="Equation" r:id="rId27" imgW="254000" imgH="2540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33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3" name="Line 44"/>
          <p:cNvSpPr>
            <a:spLocks noChangeShapeType="1"/>
          </p:cNvSpPr>
          <p:nvPr/>
        </p:nvSpPr>
        <p:spPr bwMode="auto">
          <a:xfrm>
            <a:off x="7162800" y="381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9504" name="Line 45"/>
          <p:cNvSpPr>
            <a:spLocks noChangeShapeType="1"/>
          </p:cNvSpPr>
          <p:nvPr/>
        </p:nvSpPr>
        <p:spPr bwMode="auto">
          <a:xfrm flipV="1">
            <a:off x="7162800" y="381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9505" name="Object 46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Equation" r:id="rId28" imgW="1612900" imgH="469900" progId="Equation.3">
                  <p:embed/>
                </p:oleObj>
              </mc:Choice>
              <mc:Fallback>
                <p:oleObj name="Equation" r:id="rId28" imgW="1612900" imgH="4699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6" name="Text Box 47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5</a:t>
            </a:r>
          </a:p>
        </p:txBody>
      </p:sp>
      <p:graphicFrame>
        <p:nvGraphicFramePr>
          <p:cNvPr id="19507" name="Object 48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" name="Equation" r:id="rId29" imgW="1701800" imgH="469900" progId="Equation.3">
                  <p:embed/>
                </p:oleObj>
              </mc:Choice>
              <mc:Fallback>
                <p:oleObj name="Equation" r:id="rId29" imgW="1701800" imgH="4699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8" name="Object 49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" name="Equation" r:id="rId31" imgW="1574800" imgH="469900" progId="Equation.3">
                  <p:embed/>
                </p:oleObj>
              </mc:Choice>
              <mc:Fallback>
                <p:oleObj name="Equation" r:id="rId31" imgW="1574800" imgH="4699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9" name="Oval 50"/>
          <p:cNvSpPr>
            <a:spLocks noChangeArrowheads="1"/>
          </p:cNvSpPr>
          <p:nvPr/>
        </p:nvSpPr>
        <p:spPr bwMode="auto">
          <a:xfrm>
            <a:off x="3657600" y="51816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510" name="Line 51"/>
          <p:cNvSpPr>
            <a:spLocks noChangeShapeType="1"/>
          </p:cNvSpPr>
          <p:nvPr/>
        </p:nvSpPr>
        <p:spPr bwMode="auto">
          <a:xfrm flipH="1">
            <a:off x="8077200" y="121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BC73F5E-D552-45F5-9B65-A341096D1338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19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485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486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487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488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489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490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491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492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0493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494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495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496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497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0498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16"/>
          <p:cNvGraphicFramePr>
            <a:graphicFrameLocks noChangeAspect="1"/>
          </p:cNvGraphicFramePr>
          <p:nvPr/>
        </p:nvGraphicFramePr>
        <p:xfrm>
          <a:off x="38862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1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4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2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5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3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6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4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505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0506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0507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0508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0509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0510" name="Text Box 27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graphicFrame>
        <p:nvGraphicFramePr>
          <p:cNvPr id="20511" name="Object 28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7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2" name="Object 29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8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3" name="Object 30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9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4" name="Object 31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"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5" name="Object 32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1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6" name="Object 33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2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7" name="Line 34"/>
          <p:cNvSpPr>
            <a:spLocks noChangeShapeType="1"/>
          </p:cNvSpPr>
          <p:nvPr/>
        </p:nvSpPr>
        <p:spPr bwMode="auto">
          <a:xfrm flipV="1">
            <a:off x="3657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518" name="Rectangle 35"/>
          <p:cNvSpPr>
            <a:spLocks noChangeArrowheads="1"/>
          </p:cNvSpPr>
          <p:nvPr/>
        </p:nvSpPr>
        <p:spPr bwMode="auto">
          <a:xfrm>
            <a:off x="7391400" y="762000"/>
            <a:ext cx="914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0519" name="Object 36"/>
          <p:cNvGraphicFramePr>
            <a:graphicFrameLocks noChangeAspect="1"/>
          </p:cNvGraphicFramePr>
          <p:nvPr/>
        </p:nvGraphicFramePr>
        <p:xfrm>
          <a:off x="7772400" y="2133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3" name="Equation" r:id="rId23" imgW="228600" imgH="419100" progId="Equation.3">
                  <p:embed/>
                </p:oleObj>
              </mc:Choice>
              <mc:Fallback>
                <p:oleObj name="Equation" r:id="rId23" imgW="228600" imgH="4191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133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0" name="Line 37"/>
          <p:cNvSpPr>
            <a:spLocks noChangeShapeType="1"/>
          </p:cNvSpPr>
          <p:nvPr/>
        </p:nvSpPr>
        <p:spPr bwMode="auto">
          <a:xfrm>
            <a:off x="7396163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0521" name="Object 38"/>
          <p:cNvGraphicFramePr>
            <a:graphicFrameLocks noChangeAspect="1"/>
          </p:cNvGraphicFramePr>
          <p:nvPr/>
        </p:nvGraphicFramePr>
        <p:xfrm>
          <a:off x="7772400" y="1600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4"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600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2" name="Text Box 39"/>
          <p:cNvSpPr txBox="1">
            <a:spLocks noChangeArrowheads="1"/>
          </p:cNvSpPr>
          <p:nvPr/>
        </p:nvSpPr>
        <p:spPr bwMode="auto">
          <a:xfrm>
            <a:off x="7162800" y="28956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20523" name="Object 40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5" name="Equation" r:id="rId26" imgW="1612900" imgH="469900" progId="Equation.3">
                  <p:embed/>
                </p:oleObj>
              </mc:Choice>
              <mc:Fallback>
                <p:oleObj name="Equation" r:id="rId26" imgW="1612900" imgH="4699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4" name="Text Box 41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6</a:t>
            </a:r>
          </a:p>
        </p:txBody>
      </p:sp>
      <p:graphicFrame>
        <p:nvGraphicFramePr>
          <p:cNvPr id="20525" name="Object 42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6" name="Equation" r:id="rId27" imgW="1701800" imgH="469900" progId="Equation.3">
                  <p:embed/>
                </p:oleObj>
              </mc:Choice>
              <mc:Fallback>
                <p:oleObj name="Equation" r:id="rId27" imgW="1701800" imgH="4699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6" name="Object 43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7" name="Equation" r:id="rId29" imgW="1574800" imgH="469900" progId="Equation.3">
                  <p:embed/>
                </p:oleObj>
              </mc:Choice>
              <mc:Fallback>
                <p:oleObj name="Equation" r:id="rId29" imgW="1574800" imgH="4699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7" name="Oval 44"/>
          <p:cNvSpPr>
            <a:spLocks noChangeArrowheads="1"/>
          </p:cNvSpPr>
          <p:nvPr/>
        </p:nvSpPr>
        <p:spPr bwMode="auto">
          <a:xfrm>
            <a:off x="5105400" y="39624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528" name="Line 45"/>
          <p:cNvSpPr>
            <a:spLocks noChangeShapeType="1"/>
          </p:cNvSpPr>
          <p:nvPr/>
        </p:nvSpPr>
        <p:spPr bwMode="auto">
          <a:xfrm>
            <a:off x="7391400" y="137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0529" name="Object 46"/>
          <p:cNvGraphicFramePr>
            <a:graphicFrameLocks noChangeAspect="1"/>
          </p:cNvGraphicFramePr>
          <p:nvPr/>
        </p:nvGraphicFramePr>
        <p:xfrm>
          <a:off x="7772400" y="990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8" name="Equation" r:id="rId31" imgW="254000" imgH="254000" progId="Equation.3">
                  <p:embed/>
                </p:oleObj>
              </mc:Choice>
              <mc:Fallback>
                <p:oleObj name="Equation" r:id="rId31" imgW="254000" imgH="2540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990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0" name="Line 47"/>
          <p:cNvSpPr>
            <a:spLocks noChangeShapeType="1"/>
          </p:cNvSpPr>
          <p:nvPr/>
        </p:nvSpPr>
        <p:spPr bwMode="auto">
          <a:xfrm>
            <a:off x="7391400" y="7620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0531" name="Line 48"/>
          <p:cNvSpPr>
            <a:spLocks noChangeShapeType="1"/>
          </p:cNvSpPr>
          <p:nvPr/>
        </p:nvSpPr>
        <p:spPr bwMode="auto">
          <a:xfrm flipH="1">
            <a:off x="7391400" y="7620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0532" name="Line 49"/>
          <p:cNvSpPr>
            <a:spLocks noChangeShapeType="1"/>
          </p:cNvSpPr>
          <p:nvPr/>
        </p:nvSpPr>
        <p:spPr bwMode="auto">
          <a:xfrm flipH="1">
            <a:off x="8305800" y="167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98A379F5-50C2-4A2F-9B1C-21E1F658999F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Pushdown Automaton -- PDA</a:t>
            </a:r>
          </a:p>
        </p:txBody>
      </p:sp>
      <p:sp>
        <p:nvSpPr>
          <p:cNvPr id="3078" name="Rectangle 3"/>
          <p:cNvSpPr>
            <a:spLocks noChangeArrowheads="1"/>
          </p:cNvSpPr>
          <p:nvPr/>
        </p:nvSpPr>
        <p:spPr bwMode="auto">
          <a:xfrm>
            <a:off x="1066800" y="3581400"/>
            <a:ext cx="3886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9" name="Oval 4"/>
          <p:cNvSpPr>
            <a:spLocks noChangeArrowheads="1"/>
          </p:cNvSpPr>
          <p:nvPr/>
        </p:nvSpPr>
        <p:spPr bwMode="auto">
          <a:xfrm>
            <a:off x="1676400" y="4419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80" name="Oval 5"/>
          <p:cNvSpPr>
            <a:spLocks noChangeArrowheads="1"/>
          </p:cNvSpPr>
          <p:nvPr/>
        </p:nvSpPr>
        <p:spPr bwMode="auto">
          <a:xfrm>
            <a:off x="2743200" y="5410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81" name="Oval 6"/>
          <p:cNvSpPr>
            <a:spLocks noChangeArrowheads="1"/>
          </p:cNvSpPr>
          <p:nvPr/>
        </p:nvSpPr>
        <p:spPr bwMode="auto">
          <a:xfrm>
            <a:off x="26670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82" name="Oval 7"/>
          <p:cNvSpPr>
            <a:spLocks noChangeArrowheads="1"/>
          </p:cNvSpPr>
          <p:nvPr/>
        </p:nvSpPr>
        <p:spPr bwMode="auto">
          <a:xfrm>
            <a:off x="3886200" y="5486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83" name="Line 8"/>
          <p:cNvSpPr>
            <a:spLocks noChangeShapeType="1"/>
          </p:cNvSpPr>
          <p:nvPr/>
        </p:nvSpPr>
        <p:spPr bwMode="auto">
          <a:xfrm flipV="1">
            <a:off x="2057400" y="4419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84" name="Line 9"/>
          <p:cNvSpPr>
            <a:spLocks noChangeShapeType="1"/>
          </p:cNvSpPr>
          <p:nvPr/>
        </p:nvSpPr>
        <p:spPr bwMode="auto">
          <a:xfrm>
            <a:off x="1371600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85" name="Oval 10"/>
          <p:cNvSpPr>
            <a:spLocks noChangeArrowheads="1"/>
          </p:cNvSpPr>
          <p:nvPr/>
        </p:nvSpPr>
        <p:spPr bwMode="auto">
          <a:xfrm>
            <a:off x="3810000" y="5410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86" name="Line 11"/>
          <p:cNvSpPr>
            <a:spLocks noChangeShapeType="1"/>
          </p:cNvSpPr>
          <p:nvPr/>
        </p:nvSpPr>
        <p:spPr bwMode="auto">
          <a:xfrm>
            <a:off x="31242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87" name="Oval 12"/>
          <p:cNvSpPr>
            <a:spLocks noChangeArrowheads="1"/>
          </p:cNvSpPr>
          <p:nvPr/>
        </p:nvSpPr>
        <p:spPr bwMode="auto">
          <a:xfrm>
            <a:off x="1981200" y="5257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88" name="Line 13"/>
          <p:cNvSpPr>
            <a:spLocks noChangeShapeType="1"/>
          </p:cNvSpPr>
          <p:nvPr/>
        </p:nvSpPr>
        <p:spPr bwMode="auto">
          <a:xfrm>
            <a:off x="2362200" y="556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89" name="Line 14"/>
          <p:cNvSpPr>
            <a:spLocks noChangeShapeType="1"/>
          </p:cNvSpPr>
          <p:nvPr/>
        </p:nvSpPr>
        <p:spPr bwMode="auto">
          <a:xfrm>
            <a:off x="2895600" y="4572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90" name="Line 15"/>
          <p:cNvSpPr>
            <a:spLocks noChangeShapeType="1"/>
          </p:cNvSpPr>
          <p:nvPr/>
        </p:nvSpPr>
        <p:spPr bwMode="auto">
          <a:xfrm>
            <a:off x="1905000" y="48006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91" name="Freeform 16"/>
          <p:cNvSpPr>
            <a:spLocks/>
          </p:cNvSpPr>
          <p:nvPr/>
        </p:nvSpPr>
        <p:spPr bwMode="auto">
          <a:xfrm>
            <a:off x="2971800" y="4102100"/>
            <a:ext cx="800100" cy="495300"/>
          </a:xfrm>
          <a:custGeom>
            <a:avLst/>
            <a:gdLst>
              <a:gd name="T0" fmla="*/ 0 w 504"/>
              <a:gd name="T1" fmla="*/ 165100 h 312"/>
              <a:gd name="T2" fmla="*/ 609600 w 504"/>
              <a:gd name="T3" fmla="*/ 12700 h 312"/>
              <a:gd name="T4" fmla="*/ 762000 w 504"/>
              <a:gd name="T5" fmla="*/ 241300 h 312"/>
              <a:gd name="T6" fmla="*/ 685800 w 504"/>
              <a:gd name="T7" fmla="*/ 469900 h 312"/>
              <a:gd name="T8" fmla="*/ 76200 w 504"/>
              <a:gd name="T9" fmla="*/ 393700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" h="312">
                <a:moveTo>
                  <a:pt x="0" y="104"/>
                </a:moveTo>
                <a:cubicBezTo>
                  <a:pt x="152" y="52"/>
                  <a:pt x="304" y="0"/>
                  <a:pt x="384" y="8"/>
                </a:cubicBezTo>
                <a:cubicBezTo>
                  <a:pt x="464" y="16"/>
                  <a:pt x="472" y="104"/>
                  <a:pt x="480" y="152"/>
                </a:cubicBezTo>
                <a:cubicBezTo>
                  <a:pt x="488" y="200"/>
                  <a:pt x="504" y="280"/>
                  <a:pt x="432" y="296"/>
                </a:cubicBezTo>
                <a:cubicBezTo>
                  <a:pt x="360" y="312"/>
                  <a:pt x="204" y="280"/>
                  <a:pt x="48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92" name="Rectangle 17"/>
          <p:cNvSpPr>
            <a:spLocks noChangeArrowheads="1"/>
          </p:cNvSpPr>
          <p:nvPr/>
        </p:nvSpPr>
        <p:spPr bwMode="auto">
          <a:xfrm>
            <a:off x="6705600" y="2895600"/>
            <a:ext cx="6858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93" name="Rectangle 18"/>
          <p:cNvSpPr>
            <a:spLocks noChangeArrowheads="1"/>
          </p:cNvSpPr>
          <p:nvPr/>
        </p:nvSpPr>
        <p:spPr bwMode="auto">
          <a:xfrm>
            <a:off x="914400" y="1905000"/>
            <a:ext cx="4191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94" name="Line 19"/>
          <p:cNvSpPr>
            <a:spLocks noChangeShapeType="1"/>
          </p:cNvSpPr>
          <p:nvPr/>
        </p:nvSpPr>
        <p:spPr bwMode="auto">
          <a:xfrm>
            <a:off x="1295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95" name="Line 20"/>
          <p:cNvSpPr>
            <a:spLocks noChangeShapeType="1"/>
          </p:cNvSpPr>
          <p:nvPr/>
        </p:nvSpPr>
        <p:spPr bwMode="auto">
          <a:xfrm>
            <a:off x="1676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96" name="Line 21"/>
          <p:cNvSpPr>
            <a:spLocks noChangeShapeType="1"/>
          </p:cNvSpPr>
          <p:nvPr/>
        </p:nvSpPr>
        <p:spPr bwMode="auto">
          <a:xfrm>
            <a:off x="2057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97" name="Line 22"/>
          <p:cNvSpPr>
            <a:spLocks noChangeShapeType="1"/>
          </p:cNvSpPr>
          <p:nvPr/>
        </p:nvSpPr>
        <p:spPr bwMode="auto">
          <a:xfrm>
            <a:off x="2438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98" name="Line 23"/>
          <p:cNvSpPr>
            <a:spLocks noChangeShapeType="1"/>
          </p:cNvSpPr>
          <p:nvPr/>
        </p:nvSpPr>
        <p:spPr bwMode="auto">
          <a:xfrm>
            <a:off x="2819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99" name="Line 24"/>
          <p:cNvSpPr>
            <a:spLocks noChangeShapeType="1"/>
          </p:cNvSpPr>
          <p:nvPr/>
        </p:nvSpPr>
        <p:spPr bwMode="auto">
          <a:xfrm>
            <a:off x="3200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00" name="Line 25"/>
          <p:cNvSpPr>
            <a:spLocks noChangeShapeType="1"/>
          </p:cNvSpPr>
          <p:nvPr/>
        </p:nvSpPr>
        <p:spPr bwMode="auto">
          <a:xfrm>
            <a:off x="3581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01" name="Line 26"/>
          <p:cNvSpPr>
            <a:spLocks noChangeShapeType="1"/>
          </p:cNvSpPr>
          <p:nvPr/>
        </p:nvSpPr>
        <p:spPr bwMode="auto">
          <a:xfrm>
            <a:off x="3962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02" name="Line 27"/>
          <p:cNvSpPr>
            <a:spLocks noChangeShapeType="1"/>
          </p:cNvSpPr>
          <p:nvPr/>
        </p:nvSpPr>
        <p:spPr bwMode="auto">
          <a:xfrm>
            <a:off x="4343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03" name="Line 28"/>
          <p:cNvSpPr>
            <a:spLocks noChangeShapeType="1"/>
          </p:cNvSpPr>
          <p:nvPr/>
        </p:nvSpPr>
        <p:spPr bwMode="auto">
          <a:xfrm>
            <a:off x="4724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04" name="Line 29"/>
          <p:cNvSpPr>
            <a:spLocks noChangeShapeType="1"/>
          </p:cNvSpPr>
          <p:nvPr/>
        </p:nvSpPr>
        <p:spPr bwMode="auto">
          <a:xfrm>
            <a:off x="6705600" y="594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05" name="Line 30"/>
          <p:cNvSpPr>
            <a:spLocks noChangeShapeType="1"/>
          </p:cNvSpPr>
          <p:nvPr/>
        </p:nvSpPr>
        <p:spPr bwMode="auto">
          <a:xfrm>
            <a:off x="6705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06" name="Line 31"/>
          <p:cNvSpPr>
            <a:spLocks noChangeShapeType="1"/>
          </p:cNvSpPr>
          <p:nvPr/>
        </p:nvSpPr>
        <p:spPr bwMode="auto">
          <a:xfrm>
            <a:off x="6705600" y="5334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07" name="Line 32"/>
          <p:cNvSpPr>
            <a:spLocks noChangeShapeType="1"/>
          </p:cNvSpPr>
          <p:nvPr/>
        </p:nvSpPr>
        <p:spPr bwMode="auto">
          <a:xfrm>
            <a:off x="6705600" y="5029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08" name="Line 33"/>
          <p:cNvSpPr>
            <a:spLocks noChangeShapeType="1"/>
          </p:cNvSpPr>
          <p:nvPr/>
        </p:nvSpPr>
        <p:spPr bwMode="auto">
          <a:xfrm>
            <a:off x="67056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09" name="Line 34"/>
          <p:cNvSpPr>
            <a:spLocks noChangeShapeType="1"/>
          </p:cNvSpPr>
          <p:nvPr/>
        </p:nvSpPr>
        <p:spPr bwMode="auto">
          <a:xfrm>
            <a:off x="6705600" y="441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10" name="Line 35"/>
          <p:cNvSpPr>
            <a:spLocks noChangeShapeType="1"/>
          </p:cNvSpPr>
          <p:nvPr/>
        </p:nvSpPr>
        <p:spPr bwMode="auto">
          <a:xfrm>
            <a:off x="6705600" y="4114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11" name="Line 36"/>
          <p:cNvSpPr>
            <a:spLocks noChangeShapeType="1"/>
          </p:cNvSpPr>
          <p:nvPr/>
        </p:nvSpPr>
        <p:spPr bwMode="auto">
          <a:xfrm>
            <a:off x="6705600" y="3810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12" name="Line 37"/>
          <p:cNvSpPr>
            <a:spLocks noChangeShapeType="1"/>
          </p:cNvSpPr>
          <p:nvPr/>
        </p:nvSpPr>
        <p:spPr bwMode="auto">
          <a:xfrm>
            <a:off x="67056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13" name="Line 38"/>
          <p:cNvSpPr>
            <a:spLocks noChangeShapeType="1"/>
          </p:cNvSpPr>
          <p:nvPr/>
        </p:nvSpPr>
        <p:spPr bwMode="auto">
          <a:xfrm>
            <a:off x="67056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14" name="Line 39"/>
          <p:cNvSpPr>
            <a:spLocks noChangeShapeType="1"/>
          </p:cNvSpPr>
          <p:nvPr/>
        </p:nvSpPr>
        <p:spPr bwMode="auto">
          <a:xfrm>
            <a:off x="2971800" y="2438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15" name="Line 40"/>
          <p:cNvSpPr>
            <a:spLocks noChangeShapeType="1"/>
          </p:cNvSpPr>
          <p:nvPr/>
        </p:nvSpPr>
        <p:spPr bwMode="auto">
          <a:xfrm flipH="1">
            <a:off x="4953000" y="4876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16" name="Text Box 41"/>
          <p:cNvSpPr txBox="1">
            <a:spLocks noChangeArrowheads="1"/>
          </p:cNvSpPr>
          <p:nvPr/>
        </p:nvSpPr>
        <p:spPr bwMode="auto">
          <a:xfrm>
            <a:off x="1905000" y="1066800"/>
            <a:ext cx="2574925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 String</a:t>
            </a:r>
          </a:p>
        </p:txBody>
      </p:sp>
      <p:sp>
        <p:nvSpPr>
          <p:cNvPr id="3117" name="Text Box 42"/>
          <p:cNvSpPr txBox="1">
            <a:spLocks noChangeArrowheads="1"/>
          </p:cNvSpPr>
          <p:nvPr/>
        </p:nvSpPr>
        <p:spPr bwMode="auto">
          <a:xfrm>
            <a:off x="6400800" y="2133600"/>
            <a:ext cx="1295400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sp>
        <p:nvSpPr>
          <p:cNvPr id="3118" name="Text Box 43"/>
          <p:cNvSpPr txBox="1">
            <a:spLocks noChangeArrowheads="1"/>
          </p:cNvSpPr>
          <p:nvPr/>
        </p:nvSpPr>
        <p:spPr bwMode="auto">
          <a:xfrm>
            <a:off x="1066800" y="3581400"/>
            <a:ext cx="1479550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States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9EDC9168-8B1B-4682-B5B9-C9FBCD10966C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20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1509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10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11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12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13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14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15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16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1517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18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19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20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21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1522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16"/>
          <p:cNvGraphicFramePr>
            <a:graphicFrameLocks noChangeAspect="1"/>
          </p:cNvGraphicFramePr>
          <p:nvPr/>
        </p:nvGraphicFramePr>
        <p:xfrm>
          <a:off x="38862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5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6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7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7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8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29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1530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1531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1532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1533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1534" name="Text Box 27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graphicFrame>
        <p:nvGraphicFramePr>
          <p:cNvPr id="21535" name="Object 28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8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6" name="Object 29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9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7" name="Object 30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0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8" name="Object 31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1"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9" name="Object 32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2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0" name="Object 33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3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1" name="Line 34"/>
          <p:cNvSpPr>
            <a:spLocks noChangeShapeType="1"/>
          </p:cNvSpPr>
          <p:nvPr/>
        </p:nvSpPr>
        <p:spPr bwMode="auto">
          <a:xfrm flipV="1">
            <a:off x="43434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42" name="Rectangle 35"/>
          <p:cNvSpPr>
            <a:spLocks noChangeArrowheads="1"/>
          </p:cNvSpPr>
          <p:nvPr/>
        </p:nvSpPr>
        <p:spPr bwMode="auto">
          <a:xfrm>
            <a:off x="7391400" y="1371600"/>
            <a:ext cx="914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1543" name="Object 36"/>
          <p:cNvGraphicFramePr>
            <a:graphicFrameLocks noChangeAspect="1"/>
          </p:cNvGraphicFramePr>
          <p:nvPr/>
        </p:nvGraphicFramePr>
        <p:xfrm>
          <a:off x="7772400" y="2133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4" name="Equation" r:id="rId23" imgW="228600" imgH="419100" progId="Equation.3">
                  <p:embed/>
                </p:oleObj>
              </mc:Choice>
              <mc:Fallback>
                <p:oleObj name="Equation" r:id="rId23" imgW="228600" imgH="4191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133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4" name="Text Box 37"/>
          <p:cNvSpPr txBox="1">
            <a:spLocks noChangeArrowheads="1"/>
          </p:cNvSpPr>
          <p:nvPr/>
        </p:nvSpPr>
        <p:spPr bwMode="auto">
          <a:xfrm>
            <a:off x="7239000" y="27432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21545" name="Object 38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5" name="Equation" r:id="rId25" imgW="1612900" imgH="469900" progId="Equation.3">
                  <p:embed/>
                </p:oleObj>
              </mc:Choice>
              <mc:Fallback>
                <p:oleObj name="Equation" r:id="rId25" imgW="1612900" imgH="4699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6" name="Text Box 39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7</a:t>
            </a:r>
          </a:p>
        </p:txBody>
      </p:sp>
      <p:graphicFrame>
        <p:nvGraphicFramePr>
          <p:cNvPr id="21547" name="Object 40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6" name="Equation" r:id="rId26" imgW="1701800" imgH="469900" progId="Equation.3">
                  <p:embed/>
                </p:oleObj>
              </mc:Choice>
              <mc:Fallback>
                <p:oleObj name="Equation" r:id="rId26" imgW="1701800" imgH="4699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8" name="Object 41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7" name="Equation" r:id="rId28" imgW="1574800" imgH="469900" progId="Equation.3">
                  <p:embed/>
                </p:oleObj>
              </mc:Choice>
              <mc:Fallback>
                <p:oleObj name="Equation" r:id="rId28" imgW="1574800" imgH="4699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9" name="Oval 42"/>
          <p:cNvSpPr>
            <a:spLocks noChangeArrowheads="1"/>
          </p:cNvSpPr>
          <p:nvPr/>
        </p:nvSpPr>
        <p:spPr bwMode="auto">
          <a:xfrm>
            <a:off x="5105400" y="39624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50" name="Line 43"/>
          <p:cNvSpPr>
            <a:spLocks noChangeShapeType="1"/>
          </p:cNvSpPr>
          <p:nvPr/>
        </p:nvSpPr>
        <p:spPr bwMode="auto">
          <a:xfrm>
            <a:off x="7391400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1551" name="Object 44"/>
          <p:cNvGraphicFramePr>
            <a:graphicFrameLocks noChangeAspect="1"/>
          </p:cNvGraphicFramePr>
          <p:nvPr/>
        </p:nvGraphicFramePr>
        <p:xfrm>
          <a:off x="7772400" y="1600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8" name="Equation" r:id="rId30" imgW="254000" imgH="254000" progId="Equation.3">
                  <p:embed/>
                </p:oleObj>
              </mc:Choice>
              <mc:Fallback>
                <p:oleObj name="Equation" r:id="rId30" imgW="254000" imgH="2540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600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52" name="Line 45"/>
          <p:cNvSpPr>
            <a:spLocks noChangeShapeType="1"/>
          </p:cNvSpPr>
          <p:nvPr/>
        </p:nvSpPr>
        <p:spPr bwMode="auto">
          <a:xfrm>
            <a:off x="7391400" y="1371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1553" name="Line 46"/>
          <p:cNvSpPr>
            <a:spLocks noChangeShapeType="1"/>
          </p:cNvSpPr>
          <p:nvPr/>
        </p:nvSpPr>
        <p:spPr bwMode="auto">
          <a:xfrm flipH="1">
            <a:off x="7391400" y="1371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1554" name="Line 47"/>
          <p:cNvSpPr>
            <a:spLocks noChangeShapeType="1"/>
          </p:cNvSpPr>
          <p:nvPr/>
        </p:nvSpPr>
        <p:spPr bwMode="auto">
          <a:xfrm flipH="1">
            <a:off x="8305800" y="228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8F14EBA-1907-44CF-A786-CCC7DC0D783C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21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2533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534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535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536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537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538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539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540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2541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542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543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544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545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2546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6"/>
          <p:cNvGraphicFramePr>
            <a:graphicFrameLocks noChangeAspect="1"/>
          </p:cNvGraphicFramePr>
          <p:nvPr/>
        </p:nvGraphicFramePr>
        <p:xfrm>
          <a:off x="38862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3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4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6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1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7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2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553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554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555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556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557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558" name="Text Box 27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graphicFrame>
        <p:nvGraphicFramePr>
          <p:cNvPr id="22559" name="Object 28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8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0" name="Object 29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9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1" name="Object 30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2" name="Object 31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1"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3" name="Object 32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2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4" name="Object 33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3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5" name="Line 34"/>
          <p:cNvSpPr>
            <a:spLocks noChangeShapeType="1"/>
          </p:cNvSpPr>
          <p:nvPr/>
        </p:nvSpPr>
        <p:spPr bwMode="auto">
          <a:xfrm flipV="1">
            <a:off x="43434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2566" name="Object 35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4" name="Equation" r:id="rId23" imgW="1612900" imgH="469900" progId="Equation.3">
                  <p:embed/>
                </p:oleObj>
              </mc:Choice>
              <mc:Fallback>
                <p:oleObj name="Equation" r:id="rId23" imgW="1612900" imgH="4699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7" name="Text Box 36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8</a:t>
            </a:r>
          </a:p>
        </p:txBody>
      </p:sp>
      <p:sp>
        <p:nvSpPr>
          <p:cNvPr id="22568" name="Text Box 37"/>
          <p:cNvSpPr txBox="1">
            <a:spLocks noChangeArrowheads="1"/>
          </p:cNvSpPr>
          <p:nvPr/>
        </p:nvSpPr>
        <p:spPr bwMode="auto">
          <a:xfrm>
            <a:off x="7700963" y="4724400"/>
            <a:ext cx="14430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accept</a:t>
            </a:r>
          </a:p>
        </p:txBody>
      </p:sp>
      <p:graphicFrame>
        <p:nvGraphicFramePr>
          <p:cNvPr id="22569" name="Object 38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5" name="Equation" r:id="rId24" imgW="1701800" imgH="469900" progId="Equation.3">
                  <p:embed/>
                </p:oleObj>
              </mc:Choice>
              <mc:Fallback>
                <p:oleObj name="Equation" r:id="rId24" imgW="1701800" imgH="4699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0" name="Object 39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6" name="Equation" r:id="rId26" imgW="1574800" imgH="469900" progId="Equation.3">
                  <p:embed/>
                </p:oleObj>
              </mc:Choice>
              <mc:Fallback>
                <p:oleObj name="Equation" r:id="rId26" imgW="1574800" imgH="4699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1" name="Rectangle 40"/>
          <p:cNvSpPr>
            <a:spLocks noChangeArrowheads="1"/>
          </p:cNvSpPr>
          <p:nvPr/>
        </p:nvSpPr>
        <p:spPr bwMode="auto">
          <a:xfrm>
            <a:off x="7391400" y="1981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2572" name="Object 41"/>
          <p:cNvGraphicFramePr>
            <a:graphicFrameLocks noChangeAspect="1"/>
          </p:cNvGraphicFramePr>
          <p:nvPr/>
        </p:nvGraphicFramePr>
        <p:xfrm>
          <a:off x="7772400" y="2133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7" name="Equation" r:id="rId28" imgW="228600" imgH="419100" progId="Equation.3">
                  <p:embed/>
                </p:oleObj>
              </mc:Choice>
              <mc:Fallback>
                <p:oleObj name="Equation" r:id="rId28" imgW="228600" imgH="4191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133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3" name="Text Box 42"/>
          <p:cNvSpPr txBox="1">
            <a:spLocks noChangeArrowheads="1"/>
          </p:cNvSpPr>
          <p:nvPr/>
        </p:nvSpPr>
        <p:spPr bwMode="auto">
          <a:xfrm>
            <a:off x="7239000" y="27432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sp>
        <p:nvSpPr>
          <p:cNvPr id="22574" name="Oval 43"/>
          <p:cNvSpPr>
            <a:spLocks noChangeArrowheads="1"/>
          </p:cNvSpPr>
          <p:nvPr/>
        </p:nvSpPr>
        <p:spPr bwMode="auto">
          <a:xfrm>
            <a:off x="6324600" y="51816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575" name="Line 44"/>
          <p:cNvSpPr>
            <a:spLocks noChangeShapeType="1"/>
          </p:cNvSpPr>
          <p:nvPr/>
        </p:nvSpPr>
        <p:spPr bwMode="auto">
          <a:xfrm flipH="1">
            <a:off x="8305800" y="228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891A35F-709A-4593-A0EB-5A6CCF0C94D5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22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3557" name="Text Box 2"/>
          <p:cNvSpPr txBox="1">
            <a:spLocks noChangeArrowheads="1"/>
          </p:cNvSpPr>
          <p:nvPr/>
        </p:nvSpPr>
        <p:spPr bwMode="auto">
          <a:xfrm>
            <a:off x="517525" y="115888"/>
            <a:ext cx="6197600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3399"/>
                </a:solidFill>
              </a:rPr>
              <a:t>A string is accepted if there is </a:t>
            </a:r>
          </a:p>
          <a:p>
            <a:r>
              <a:rPr lang="en-US" altLang="en-US">
                <a:solidFill>
                  <a:srgbClr val="FF3399"/>
                </a:solidFill>
              </a:rPr>
              <a:t>a computation such that:</a:t>
            </a:r>
          </a:p>
        </p:txBody>
      </p:sp>
      <p:sp>
        <p:nvSpPr>
          <p:cNvPr id="23558" name="Text Box 3"/>
          <p:cNvSpPr txBox="1">
            <a:spLocks noChangeArrowheads="1"/>
          </p:cNvSpPr>
          <p:nvPr/>
        </p:nvSpPr>
        <p:spPr bwMode="auto">
          <a:xfrm>
            <a:off x="1066800" y="1981200"/>
            <a:ext cx="7043738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 All the input is consumed</a:t>
            </a:r>
          </a:p>
          <a:p>
            <a:r>
              <a:rPr lang="en-US" altLang="en-US"/>
              <a:t>                   </a:t>
            </a:r>
            <a:r>
              <a:rPr lang="en-US" altLang="en-US" b="1"/>
              <a:t>AND</a:t>
            </a:r>
          </a:p>
          <a:p>
            <a:r>
              <a:rPr lang="en-US" altLang="en-US"/>
              <a:t> The last state is an accepting state</a:t>
            </a:r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685800" y="4953000"/>
            <a:ext cx="78438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CCCC00"/>
                </a:solidFill>
              </a:rPr>
              <a:t>we do not care about the stack contents</a:t>
            </a:r>
          </a:p>
          <a:p>
            <a:r>
              <a:rPr lang="en-US" altLang="en-US">
                <a:solidFill>
                  <a:srgbClr val="CCCC00"/>
                </a:solidFill>
              </a:rPr>
              <a:t>at the end of the accepting computation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9C9BCC78-AC4B-4A5B-892F-A54209FAB959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23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81" name="Oval 10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4582" name="Object 17"/>
          <p:cNvGraphicFramePr>
            <a:graphicFrameLocks noChangeAspect="1"/>
          </p:cNvGraphicFramePr>
          <p:nvPr/>
        </p:nvGraphicFramePr>
        <p:xfrm>
          <a:off x="595313" y="558165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1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558165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Oval 2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584" name="Line 3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585" name="Line 4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586" name="Line 5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587" name="Freeform 6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588" name="Freeform 7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589" name="Line 8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590" name="Text Box 9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4591" name="Oval 11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592" name="Oval 12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593" name="Oval 13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594" name="Oval 14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4595" name="Object 15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2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Object 16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3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7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9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0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Rejection Example:</a:t>
            </a:r>
          </a:p>
        </p:txBody>
      </p:sp>
      <p:sp>
        <p:nvSpPr>
          <p:cNvPr id="24601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602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4603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graphicFrame>
        <p:nvGraphicFramePr>
          <p:cNvPr id="24605" name="Object 29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6" name="Object 30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8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" name="Object 32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9"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8" name="Line 35"/>
          <p:cNvSpPr>
            <a:spLocks noChangeShapeType="1"/>
          </p:cNvSpPr>
          <p:nvPr/>
        </p:nvSpPr>
        <p:spPr bwMode="auto">
          <a:xfrm flipV="1">
            <a:off x="4572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609" name="Text Box 36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current</a:t>
            </a:r>
          </a:p>
          <a:p>
            <a:r>
              <a:rPr lang="en-US" altLang="en-US"/>
              <a:t>state</a:t>
            </a:r>
          </a:p>
        </p:txBody>
      </p:sp>
      <p:graphicFrame>
        <p:nvGraphicFramePr>
          <p:cNvPr id="24610" name="Object 37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Equation" r:id="rId20" imgW="1612900" imgH="469900" progId="Equation.3">
                  <p:embed/>
                </p:oleObj>
              </mc:Choice>
              <mc:Fallback>
                <p:oleObj name="Equation" r:id="rId20" imgW="1612900" imgH="4699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1" name="Text Box 38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0</a:t>
            </a:r>
          </a:p>
        </p:txBody>
      </p:sp>
      <p:graphicFrame>
        <p:nvGraphicFramePr>
          <p:cNvPr id="24612" name="Object 39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1" name="Equation" r:id="rId21" imgW="1701800" imgH="469900" progId="Equation.3">
                  <p:embed/>
                </p:oleObj>
              </mc:Choice>
              <mc:Fallback>
                <p:oleObj name="Equation" r:id="rId21" imgW="1701800" imgH="4699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3" name="Object 40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2" name="Equation" r:id="rId23" imgW="1574800" imgH="469900" progId="Equation.3">
                  <p:embed/>
                </p:oleObj>
              </mc:Choice>
              <mc:Fallback>
                <p:oleObj name="Equation" r:id="rId23" imgW="1574800" imgH="4699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4" name="Rectangle 41"/>
          <p:cNvSpPr>
            <a:spLocks noChangeArrowheads="1"/>
          </p:cNvSpPr>
          <p:nvPr/>
        </p:nvSpPr>
        <p:spPr bwMode="auto">
          <a:xfrm>
            <a:off x="7315200" y="1905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615" name="Text Box 42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24616" name="Object 43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3" name="Equation" r:id="rId25" imgW="228600" imgH="419100" progId="Equation.3">
                  <p:embed/>
                </p:oleObj>
              </mc:Choice>
              <mc:Fallback>
                <p:oleObj name="Equation" r:id="rId25" imgW="228600" imgH="4191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7" name="Line 44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5E46907-AB9A-4FAB-A86A-B73028684A89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24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5605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5606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5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08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09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10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11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12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13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14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5615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16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17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18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5619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6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0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7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1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8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2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9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3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0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4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Rejection Example:</a:t>
            </a:r>
          </a:p>
        </p:txBody>
      </p:sp>
      <p:sp>
        <p:nvSpPr>
          <p:cNvPr id="25625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26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627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628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graphicFrame>
        <p:nvGraphicFramePr>
          <p:cNvPr id="25629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1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0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2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1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3"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2" name="Line 29"/>
          <p:cNvSpPr>
            <a:spLocks noChangeShapeType="1"/>
          </p:cNvSpPr>
          <p:nvPr/>
        </p:nvSpPr>
        <p:spPr bwMode="auto">
          <a:xfrm flipV="1">
            <a:off x="4572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33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current</a:t>
            </a:r>
          </a:p>
          <a:p>
            <a:r>
              <a:rPr lang="en-US" altLang="en-US"/>
              <a:t>state</a:t>
            </a:r>
          </a:p>
        </p:txBody>
      </p:sp>
      <p:graphicFrame>
        <p:nvGraphicFramePr>
          <p:cNvPr id="25634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4" name="Equation" r:id="rId20" imgW="1612900" imgH="469900" progId="Equation.3">
                  <p:embed/>
                </p:oleObj>
              </mc:Choice>
              <mc:Fallback>
                <p:oleObj name="Equation" r:id="rId20" imgW="1612900" imgH="4699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5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1</a:t>
            </a:r>
          </a:p>
        </p:txBody>
      </p:sp>
      <p:graphicFrame>
        <p:nvGraphicFramePr>
          <p:cNvPr id="25636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5" name="Equation" r:id="rId21" imgW="1701800" imgH="469900" progId="Equation.3">
                  <p:embed/>
                </p:oleObj>
              </mc:Choice>
              <mc:Fallback>
                <p:oleObj name="Equation" r:id="rId21" imgW="1701800" imgH="4699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7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6" name="Equation" r:id="rId23" imgW="1574800" imgH="469900" progId="Equation.3">
                  <p:embed/>
                </p:oleObj>
              </mc:Choice>
              <mc:Fallback>
                <p:oleObj name="Equation" r:id="rId23" imgW="1574800" imgH="4699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8" name="Rectangle 35"/>
          <p:cNvSpPr>
            <a:spLocks noChangeArrowheads="1"/>
          </p:cNvSpPr>
          <p:nvPr/>
        </p:nvSpPr>
        <p:spPr bwMode="auto">
          <a:xfrm>
            <a:off x="7315200" y="1905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39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25640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7" name="Equation" r:id="rId25" imgW="228600" imgH="419100" progId="Equation.3">
                  <p:embed/>
                </p:oleObj>
              </mc:Choice>
              <mc:Fallback>
                <p:oleObj name="Equation" r:id="rId25" imgW="228600" imgH="4191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1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BA46397-6C7C-4591-8F3F-DD674DF9A05E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25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6629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6630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32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33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34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35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36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37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38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6639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40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41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42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6643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4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5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5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6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6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7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7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8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Rejection Example:</a:t>
            </a:r>
          </a:p>
        </p:txBody>
      </p:sp>
      <p:sp>
        <p:nvSpPr>
          <p:cNvPr id="26649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50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651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652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graphicFrame>
        <p:nvGraphicFramePr>
          <p:cNvPr id="26653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9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4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0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5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1"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6" name="Line 29"/>
          <p:cNvSpPr>
            <a:spLocks noChangeShapeType="1"/>
          </p:cNvSpPr>
          <p:nvPr/>
        </p:nvSpPr>
        <p:spPr bwMode="auto">
          <a:xfrm flipV="1">
            <a:off x="990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57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current</a:t>
            </a:r>
          </a:p>
          <a:p>
            <a:r>
              <a:rPr lang="en-US" altLang="en-US"/>
              <a:t>state</a:t>
            </a:r>
          </a:p>
        </p:txBody>
      </p:sp>
      <p:graphicFrame>
        <p:nvGraphicFramePr>
          <p:cNvPr id="26658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2" name="Equation" r:id="rId20" imgW="1612900" imgH="469900" progId="Equation.3">
                  <p:embed/>
                </p:oleObj>
              </mc:Choice>
              <mc:Fallback>
                <p:oleObj name="Equation" r:id="rId20" imgW="1612900" imgH="4699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9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2</a:t>
            </a:r>
          </a:p>
        </p:txBody>
      </p:sp>
      <p:graphicFrame>
        <p:nvGraphicFramePr>
          <p:cNvPr id="26660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3" name="Equation" r:id="rId21" imgW="1701800" imgH="469900" progId="Equation.3">
                  <p:embed/>
                </p:oleObj>
              </mc:Choice>
              <mc:Fallback>
                <p:oleObj name="Equation" r:id="rId21" imgW="1701800" imgH="4699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1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name="Equation" r:id="rId23" imgW="1574800" imgH="469900" progId="Equation.3">
                  <p:embed/>
                </p:oleObj>
              </mc:Choice>
              <mc:Fallback>
                <p:oleObj name="Equation" r:id="rId23" imgW="1574800" imgH="4699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2" name="Rectangle 35"/>
          <p:cNvSpPr>
            <a:spLocks noChangeArrowheads="1"/>
          </p:cNvSpPr>
          <p:nvPr/>
        </p:nvSpPr>
        <p:spPr bwMode="auto">
          <a:xfrm>
            <a:off x="7315200" y="1295400"/>
            <a:ext cx="914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63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26664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5" name="Equation" r:id="rId25" imgW="228600" imgH="419100" progId="Equation.3">
                  <p:embed/>
                </p:oleObj>
              </mc:Choice>
              <mc:Fallback>
                <p:oleObj name="Equation" r:id="rId25" imgW="228600" imgH="4191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5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6666" name="Oval 39"/>
          <p:cNvSpPr>
            <a:spLocks noChangeArrowheads="1"/>
          </p:cNvSpPr>
          <p:nvPr/>
        </p:nvSpPr>
        <p:spPr bwMode="auto">
          <a:xfrm>
            <a:off x="2438400" y="39624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67" name="Line 40"/>
          <p:cNvSpPr>
            <a:spLocks noChangeShapeType="1"/>
          </p:cNvSpPr>
          <p:nvPr/>
        </p:nvSpPr>
        <p:spPr bwMode="auto">
          <a:xfrm>
            <a:off x="73152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26668" name="Object 41"/>
          <p:cNvGraphicFramePr>
            <a:graphicFrameLocks noChangeAspect="1"/>
          </p:cNvGraphicFramePr>
          <p:nvPr/>
        </p:nvGraphicFramePr>
        <p:xfrm>
          <a:off x="7620000" y="1447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6" name="Equation" r:id="rId27" imgW="254000" imgH="254000" progId="Equation.3">
                  <p:embed/>
                </p:oleObj>
              </mc:Choice>
              <mc:Fallback>
                <p:oleObj name="Equation" r:id="rId27" imgW="254000" imgH="2540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447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CF63656-7A32-4576-BEA8-11A67F6829EB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26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7653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7654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0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56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57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58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59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60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61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62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7663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64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65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66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7667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8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9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3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0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4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1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5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2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Rejection Example:</a:t>
            </a:r>
          </a:p>
        </p:txBody>
      </p:sp>
      <p:sp>
        <p:nvSpPr>
          <p:cNvPr id="27673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74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75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76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graphicFrame>
        <p:nvGraphicFramePr>
          <p:cNvPr id="27677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6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8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7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9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8"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0" name="Line 29"/>
          <p:cNvSpPr>
            <a:spLocks noChangeShapeType="1"/>
          </p:cNvSpPr>
          <p:nvPr/>
        </p:nvSpPr>
        <p:spPr bwMode="auto">
          <a:xfrm flipV="1">
            <a:off x="16002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81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current</a:t>
            </a:r>
          </a:p>
          <a:p>
            <a:r>
              <a:rPr lang="en-US" altLang="en-US"/>
              <a:t>state</a:t>
            </a:r>
          </a:p>
        </p:txBody>
      </p:sp>
      <p:graphicFrame>
        <p:nvGraphicFramePr>
          <p:cNvPr id="27682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Equation" r:id="rId20" imgW="1612900" imgH="469900" progId="Equation.3">
                  <p:embed/>
                </p:oleObj>
              </mc:Choice>
              <mc:Fallback>
                <p:oleObj name="Equation" r:id="rId20" imgW="1612900" imgH="4699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3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3</a:t>
            </a:r>
          </a:p>
        </p:txBody>
      </p:sp>
      <p:graphicFrame>
        <p:nvGraphicFramePr>
          <p:cNvPr id="27684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name="Equation" r:id="rId21" imgW="1701800" imgH="469900" progId="Equation.3">
                  <p:embed/>
                </p:oleObj>
              </mc:Choice>
              <mc:Fallback>
                <p:oleObj name="Equation" r:id="rId21" imgW="1701800" imgH="4699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5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name="Equation" r:id="rId23" imgW="1574800" imgH="469900" progId="Equation.3">
                  <p:embed/>
                </p:oleObj>
              </mc:Choice>
              <mc:Fallback>
                <p:oleObj name="Equation" r:id="rId23" imgW="1574800" imgH="4699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6" name="Rectangle 35"/>
          <p:cNvSpPr>
            <a:spLocks noChangeArrowheads="1"/>
          </p:cNvSpPr>
          <p:nvPr/>
        </p:nvSpPr>
        <p:spPr bwMode="auto">
          <a:xfrm>
            <a:off x="7315200" y="762000"/>
            <a:ext cx="914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87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27688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2" name="Equation" r:id="rId25" imgW="228600" imgH="419100" progId="Equation.3">
                  <p:embed/>
                </p:oleObj>
              </mc:Choice>
              <mc:Fallback>
                <p:oleObj name="Equation" r:id="rId25" imgW="228600" imgH="4191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9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7690" name="Oval 39"/>
          <p:cNvSpPr>
            <a:spLocks noChangeArrowheads="1"/>
          </p:cNvSpPr>
          <p:nvPr/>
        </p:nvSpPr>
        <p:spPr bwMode="auto">
          <a:xfrm>
            <a:off x="2438400" y="39624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91" name="Line 40"/>
          <p:cNvSpPr>
            <a:spLocks noChangeShapeType="1"/>
          </p:cNvSpPr>
          <p:nvPr/>
        </p:nvSpPr>
        <p:spPr bwMode="auto">
          <a:xfrm>
            <a:off x="73152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27692" name="Object 41"/>
          <p:cNvGraphicFramePr>
            <a:graphicFrameLocks noChangeAspect="1"/>
          </p:cNvGraphicFramePr>
          <p:nvPr/>
        </p:nvGraphicFramePr>
        <p:xfrm>
          <a:off x="7620000" y="1447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3" name="Equation" r:id="rId27" imgW="254000" imgH="254000" progId="Equation.3">
                  <p:embed/>
                </p:oleObj>
              </mc:Choice>
              <mc:Fallback>
                <p:oleObj name="Equation" r:id="rId27" imgW="254000" imgH="2540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447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3" name="Object 42"/>
          <p:cNvGraphicFramePr>
            <a:graphicFrameLocks noChangeAspect="1"/>
          </p:cNvGraphicFramePr>
          <p:nvPr/>
        </p:nvGraphicFramePr>
        <p:xfrm>
          <a:off x="7620000" y="838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4" name="Equation" r:id="rId28" imgW="254000" imgH="254000" progId="Equation.3">
                  <p:embed/>
                </p:oleObj>
              </mc:Choice>
              <mc:Fallback>
                <p:oleObj name="Equation" r:id="rId28" imgW="254000" imgH="2540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838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94" name="Line 43"/>
          <p:cNvSpPr>
            <a:spLocks noChangeShapeType="1"/>
          </p:cNvSpPr>
          <p:nvPr/>
        </p:nvSpPr>
        <p:spPr bwMode="auto">
          <a:xfrm>
            <a:off x="73152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63D4DA1-8439-442F-80E2-CDE28A443A4C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27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7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8678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680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681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682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683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684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685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686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8687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688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689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690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8691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7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2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8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3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9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4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0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5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1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6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Rejection Example:</a:t>
            </a:r>
          </a:p>
        </p:txBody>
      </p:sp>
      <p:sp>
        <p:nvSpPr>
          <p:cNvPr id="28697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698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699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700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graphicFrame>
        <p:nvGraphicFramePr>
          <p:cNvPr id="28701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2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2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3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3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4"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4" name="Line 29"/>
          <p:cNvSpPr>
            <a:spLocks noChangeShapeType="1"/>
          </p:cNvSpPr>
          <p:nvPr/>
        </p:nvSpPr>
        <p:spPr bwMode="auto">
          <a:xfrm flipV="1">
            <a:off x="22860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705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current</a:t>
            </a:r>
          </a:p>
          <a:p>
            <a:r>
              <a:rPr lang="en-US" altLang="en-US"/>
              <a:t>state</a:t>
            </a:r>
          </a:p>
        </p:txBody>
      </p:sp>
      <p:graphicFrame>
        <p:nvGraphicFramePr>
          <p:cNvPr id="28706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5" name="Equation" r:id="rId20" imgW="1612900" imgH="469900" progId="Equation.3">
                  <p:embed/>
                </p:oleObj>
              </mc:Choice>
              <mc:Fallback>
                <p:oleObj name="Equation" r:id="rId20" imgW="1612900" imgH="4699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7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4</a:t>
            </a:r>
          </a:p>
        </p:txBody>
      </p:sp>
      <p:graphicFrame>
        <p:nvGraphicFramePr>
          <p:cNvPr id="28708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6" name="Equation" r:id="rId21" imgW="1701800" imgH="469900" progId="Equation.3">
                  <p:embed/>
                </p:oleObj>
              </mc:Choice>
              <mc:Fallback>
                <p:oleObj name="Equation" r:id="rId21" imgW="1701800" imgH="4699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9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7" name="Equation" r:id="rId23" imgW="1574800" imgH="469900" progId="Equation.3">
                  <p:embed/>
                </p:oleObj>
              </mc:Choice>
              <mc:Fallback>
                <p:oleObj name="Equation" r:id="rId23" imgW="1574800" imgH="4699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0" name="Rectangle 35"/>
          <p:cNvSpPr>
            <a:spLocks noChangeArrowheads="1"/>
          </p:cNvSpPr>
          <p:nvPr/>
        </p:nvSpPr>
        <p:spPr bwMode="auto">
          <a:xfrm>
            <a:off x="7315200" y="762000"/>
            <a:ext cx="914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711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28712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8" name="Equation" r:id="rId25" imgW="228600" imgH="419100" progId="Equation.3">
                  <p:embed/>
                </p:oleObj>
              </mc:Choice>
              <mc:Fallback>
                <p:oleObj name="Equation" r:id="rId25" imgW="228600" imgH="4191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3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8714" name="Oval 39"/>
          <p:cNvSpPr>
            <a:spLocks noChangeArrowheads="1"/>
          </p:cNvSpPr>
          <p:nvPr/>
        </p:nvSpPr>
        <p:spPr bwMode="auto">
          <a:xfrm>
            <a:off x="3733800" y="51816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715" name="Line 40"/>
          <p:cNvSpPr>
            <a:spLocks noChangeShapeType="1"/>
          </p:cNvSpPr>
          <p:nvPr/>
        </p:nvSpPr>
        <p:spPr bwMode="auto">
          <a:xfrm>
            <a:off x="73152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28716" name="Object 41"/>
          <p:cNvGraphicFramePr>
            <a:graphicFrameLocks noChangeAspect="1"/>
          </p:cNvGraphicFramePr>
          <p:nvPr/>
        </p:nvGraphicFramePr>
        <p:xfrm>
          <a:off x="7620000" y="1447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9" name="Equation" r:id="rId27" imgW="254000" imgH="254000" progId="Equation.3">
                  <p:embed/>
                </p:oleObj>
              </mc:Choice>
              <mc:Fallback>
                <p:oleObj name="Equation" r:id="rId27" imgW="254000" imgH="2540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447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7" name="Object 42"/>
          <p:cNvGraphicFramePr>
            <a:graphicFrameLocks noChangeAspect="1"/>
          </p:cNvGraphicFramePr>
          <p:nvPr/>
        </p:nvGraphicFramePr>
        <p:xfrm>
          <a:off x="7620000" y="838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0" name="Equation" r:id="rId28" imgW="254000" imgH="254000" progId="Equation.3">
                  <p:embed/>
                </p:oleObj>
              </mc:Choice>
              <mc:Fallback>
                <p:oleObj name="Equation" r:id="rId28" imgW="254000" imgH="2540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838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8" name="Line 43"/>
          <p:cNvSpPr>
            <a:spLocks noChangeShapeType="1"/>
          </p:cNvSpPr>
          <p:nvPr/>
        </p:nvSpPr>
        <p:spPr bwMode="auto">
          <a:xfrm>
            <a:off x="73152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8719" name="Line 44"/>
          <p:cNvSpPr>
            <a:spLocks noChangeShapeType="1"/>
          </p:cNvSpPr>
          <p:nvPr/>
        </p:nvSpPr>
        <p:spPr bwMode="auto">
          <a:xfrm>
            <a:off x="7315200" y="762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720" name="Line 45"/>
          <p:cNvSpPr>
            <a:spLocks noChangeShapeType="1"/>
          </p:cNvSpPr>
          <p:nvPr/>
        </p:nvSpPr>
        <p:spPr bwMode="auto">
          <a:xfrm flipV="1">
            <a:off x="7315200" y="762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0007CFD-EBBF-4E08-BCD5-0EC4DA88717A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28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9701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9702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04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05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06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07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08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09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10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9711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12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13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14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9715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1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6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2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7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3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8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4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9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5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0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Rejection Example:</a:t>
            </a:r>
          </a:p>
        </p:txBody>
      </p:sp>
      <p:sp>
        <p:nvSpPr>
          <p:cNvPr id="29721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22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23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24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graphicFrame>
        <p:nvGraphicFramePr>
          <p:cNvPr id="29725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6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6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7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7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8"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8" name="Line 29"/>
          <p:cNvSpPr>
            <a:spLocks noChangeShapeType="1"/>
          </p:cNvSpPr>
          <p:nvPr/>
        </p:nvSpPr>
        <p:spPr bwMode="auto">
          <a:xfrm flipV="1">
            <a:off x="22860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29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current</a:t>
            </a:r>
          </a:p>
          <a:p>
            <a:r>
              <a:rPr lang="en-US" altLang="en-US"/>
              <a:t>state</a:t>
            </a:r>
          </a:p>
        </p:txBody>
      </p:sp>
      <p:graphicFrame>
        <p:nvGraphicFramePr>
          <p:cNvPr id="29730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9" name="Equation" r:id="rId20" imgW="1612900" imgH="469900" progId="Equation.3">
                  <p:embed/>
                </p:oleObj>
              </mc:Choice>
              <mc:Fallback>
                <p:oleObj name="Equation" r:id="rId20" imgW="1612900" imgH="4699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1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4</a:t>
            </a:r>
          </a:p>
        </p:txBody>
      </p:sp>
      <p:graphicFrame>
        <p:nvGraphicFramePr>
          <p:cNvPr id="29732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0" name="Equation" r:id="rId21" imgW="1701800" imgH="469900" progId="Equation.3">
                  <p:embed/>
                </p:oleObj>
              </mc:Choice>
              <mc:Fallback>
                <p:oleObj name="Equation" r:id="rId21" imgW="1701800" imgH="4699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3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1" name="Equation" r:id="rId23" imgW="1574800" imgH="469900" progId="Equation.3">
                  <p:embed/>
                </p:oleObj>
              </mc:Choice>
              <mc:Fallback>
                <p:oleObj name="Equation" r:id="rId23" imgW="1574800" imgH="4699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4" name="Rectangle 35"/>
          <p:cNvSpPr>
            <a:spLocks noChangeArrowheads="1"/>
          </p:cNvSpPr>
          <p:nvPr/>
        </p:nvSpPr>
        <p:spPr bwMode="auto">
          <a:xfrm>
            <a:off x="7315200" y="762000"/>
            <a:ext cx="914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35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29736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2" name="Equation" r:id="rId25" imgW="228600" imgH="419100" progId="Equation.3">
                  <p:embed/>
                </p:oleObj>
              </mc:Choice>
              <mc:Fallback>
                <p:oleObj name="Equation" r:id="rId25" imgW="228600" imgH="4191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7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9738" name="Line 40"/>
          <p:cNvSpPr>
            <a:spLocks noChangeShapeType="1"/>
          </p:cNvSpPr>
          <p:nvPr/>
        </p:nvSpPr>
        <p:spPr bwMode="auto">
          <a:xfrm>
            <a:off x="73152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29739" name="Object 41"/>
          <p:cNvGraphicFramePr>
            <a:graphicFrameLocks noChangeAspect="1"/>
          </p:cNvGraphicFramePr>
          <p:nvPr/>
        </p:nvGraphicFramePr>
        <p:xfrm>
          <a:off x="7620000" y="1447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3" name="Equation" r:id="rId27" imgW="254000" imgH="254000" progId="Equation.3">
                  <p:embed/>
                </p:oleObj>
              </mc:Choice>
              <mc:Fallback>
                <p:oleObj name="Equation" r:id="rId27" imgW="254000" imgH="2540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447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40" name="Object 42"/>
          <p:cNvGraphicFramePr>
            <a:graphicFrameLocks noChangeAspect="1"/>
          </p:cNvGraphicFramePr>
          <p:nvPr/>
        </p:nvGraphicFramePr>
        <p:xfrm>
          <a:off x="7620000" y="838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4" name="Equation" r:id="rId28" imgW="254000" imgH="254000" progId="Equation.3">
                  <p:embed/>
                </p:oleObj>
              </mc:Choice>
              <mc:Fallback>
                <p:oleObj name="Equation" r:id="rId28" imgW="254000" imgH="2540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838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41" name="Line 43"/>
          <p:cNvSpPr>
            <a:spLocks noChangeShapeType="1"/>
          </p:cNvSpPr>
          <p:nvPr/>
        </p:nvSpPr>
        <p:spPr bwMode="auto">
          <a:xfrm>
            <a:off x="73152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9742" name="Line 44"/>
          <p:cNvSpPr>
            <a:spLocks noChangeShapeType="1"/>
          </p:cNvSpPr>
          <p:nvPr/>
        </p:nvSpPr>
        <p:spPr bwMode="auto">
          <a:xfrm>
            <a:off x="7315200" y="762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43" name="Line 45"/>
          <p:cNvSpPr>
            <a:spLocks noChangeShapeType="1"/>
          </p:cNvSpPr>
          <p:nvPr/>
        </p:nvSpPr>
        <p:spPr bwMode="auto">
          <a:xfrm flipV="1">
            <a:off x="7315200" y="762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44" name="Text Box 46"/>
          <p:cNvSpPr txBox="1">
            <a:spLocks noChangeArrowheads="1"/>
          </p:cNvSpPr>
          <p:nvPr/>
        </p:nvSpPr>
        <p:spPr bwMode="auto">
          <a:xfrm>
            <a:off x="5181600" y="3124200"/>
            <a:ext cx="1539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solidFill>
                  <a:srgbClr val="FF3300"/>
                </a:solidFill>
              </a:rPr>
              <a:t>reject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28EFB3E-0B7B-4C8E-B970-EFD71337B4AE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29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5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7883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The string           is rejected by the PDA</a:t>
            </a:r>
          </a:p>
        </p:txBody>
      </p:sp>
      <p:graphicFrame>
        <p:nvGraphicFramePr>
          <p:cNvPr id="30726" name="Object 3"/>
          <p:cNvGraphicFramePr>
            <a:graphicFrameLocks noChangeAspect="1"/>
          </p:cNvGraphicFramePr>
          <p:nvPr/>
        </p:nvGraphicFramePr>
        <p:xfrm>
          <a:off x="2667000" y="1371600"/>
          <a:ext cx="1143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Equation" r:id="rId3" imgW="279158" imgH="177646" progId="Equation.3">
                  <p:embed/>
                </p:oleObj>
              </mc:Choice>
              <mc:Fallback>
                <p:oleObj name="Equation" r:id="rId3" imgW="279158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371600"/>
                        <a:ext cx="11430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Oval 4"/>
          <p:cNvSpPr>
            <a:spLocks noChangeArrowheads="1"/>
          </p:cNvSpPr>
          <p:nvPr/>
        </p:nvSpPr>
        <p:spPr bwMode="auto">
          <a:xfrm>
            <a:off x="31908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28" name="Line 5"/>
          <p:cNvSpPr>
            <a:spLocks noChangeShapeType="1"/>
          </p:cNvSpPr>
          <p:nvPr/>
        </p:nvSpPr>
        <p:spPr bwMode="auto">
          <a:xfrm>
            <a:off x="1209675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29" name="Line 6"/>
          <p:cNvSpPr>
            <a:spLocks noChangeShapeType="1"/>
          </p:cNvSpPr>
          <p:nvPr/>
        </p:nvSpPr>
        <p:spPr bwMode="auto">
          <a:xfrm>
            <a:off x="6391275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30" name="Line 7"/>
          <p:cNvSpPr>
            <a:spLocks noChangeShapeType="1"/>
          </p:cNvSpPr>
          <p:nvPr/>
        </p:nvSpPr>
        <p:spPr bwMode="auto">
          <a:xfrm>
            <a:off x="3800475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31" name="Freeform 8"/>
          <p:cNvSpPr>
            <a:spLocks/>
          </p:cNvSpPr>
          <p:nvPr/>
        </p:nvSpPr>
        <p:spPr bwMode="auto">
          <a:xfrm>
            <a:off x="2962275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32" name="Freeform 9"/>
          <p:cNvSpPr>
            <a:spLocks/>
          </p:cNvSpPr>
          <p:nvPr/>
        </p:nvSpPr>
        <p:spPr bwMode="auto">
          <a:xfrm>
            <a:off x="5553075" y="45720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33" name="Line 10"/>
          <p:cNvSpPr>
            <a:spLocks noChangeShapeType="1"/>
          </p:cNvSpPr>
          <p:nvPr/>
        </p:nvSpPr>
        <p:spPr bwMode="auto">
          <a:xfrm>
            <a:off x="-9525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34" name="Text Box 11"/>
          <p:cNvSpPr txBox="1">
            <a:spLocks noChangeArrowheads="1"/>
          </p:cNvSpPr>
          <p:nvPr/>
        </p:nvSpPr>
        <p:spPr bwMode="auto">
          <a:xfrm>
            <a:off x="1955800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0735" name="Oval 12"/>
          <p:cNvSpPr>
            <a:spLocks noChangeArrowheads="1"/>
          </p:cNvSpPr>
          <p:nvPr/>
        </p:nvSpPr>
        <p:spPr bwMode="auto">
          <a:xfrm>
            <a:off x="5238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36" name="Oval 13"/>
          <p:cNvSpPr>
            <a:spLocks noChangeArrowheads="1"/>
          </p:cNvSpPr>
          <p:nvPr/>
        </p:nvSpPr>
        <p:spPr bwMode="auto">
          <a:xfrm>
            <a:off x="447675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37" name="Oval 14"/>
          <p:cNvSpPr>
            <a:spLocks noChangeArrowheads="1"/>
          </p:cNvSpPr>
          <p:nvPr/>
        </p:nvSpPr>
        <p:spPr bwMode="auto">
          <a:xfrm>
            <a:off x="57816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38" name="Oval 15"/>
          <p:cNvSpPr>
            <a:spLocks noChangeArrowheads="1"/>
          </p:cNvSpPr>
          <p:nvPr/>
        </p:nvSpPr>
        <p:spPr bwMode="auto">
          <a:xfrm>
            <a:off x="84486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39" name="Oval 16"/>
          <p:cNvSpPr>
            <a:spLocks noChangeArrowheads="1"/>
          </p:cNvSpPr>
          <p:nvPr/>
        </p:nvSpPr>
        <p:spPr bwMode="auto">
          <a:xfrm>
            <a:off x="8372475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0740" name="Object 17"/>
          <p:cNvGraphicFramePr>
            <a:graphicFrameLocks noChangeAspect="1"/>
          </p:cNvGraphicFramePr>
          <p:nvPr/>
        </p:nvGraphicFramePr>
        <p:xfrm>
          <a:off x="2662238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1" name="Object 18"/>
          <p:cNvGraphicFramePr>
            <a:graphicFrameLocks noChangeAspect="1"/>
          </p:cNvGraphicFramePr>
          <p:nvPr/>
        </p:nvGraphicFramePr>
        <p:xfrm>
          <a:off x="3881438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4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2" name="Object 19"/>
          <p:cNvGraphicFramePr>
            <a:graphicFrameLocks noChangeAspect="1"/>
          </p:cNvGraphicFramePr>
          <p:nvPr/>
        </p:nvGraphicFramePr>
        <p:xfrm>
          <a:off x="604838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5" name="Equation" r:id="rId9" imgW="444500" imgH="469900" progId="Equation.3">
                  <p:embed/>
                </p:oleObj>
              </mc:Choice>
              <mc:Fallback>
                <p:oleObj name="Equation" r:id="rId9" imgW="4445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3" name="Object 20"/>
          <p:cNvGraphicFramePr>
            <a:graphicFrameLocks noChangeAspect="1"/>
          </p:cNvGraphicFramePr>
          <p:nvPr/>
        </p:nvGraphicFramePr>
        <p:xfrm>
          <a:off x="3303588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Equation" r:id="rId11" imgW="381000" imgH="457200" progId="Equation.3">
                  <p:embed/>
                </p:oleObj>
              </mc:Choice>
              <mc:Fallback>
                <p:oleObj name="Equation" r:id="rId11" imgW="3810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4" name="Object 21"/>
          <p:cNvGraphicFramePr>
            <a:graphicFrameLocks noChangeAspect="1"/>
          </p:cNvGraphicFramePr>
          <p:nvPr/>
        </p:nvGraphicFramePr>
        <p:xfrm>
          <a:off x="5837238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7" name="Equation" r:id="rId13" imgW="431800" imgH="457200" progId="Equation.3">
                  <p:embed/>
                </p:oleObj>
              </mc:Choice>
              <mc:Fallback>
                <p:oleObj name="Equation" r:id="rId13" imgW="4318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238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5" name="Object 22"/>
          <p:cNvGraphicFramePr>
            <a:graphicFrameLocks noChangeAspect="1"/>
          </p:cNvGraphicFramePr>
          <p:nvPr/>
        </p:nvGraphicFramePr>
        <p:xfrm>
          <a:off x="8510588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Equation" r:id="rId15" imgW="419100" imgH="469900" progId="Equation.3">
                  <p:embed/>
                </p:oleObj>
              </mc:Choice>
              <mc:Fallback>
                <p:oleObj name="Equation" r:id="rId15" imgW="419100" imgH="469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0588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6" name="Object 23"/>
          <p:cNvGraphicFramePr>
            <a:graphicFrameLocks noChangeAspect="1"/>
          </p:cNvGraphicFramePr>
          <p:nvPr/>
        </p:nvGraphicFramePr>
        <p:xfrm>
          <a:off x="5329238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name="Equation" r:id="rId17" imgW="1612900" imgH="469900" progId="Equation.3">
                  <p:embed/>
                </p:oleObj>
              </mc:Choice>
              <mc:Fallback>
                <p:oleObj name="Equation" r:id="rId17" imgW="1612900" imgH="4699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7" name="Object 24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0" name="Equation" r:id="rId18" imgW="1701800" imgH="469900" progId="Equation.3">
                  <p:embed/>
                </p:oleObj>
              </mc:Choice>
              <mc:Fallback>
                <p:oleObj name="Equation" r:id="rId18" imgW="1701800" imgH="469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8" name="Object 25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1" name="Equation" r:id="rId20" imgW="1574800" imgH="469900" progId="Equation.3">
                  <p:embed/>
                </p:oleObj>
              </mc:Choice>
              <mc:Fallback>
                <p:oleObj name="Equation" r:id="rId20" imgW="15748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9" name="Text Box 26"/>
          <p:cNvSpPr txBox="1">
            <a:spLocks noChangeArrowheads="1"/>
          </p:cNvSpPr>
          <p:nvPr/>
        </p:nvSpPr>
        <p:spPr bwMode="auto">
          <a:xfrm>
            <a:off x="365125" y="330200"/>
            <a:ext cx="7405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There is no accepting computation for</a:t>
            </a:r>
          </a:p>
        </p:txBody>
      </p:sp>
      <p:graphicFrame>
        <p:nvGraphicFramePr>
          <p:cNvPr id="30750" name="Object 27"/>
          <p:cNvGraphicFramePr>
            <a:graphicFrameLocks noChangeAspect="1"/>
          </p:cNvGraphicFramePr>
          <p:nvPr/>
        </p:nvGraphicFramePr>
        <p:xfrm>
          <a:off x="7848600" y="228600"/>
          <a:ext cx="1143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2" name="Equation" r:id="rId22" imgW="279158" imgH="177646" progId="Equation.3">
                  <p:embed/>
                </p:oleObj>
              </mc:Choice>
              <mc:Fallback>
                <p:oleObj name="Equation" r:id="rId22" imgW="279158" imgH="17764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28600"/>
                        <a:ext cx="11430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979D551-8B2F-46C2-9D2B-556D8892BC21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3600">
                <a:solidFill>
                  <a:schemeClr val="tx2"/>
                </a:solidFill>
              </a:rPr>
              <a:t>Initial Stack Symbol</a:t>
            </a: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1981200" y="2590800"/>
            <a:ext cx="8382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103" name="Line 4"/>
          <p:cNvSpPr>
            <a:spLocks noChangeShapeType="1"/>
          </p:cNvSpPr>
          <p:nvPr/>
        </p:nvSpPr>
        <p:spPr bwMode="auto">
          <a:xfrm>
            <a:off x="1981200" y="3048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104" name="Line 5"/>
          <p:cNvSpPr>
            <a:spLocks noChangeShapeType="1"/>
          </p:cNvSpPr>
          <p:nvPr/>
        </p:nvSpPr>
        <p:spPr bwMode="auto">
          <a:xfrm>
            <a:off x="19812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105" name="Line 6"/>
          <p:cNvSpPr>
            <a:spLocks noChangeShapeType="1"/>
          </p:cNvSpPr>
          <p:nvPr/>
        </p:nvSpPr>
        <p:spPr bwMode="auto">
          <a:xfrm>
            <a:off x="1981200" y="3962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106" name="Text Box 7"/>
          <p:cNvSpPr txBox="1">
            <a:spLocks noChangeArrowheads="1"/>
          </p:cNvSpPr>
          <p:nvPr/>
        </p:nvSpPr>
        <p:spPr bwMode="auto">
          <a:xfrm>
            <a:off x="1752600" y="1905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4107" name="Object 8"/>
          <p:cNvGraphicFramePr>
            <a:graphicFrameLocks noChangeAspect="1"/>
          </p:cNvGraphicFramePr>
          <p:nvPr/>
        </p:nvGraphicFramePr>
        <p:xfrm>
          <a:off x="2286000" y="3962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962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Rectangle 9"/>
          <p:cNvSpPr>
            <a:spLocks noChangeArrowheads="1"/>
          </p:cNvSpPr>
          <p:nvPr/>
        </p:nvSpPr>
        <p:spPr bwMode="auto">
          <a:xfrm>
            <a:off x="5638800" y="2667000"/>
            <a:ext cx="8382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109" name="Line 10"/>
          <p:cNvSpPr>
            <a:spLocks noChangeShapeType="1"/>
          </p:cNvSpPr>
          <p:nvPr/>
        </p:nvSpPr>
        <p:spPr bwMode="auto">
          <a:xfrm>
            <a:off x="5638800" y="3124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110" name="Line 11"/>
          <p:cNvSpPr>
            <a:spLocks noChangeShapeType="1"/>
          </p:cNvSpPr>
          <p:nvPr/>
        </p:nvSpPr>
        <p:spPr bwMode="auto">
          <a:xfrm>
            <a:off x="5638800" y="3581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111" name="Line 12"/>
          <p:cNvSpPr>
            <a:spLocks noChangeShapeType="1"/>
          </p:cNvSpPr>
          <p:nvPr/>
        </p:nvSpPr>
        <p:spPr bwMode="auto">
          <a:xfrm>
            <a:off x="5638800" y="4038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112" name="Text Box 13"/>
          <p:cNvSpPr txBox="1">
            <a:spLocks noChangeArrowheads="1"/>
          </p:cNvSpPr>
          <p:nvPr/>
        </p:nvSpPr>
        <p:spPr bwMode="auto">
          <a:xfrm>
            <a:off x="5410200" y="19812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4113" name="Object 14"/>
          <p:cNvGraphicFramePr>
            <a:graphicFrameLocks noChangeAspect="1"/>
          </p:cNvGraphicFramePr>
          <p:nvPr/>
        </p:nvGraphicFramePr>
        <p:xfrm>
          <a:off x="5949950" y="4133850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5" imgW="215900" imgH="228600" progId="Equation.3">
                  <p:embed/>
                </p:oleObj>
              </mc:Choice>
              <mc:Fallback>
                <p:oleObj name="Equation" r:id="rId5" imgW="2159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0" y="4133850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Line 15"/>
          <p:cNvSpPr>
            <a:spLocks noChangeShapeType="1"/>
          </p:cNvSpPr>
          <p:nvPr/>
        </p:nvSpPr>
        <p:spPr bwMode="auto">
          <a:xfrm flipH="1" flipV="1">
            <a:off x="2971800" y="4267200"/>
            <a:ext cx="990600" cy="914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115" name="Line 16"/>
          <p:cNvSpPr>
            <a:spLocks noChangeShapeType="1"/>
          </p:cNvSpPr>
          <p:nvPr/>
        </p:nvSpPr>
        <p:spPr bwMode="auto">
          <a:xfrm flipV="1">
            <a:off x="4343400" y="4267200"/>
            <a:ext cx="1219200" cy="914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116" name="Text Box 17"/>
          <p:cNvSpPr txBox="1">
            <a:spLocks noChangeArrowheads="1"/>
          </p:cNvSpPr>
          <p:nvPr/>
        </p:nvSpPr>
        <p:spPr bwMode="auto">
          <a:xfrm>
            <a:off x="2057400" y="5181600"/>
            <a:ext cx="1554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bottom</a:t>
            </a:r>
          </a:p>
        </p:txBody>
      </p:sp>
      <p:sp>
        <p:nvSpPr>
          <p:cNvPr id="4117" name="Text Box 18"/>
          <p:cNvSpPr txBox="1">
            <a:spLocks noChangeArrowheads="1"/>
          </p:cNvSpPr>
          <p:nvPr/>
        </p:nvSpPr>
        <p:spPr bwMode="auto">
          <a:xfrm>
            <a:off x="3657600" y="5181600"/>
            <a:ext cx="2879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special symbol</a:t>
            </a:r>
          </a:p>
        </p:txBody>
      </p:sp>
      <p:sp>
        <p:nvSpPr>
          <p:cNvPr id="4118" name="Line 19"/>
          <p:cNvSpPr>
            <a:spLocks noChangeShapeType="1"/>
          </p:cNvSpPr>
          <p:nvPr/>
        </p:nvSpPr>
        <p:spPr bwMode="auto">
          <a:xfrm>
            <a:off x="1447800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4119" name="Text Box 20"/>
          <p:cNvSpPr txBox="1">
            <a:spLocks noChangeArrowheads="1"/>
          </p:cNvSpPr>
          <p:nvPr/>
        </p:nvSpPr>
        <p:spPr bwMode="auto">
          <a:xfrm>
            <a:off x="212725" y="3606800"/>
            <a:ext cx="12112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stack</a:t>
            </a:r>
          </a:p>
          <a:p>
            <a:r>
              <a:rPr lang="en-US"/>
              <a:t>head</a:t>
            </a:r>
          </a:p>
        </p:txBody>
      </p:sp>
      <p:sp>
        <p:nvSpPr>
          <p:cNvPr id="4120" name="Line 21"/>
          <p:cNvSpPr>
            <a:spLocks noChangeShapeType="1"/>
          </p:cNvSpPr>
          <p:nvPr/>
        </p:nvSpPr>
        <p:spPr bwMode="auto">
          <a:xfrm flipH="1">
            <a:off x="6477000" y="4191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4121" name="Text Box 22"/>
          <p:cNvSpPr txBox="1">
            <a:spLocks noChangeArrowheads="1"/>
          </p:cNvSpPr>
          <p:nvPr/>
        </p:nvSpPr>
        <p:spPr bwMode="auto">
          <a:xfrm>
            <a:off x="7239000" y="3886200"/>
            <a:ext cx="808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top</a:t>
            </a:r>
          </a:p>
        </p:txBody>
      </p:sp>
      <p:sp>
        <p:nvSpPr>
          <p:cNvPr id="4122" name="Text Box 23"/>
          <p:cNvSpPr txBox="1">
            <a:spLocks noChangeArrowheads="1"/>
          </p:cNvSpPr>
          <p:nvPr/>
        </p:nvSpPr>
        <p:spPr bwMode="auto">
          <a:xfrm>
            <a:off x="2286000" y="5791200"/>
            <a:ext cx="3598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Appears at time 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371F4EF-A0C8-4366-B5A5-BC3134402F3D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30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PDA example</a:t>
            </a:r>
          </a:p>
        </p:txBody>
      </p:sp>
      <p:sp>
        <p:nvSpPr>
          <p:cNvPr id="31750" name="Line 3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1752" name="Object 5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Equation" r:id="rId3" imgW="1574800" imgH="469900" progId="Equation.3">
                  <p:embed/>
                </p:oleObj>
              </mc:Choice>
              <mc:Fallback>
                <p:oleObj name="Equation" r:id="rId3" imgW="15748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Oval 6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1754" name="Oval 7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1755" name="Object 8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1" name="Equation" r:id="rId5" imgW="381000" imgH="457200" progId="Equation.3">
                  <p:embed/>
                </p:oleObj>
              </mc:Choice>
              <mc:Fallback>
                <p:oleObj name="Equation" r:id="rId5" imgW="3810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9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2" name="Equation" r:id="rId7" imgW="431800" imgH="457200" progId="Equation.3">
                  <p:embed/>
                </p:oleObj>
              </mc:Choice>
              <mc:Fallback>
                <p:oleObj name="Equation" r:id="rId7" imgW="4318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Freeform 10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1758" name="Object 11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3" name="Equation" r:id="rId9" imgW="1638300" imgH="1168400" progId="Equation.3">
                  <p:embed/>
                </p:oleObj>
              </mc:Choice>
              <mc:Fallback>
                <p:oleObj name="Equation" r:id="rId9" imgW="1638300" imgH="1168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9" name="Text Box 12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1760" name="Object 13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4" name="Equation" r:id="rId11" imgW="1701800" imgH="469900" progId="Equation.3">
                  <p:embed/>
                </p:oleObj>
              </mc:Choice>
              <mc:Fallback>
                <p:oleObj name="Equation" r:id="rId11" imgW="17018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1" name="Oval 14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1762" name="Object 15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Equation" r:id="rId13" imgW="444500" imgH="469900" progId="Equation.3">
                  <p:embed/>
                </p:oleObj>
              </mc:Choice>
              <mc:Fallback>
                <p:oleObj name="Equation" r:id="rId13" imgW="4445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3" name="Line 16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764" name="Line 17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1765" name="Freeform 18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1766" name="Object 19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Equation" r:id="rId15" imgW="1638300" imgH="1168400" progId="Equation.3">
                  <p:embed/>
                </p:oleObj>
              </mc:Choice>
              <mc:Fallback>
                <p:oleObj name="Equation" r:id="rId15" imgW="1638300" imgH="1168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7" name="Oval 20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1768" name="Text Box 21"/>
          <p:cNvSpPr txBox="1">
            <a:spLocks noChangeArrowheads="1"/>
          </p:cNvSpPr>
          <p:nvPr/>
        </p:nvSpPr>
        <p:spPr bwMode="auto">
          <a:xfrm>
            <a:off x="152400" y="1905000"/>
            <a:ext cx="208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PDA       : </a:t>
            </a:r>
          </a:p>
        </p:txBody>
      </p:sp>
      <p:graphicFrame>
        <p:nvGraphicFramePr>
          <p:cNvPr id="31769" name="Object 22"/>
          <p:cNvGraphicFramePr>
            <a:graphicFrameLocks noChangeAspect="1"/>
          </p:cNvGraphicFramePr>
          <p:nvPr/>
        </p:nvGraphicFramePr>
        <p:xfrm>
          <a:off x="1371600" y="19812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" name="Equation" r:id="rId17" imgW="545863" imgH="393529" progId="Equation.3">
                  <p:embed/>
                </p:oleObj>
              </mc:Choice>
              <mc:Fallback>
                <p:oleObj name="Equation" r:id="rId17" imgW="545863" imgH="39352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812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0" name="Object 23"/>
          <p:cNvGraphicFramePr>
            <a:graphicFrameLocks noChangeAspect="1"/>
          </p:cNvGraphicFramePr>
          <p:nvPr/>
        </p:nvGraphicFramePr>
        <p:xfrm>
          <a:off x="2819400" y="1752600"/>
          <a:ext cx="565308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8" name="Equation" r:id="rId19" imgW="1562100" imgH="228600" progId="Equation.3">
                  <p:embed/>
                </p:oleObj>
              </mc:Choice>
              <mc:Fallback>
                <p:oleObj name="Equation" r:id="rId19" imgW="15621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52600"/>
                        <a:ext cx="5653088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0E01A1F-79EC-4334-B33C-77622693ED91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31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3" name="Line 3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2775" name="Object 5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name="Equation" r:id="rId3" imgW="1574800" imgH="469900" progId="Equation.3">
                  <p:embed/>
                </p:oleObj>
              </mc:Choice>
              <mc:Fallback>
                <p:oleObj name="Equation" r:id="rId3" imgW="15748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Oval 6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2777" name="Oval 7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2778" name="Object 8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2" name="Equation" r:id="rId5" imgW="381000" imgH="457200" progId="Equation.3">
                  <p:embed/>
                </p:oleObj>
              </mc:Choice>
              <mc:Fallback>
                <p:oleObj name="Equation" r:id="rId5" imgW="3810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9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name="Equation" r:id="rId7" imgW="431800" imgH="457200" progId="Equation.3">
                  <p:embed/>
                </p:oleObj>
              </mc:Choice>
              <mc:Fallback>
                <p:oleObj name="Equation" r:id="rId7" imgW="4318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Freeform 10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2781" name="Object 11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name="Equation" r:id="rId9" imgW="1638300" imgH="1168400" progId="Equation.3">
                  <p:embed/>
                </p:oleObj>
              </mc:Choice>
              <mc:Fallback>
                <p:oleObj name="Equation" r:id="rId9" imgW="1638300" imgH="1168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Text Box 12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2783" name="Object 13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5" name="Equation" r:id="rId11" imgW="1701800" imgH="469900" progId="Equation.3">
                  <p:embed/>
                </p:oleObj>
              </mc:Choice>
              <mc:Fallback>
                <p:oleObj name="Equation" r:id="rId11" imgW="17018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4" name="Oval 14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2785" name="Object 15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Equation" r:id="rId13" imgW="444500" imgH="469900" progId="Equation.3">
                  <p:embed/>
                </p:oleObj>
              </mc:Choice>
              <mc:Fallback>
                <p:oleObj name="Equation" r:id="rId13" imgW="4445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6" name="Line 16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2787" name="Line 17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2788" name="Freeform 18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2789" name="Object 19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Equation" r:id="rId15" imgW="1638300" imgH="1168400" progId="Equation.3">
                  <p:embed/>
                </p:oleObj>
              </mc:Choice>
              <mc:Fallback>
                <p:oleObj name="Equation" r:id="rId15" imgW="1638300" imgH="1168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0" name="Oval 20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2791" name="Object 23"/>
          <p:cNvGraphicFramePr>
            <a:graphicFrameLocks noChangeAspect="1"/>
          </p:cNvGraphicFramePr>
          <p:nvPr/>
        </p:nvGraphicFramePr>
        <p:xfrm>
          <a:off x="3446463" y="0"/>
          <a:ext cx="522287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8" name="Equation" r:id="rId17" imgW="1562100" imgH="228600" progId="Equation.3">
                  <p:embed/>
                </p:oleObj>
              </mc:Choice>
              <mc:Fallback>
                <p:oleObj name="Equation" r:id="rId17" imgW="15621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0"/>
                        <a:ext cx="522287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2" name="Text Box 25"/>
          <p:cNvSpPr txBox="1">
            <a:spLocks noChangeArrowheads="1"/>
          </p:cNvSpPr>
          <p:nvPr/>
        </p:nvSpPr>
        <p:spPr bwMode="auto">
          <a:xfrm>
            <a:off x="152400" y="152400"/>
            <a:ext cx="2305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99"/>
                </a:solidFill>
              </a:rPr>
              <a:t>Basic Idea:</a:t>
            </a:r>
          </a:p>
        </p:txBody>
      </p:sp>
      <p:sp>
        <p:nvSpPr>
          <p:cNvPr id="32793" name="Text Box 31"/>
          <p:cNvSpPr txBox="1">
            <a:spLocks noChangeArrowheads="1"/>
          </p:cNvSpPr>
          <p:nvPr/>
        </p:nvSpPr>
        <p:spPr bwMode="auto">
          <a:xfrm>
            <a:off x="0" y="1524000"/>
            <a:ext cx="22494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buFontTx/>
              <a:buAutoNum type="arabicPeriod"/>
            </a:pPr>
            <a:r>
              <a:rPr lang="en-US"/>
              <a:t>Push </a:t>
            </a:r>
            <a:r>
              <a:rPr lang="en-US" i="1">
                <a:solidFill>
                  <a:schemeClr val="tx1"/>
                </a:solidFill>
              </a:rPr>
              <a:t>v</a:t>
            </a:r>
            <a:r>
              <a:rPr lang="en-US"/>
              <a:t> </a:t>
            </a:r>
          </a:p>
          <a:p>
            <a:r>
              <a:rPr lang="en-US"/>
              <a:t>    on stack</a:t>
            </a:r>
          </a:p>
        </p:txBody>
      </p:sp>
      <p:sp>
        <p:nvSpPr>
          <p:cNvPr id="32794" name="Text Box 32"/>
          <p:cNvSpPr txBox="1">
            <a:spLocks noChangeArrowheads="1"/>
          </p:cNvSpPr>
          <p:nvPr/>
        </p:nvSpPr>
        <p:spPr bwMode="auto">
          <a:xfrm>
            <a:off x="2514600" y="1828800"/>
            <a:ext cx="216376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2. Guess</a:t>
            </a:r>
          </a:p>
          <a:p>
            <a:r>
              <a:rPr lang="en-US"/>
              <a:t>    middle </a:t>
            </a:r>
          </a:p>
          <a:p>
            <a:r>
              <a:rPr lang="en-US"/>
              <a:t>    of input</a:t>
            </a:r>
          </a:p>
        </p:txBody>
      </p:sp>
      <p:sp>
        <p:nvSpPr>
          <p:cNvPr id="32795" name="Text Box 33"/>
          <p:cNvSpPr txBox="1">
            <a:spLocks noChangeArrowheads="1"/>
          </p:cNvSpPr>
          <p:nvPr/>
        </p:nvSpPr>
        <p:spPr bwMode="auto">
          <a:xfrm>
            <a:off x="5054600" y="1524000"/>
            <a:ext cx="40894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3. Match      on input</a:t>
            </a:r>
          </a:p>
          <a:p>
            <a:r>
              <a:rPr lang="en-US"/>
              <a:t>    with </a:t>
            </a:r>
            <a:r>
              <a:rPr lang="en-US" i="1">
                <a:solidFill>
                  <a:schemeClr val="tx1"/>
                </a:solidFill>
              </a:rPr>
              <a:t>v</a:t>
            </a:r>
            <a:r>
              <a:rPr lang="en-US"/>
              <a:t>  on stack </a:t>
            </a:r>
          </a:p>
        </p:txBody>
      </p:sp>
      <p:graphicFrame>
        <p:nvGraphicFramePr>
          <p:cNvPr id="32796" name="Object 34"/>
          <p:cNvGraphicFramePr>
            <a:graphicFrameLocks noChangeAspect="1"/>
          </p:cNvGraphicFramePr>
          <p:nvPr>
            <p:ph/>
          </p:nvPr>
        </p:nvGraphicFramePr>
        <p:xfrm>
          <a:off x="6899275" y="1498600"/>
          <a:ext cx="6429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9" name="Equation" r:id="rId19" imgW="190417" imgH="203112" progId="Equation.3">
                  <p:embed/>
                </p:oleObj>
              </mc:Choice>
              <mc:Fallback>
                <p:oleObj name="Equation" r:id="rId19" imgW="190417" imgH="203112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9275" y="1498600"/>
                        <a:ext cx="6429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7" name="Line 36"/>
          <p:cNvSpPr>
            <a:spLocks noChangeShapeType="1"/>
          </p:cNvSpPr>
          <p:nvPr/>
        </p:nvSpPr>
        <p:spPr bwMode="auto">
          <a:xfrm>
            <a:off x="914400" y="2819400"/>
            <a:ext cx="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32798" name="Line 37"/>
          <p:cNvSpPr>
            <a:spLocks noChangeShapeType="1"/>
          </p:cNvSpPr>
          <p:nvPr/>
        </p:nvSpPr>
        <p:spPr bwMode="auto">
          <a:xfrm flipH="1">
            <a:off x="2895600" y="3810000"/>
            <a:ext cx="457200" cy="1905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2799" name="Line 38"/>
          <p:cNvSpPr>
            <a:spLocks noChangeShapeType="1"/>
          </p:cNvSpPr>
          <p:nvPr/>
        </p:nvSpPr>
        <p:spPr bwMode="auto">
          <a:xfrm flipH="1">
            <a:off x="5257800" y="2590800"/>
            <a:ext cx="1295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2800" name="Text Box 39"/>
          <p:cNvSpPr txBox="1">
            <a:spLocks noChangeArrowheads="1"/>
          </p:cNvSpPr>
          <p:nvPr/>
        </p:nvSpPr>
        <p:spPr bwMode="auto">
          <a:xfrm>
            <a:off x="6629400" y="3657600"/>
            <a:ext cx="18589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4. Match</a:t>
            </a:r>
          </a:p>
          <a:p>
            <a:r>
              <a:rPr lang="en-US"/>
              <a:t>    found</a:t>
            </a:r>
          </a:p>
        </p:txBody>
      </p:sp>
      <p:sp>
        <p:nvSpPr>
          <p:cNvPr id="32801" name="Line 40"/>
          <p:cNvSpPr>
            <a:spLocks noChangeShapeType="1"/>
          </p:cNvSpPr>
          <p:nvPr/>
        </p:nvSpPr>
        <p:spPr bwMode="auto">
          <a:xfrm flipH="1">
            <a:off x="6888163" y="4953000"/>
            <a:ext cx="5334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E8F38C4-E1F1-405F-9469-E082EE74C657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32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3797" name="Oval 2"/>
          <p:cNvSpPr>
            <a:spLocks noChangeArrowheads="1"/>
          </p:cNvSpPr>
          <p:nvPr/>
        </p:nvSpPr>
        <p:spPr bwMode="auto">
          <a:xfrm>
            <a:off x="10668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3798" name="Text Box 3"/>
          <p:cNvSpPr txBox="1">
            <a:spLocks noChangeArrowheads="1"/>
          </p:cNvSpPr>
          <p:nvPr/>
        </p:nvSpPr>
        <p:spPr bwMode="auto">
          <a:xfrm>
            <a:off x="0" y="0"/>
            <a:ext cx="3867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Execution Example:</a:t>
            </a:r>
          </a:p>
        </p:txBody>
      </p:sp>
      <p:sp>
        <p:nvSpPr>
          <p:cNvPr id="33799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33800" name="Line 5"/>
          <p:cNvSpPr>
            <a:spLocks noChangeShapeType="1"/>
          </p:cNvSpPr>
          <p:nvPr/>
        </p:nvSpPr>
        <p:spPr bwMode="auto">
          <a:xfrm flipV="1">
            <a:off x="549275" y="23225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3801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0</a:t>
            </a:r>
          </a:p>
        </p:txBody>
      </p:sp>
      <p:sp>
        <p:nvSpPr>
          <p:cNvPr id="33802" name="Rectangle 7"/>
          <p:cNvSpPr>
            <a:spLocks noChangeArrowheads="1"/>
          </p:cNvSpPr>
          <p:nvPr/>
        </p:nvSpPr>
        <p:spPr bwMode="auto">
          <a:xfrm>
            <a:off x="7467600" y="2362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3803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33804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3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3806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3807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4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8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3809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5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0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6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1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3812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7" name="Equation" r:id="rId11" imgW="1638300" imgH="1168400" progId="Equation.3">
                  <p:embed/>
                </p:oleObj>
              </mc:Choice>
              <mc:Fallback>
                <p:oleObj name="Equation" r:id="rId11" imgW="1638300" imgH="1168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3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3814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8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5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9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6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3817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3818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3819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0" name="Equation" r:id="rId17" imgW="1638300" imgH="1168400" progId="Equation.3">
                  <p:embed/>
                </p:oleObj>
              </mc:Choice>
              <mc:Fallback>
                <p:oleObj name="Equation" r:id="rId17" imgW="1638300" imgH="1168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0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3821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3822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3823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3824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3825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3826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1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7" name="Object 32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2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8" name="Object 33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3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9" name="Object 34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4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0" name="Line 35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95F0CD9F-C931-4BAB-B7CA-989C4A5F3106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33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21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4822" name="Oval 3"/>
          <p:cNvSpPr>
            <a:spLocks noChangeArrowheads="1"/>
          </p:cNvSpPr>
          <p:nvPr/>
        </p:nvSpPr>
        <p:spPr bwMode="auto">
          <a:xfrm>
            <a:off x="304800" y="3505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4824" name="Line 5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4825" name="Line 6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4826" name="Line 7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4827" name="Text Box 8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graphicFrame>
        <p:nvGraphicFramePr>
          <p:cNvPr id="34828" name="Object 9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0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Object 10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1" name="Equation" r:id="rId5" imgW="254000" imgH="254000" progId="Equation.3">
                  <p:embed/>
                </p:oleObj>
              </mc:Choice>
              <mc:Fallback>
                <p:oleObj name="Equation" r:id="rId5" imgW="254000" imgH="25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Object 11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2" name="Equation" r:id="rId6" imgW="254000" imgH="355600" progId="Equation.3">
                  <p:embed/>
                </p:oleObj>
              </mc:Choice>
              <mc:Fallback>
                <p:oleObj name="Equation" r:id="rId6" imgW="254000" imgH="355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1" name="Line 12"/>
          <p:cNvSpPr>
            <a:spLocks noChangeShapeType="1"/>
          </p:cNvSpPr>
          <p:nvPr/>
        </p:nvSpPr>
        <p:spPr bwMode="auto">
          <a:xfrm flipV="1">
            <a:off x="990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4832" name="Text Box 13"/>
          <p:cNvSpPr txBox="1">
            <a:spLocks noChangeArrowheads="1"/>
          </p:cNvSpPr>
          <p:nvPr/>
        </p:nvSpPr>
        <p:spPr bwMode="auto">
          <a:xfrm>
            <a:off x="4130675" y="112713"/>
            <a:ext cx="1417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1</a:t>
            </a:r>
          </a:p>
        </p:txBody>
      </p:sp>
      <p:sp>
        <p:nvSpPr>
          <p:cNvPr id="34833" name="Rectangle 14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4834" name="Text Box 15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34835" name="Object 16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3" name="Equation" r:id="rId8" imgW="228600" imgH="419100" progId="Equation.3">
                  <p:embed/>
                </p:oleObj>
              </mc:Choice>
              <mc:Fallback>
                <p:oleObj name="Equation" r:id="rId8" imgW="228600" imgH="4191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6" name="Line 17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4837" name="Text Box 18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4838" name="Object 19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4" name="Equation" r:id="rId10" imgW="1574800" imgH="469900" progId="Equation.3">
                  <p:embed/>
                </p:oleObj>
              </mc:Choice>
              <mc:Fallback>
                <p:oleObj name="Equation" r:id="rId10" imgW="15748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9" name="Oval 20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4840" name="Object 21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5" name="Equation" r:id="rId12" imgW="381000" imgH="457200" progId="Equation.3">
                  <p:embed/>
                </p:oleObj>
              </mc:Choice>
              <mc:Fallback>
                <p:oleObj name="Equation" r:id="rId12" imgW="3810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1" name="Object 22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6" name="Equation" r:id="rId14" imgW="431800" imgH="457200" progId="Equation.3">
                  <p:embed/>
                </p:oleObj>
              </mc:Choice>
              <mc:Fallback>
                <p:oleObj name="Equation" r:id="rId14" imgW="43180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2" name="Freeform 23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4843" name="Object 24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7" name="Equation" r:id="rId16" imgW="1638300" imgH="1168400" progId="Equation.3">
                  <p:embed/>
                </p:oleObj>
              </mc:Choice>
              <mc:Fallback>
                <p:oleObj name="Equation" r:id="rId16" imgW="1638300" imgH="1168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4" name="Text Box 25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4845" name="Object 26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8" name="Equation" r:id="rId18" imgW="1701800" imgH="469900" progId="Equation.3">
                  <p:embed/>
                </p:oleObj>
              </mc:Choice>
              <mc:Fallback>
                <p:oleObj name="Equation" r:id="rId18" imgW="1701800" imgH="4699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6" name="Object 27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9" name="Equation" r:id="rId20" imgW="444500" imgH="469900" progId="Equation.3">
                  <p:embed/>
                </p:oleObj>
              </mc:Choice>
              <mc:Fallback>
                <p:oleObj name="Equation" r:id="rId20" imgW="4445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7" name="Line 28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4848" name="Line 29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4849" name="Freeform 30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4850" name="Object 31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0" name="Equation" r:id="rId22" imgW="1638300" imgH="1168400" progId="Equation.3">
                  <p:embed/>
                </p:oleObj>
              </mc:Choice>
              <mc:Fallback>
                <p:oleObj name="Equation" r:id="rId22" imgW="1638300" imgH="11684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1" name="Oval 3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4852" name="Oval 33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4853" name="Line 34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4854" name="Object 35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1" name="Equation" r:id="rId24" imgW="254000" imgH="254000" progId="Equation.3">
                  <p:embed/>
                </p:oleObj>
              </mc:Choice>
              <mc:Fallback>
                <p:oleObj name="Equation" r:id="rId24" imgW="254000" imgH="2540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5" name="Object 36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2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6" name="Line 37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F83EE58-5ED9-45CB-BAE1-F4A94D04F9FC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34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45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846" name="Oval 3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847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35848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849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2</a:t>
            </a:r>
          </a:p>
        </p:txBody>
      </p:sp>
      <p:sp>
        <p:nvSpPr>
          <p:cNvPr id="35850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851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35852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7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854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5855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8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6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5857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9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8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0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9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5860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1" name="Equation" r:id="rId11" imgW="1638300" imgH="1168400" progId="Equation.3">
                  <p:embed/>
                </p:oleObj>
              </mc:Choice>
              <mc:Fallback>
                <p:oleObj name="Equation" r:id="rId11" imgW="1638300" imgH="1168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1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5862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2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3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3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4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5865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866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5867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4" name="Equation" r:id="rId17" imgW="1638300" imgH="1168400" progId="Equation.3">
                  <p:embed/>
                </p:oleObj>
              </mc:Choice>
              <mc:Fallback>
                <p:oleObj name="Equation" r:id="rId17" imgW="1638300" imgH="1168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8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869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870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5871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5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2" name="Rectangle 2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873" name="Line 3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5874" name="Line 3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5875" name="Line 3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5876" name="Object 3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6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7" name="Object 34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7" name="Equation" r:id="rId22" imgW="254000" imgH="254000" progId="Equation.3">
                  <p:embed/>
                </p:oleObj>
              </mc:Choice>
              <mc:Fallback>
                <p:oleObj name="Equation" r:id="rId22" imgW="254000" imgH="2540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8" name="Object 35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8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9" name="Object 36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9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0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5881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0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2" name="Line 39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66E080B-CB25-4AFA-912D-A5CDA14D24ED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35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6869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870" name="Oval 3"/>
          <p:cNvSpPr>
            <a:spLocks noChangeArrowheads="1"/>
          </p:cNvSpPr>
          <p:nvPr/>
        </p:nvSpPr>
        <p:spPr bwMode="auto">
          <a:xfrm>
            <a:off x="1828800" y="5638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871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36872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873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3</a:t>
            </a:r>
          </a:p>
        </p:txBody>
      </p:sp>
      <p:sp>
        <p:nvSpPr>
          <p:cNvPr id="36874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875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36876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3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878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6879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0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6881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5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6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3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6884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7" name="Equation" r:id="rId11" imgW="1638300" imgH="1168400" progId="Equation.3">
                  <p:embed/>
                </p:oleObj>
              </mc:Choice>
              <mc:Fallback>
                <p:oleObj name="Equation" r:id="rId11" imgW="1638300" imgH="1168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5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6886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8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7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9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8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889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890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6891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0" name="Equation" r:id="rId17" imgW="1638300" imgH="1168400" progId="Equation.3">
                  <p:embed/>
                </p:oleObj>
              </mc:Choice>
              <mc:Fallback>
                <p:oleObj name="Equation" r:id="rId17" imgW="1638300" imgH="1168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2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893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894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6895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1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6" name="Rectangle 2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897" name="Line 3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898" name="Line 3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899" name="Line 3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6900" name="Object 3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2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1" name="Object 34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3" name="Equation" r:id="rId22" imgW="254000" imgH="254000" progId="Equation.3">
                  <p:embed/>
                </p:oleObj>
              </mc:Choice>
              <mc:Fallback>
                <p:oleObj name="Equation" r:id="rId22" imgW="254000" imgH="2540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2" name="Object 35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4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3" name="Object 36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5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4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6905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6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6" name="Line 40"/>
          <p:cNvSpPr>
            <a:spLocks noChangeShapeType="1"/>
          </p:cNvSpPr>
          <p:nvPr/>
        </p:nvSpPr>
        <p:spPr bwMode="auto">
          <a:xfrm flipH="1">
            <a:off x="2895600" y="3200400"/>
            <a:ext cx="9144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36907" name="Text Box 41"/>
          <p:cNvSpPr txBox="1">
            <a:spLocks noChangeArrowheads="1"/>
          </p:cNvSpPr>
          <p:nvPr/>
        </p:nvSpPr>
        <p:spPr bwMode="auto">
          <a:xfrm>
            <a:off x="3505200" y="1981200"/>
            <a:ext cx="35464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Guess the middle </a:t>
            </a:r>
          </a:p>
          <a:p>
            <a:r>
              <a:rPr lang="en-US"/>
              <a:t>of string</a:t>
            </a:r>
          </a:p>
        </p:txBody>
      </p:sp>
      <p:sp>
        <p:nvSpPr>
          <p:cNvPr id="36908" name="Line 42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097E28D-DC74-464B-991C-CD9FE7548970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36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893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894" name="Oval 3"/>
          <p:cNvSpPr>
            <a:spLocks noChangeArrowheads="1"/>
          </p:cNvSpPr>
          <p:nvPr/>
        </p:nvSpPr>
        <p:spPr bwMode="auto">
          <a:xfrm>
            <a:off x="3886200" y="4267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895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37896" name="Line 5"/>
          <p:cNvSpPr>
            <a:spLocks noChangeShapeType="1"/>
          </p:cNvSpPr>
          <p:nvPr/>
        </p:nvSpPr>
        <p:spPr bwMode="auto">
          <a:xfrm flipV="1">
            <a:off x="2362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897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4</a:t>
            </a:r>
          </a:p>
        </p:txBody>
      </p:sp>
      <p:sp>
        <p:nvSpPr>
          <p:cNvPr id="37898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899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37900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7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902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7903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8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4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7905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9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0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7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7908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1" name="Equation" r:id="rId11" imgW="1638300" imgH="1168400" progId="Equation.3">
                  <p:embed/>
                </p:oleObj>
              </mc:Choice>
              <mc:Fallback>
                <p:oleObj name="Equation" r:id="rId11" imgW="1638300" imgH="1168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9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7910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2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1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3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2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7913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914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7915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4" name="Equation" r:id="rId17" imgW="1638300" imgH="1168400" progId="Equation.3">
                  <p:embed/>
                </p:oleObj>
              </mc:Choice>
              <mc:Fallback>
                <p:oleObj name="Equation" r:id="rId17" imgW="1638300" imgH="1168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6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917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918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7919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5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0" name="Rectangle 2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921" name="Line 3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7922" name="Line 3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7923" name="Line 3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7924" name="Object 3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6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5" name="Object 34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7" name="Equation" r:id="rId22" imgW="254000" imgH="254000" progId="Equation.3">
                  <p:embed/>
                </p:oleObj>
              </mc:Choice>
              <mc:Fallback>
                <p:oleObj name="Equation" r:id="rId22" imgW="254000" imgH="2540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6" name="Object 35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8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7" name="Object 36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9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8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7929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0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30" name="Line 39"/>
          <p:cNvSpPr>
            <a:spLocks noChangeShapeType="1"/>
          </p:cNvSpPr>
          <p:nvPr/>
        </p:nvSpPr>
        <p:spPr bwMode="auto">
          <a:xfrm>
            <a:off x="7467600" y="1219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7931" name="Line 40"/>
          <p:cNvSpPr>
            <a:spLocks noChangeShapeType="1"/>
          </p:cNvSpPr>
          <p:nvPr/>
        </p:nvSpPr>
        <p:spPr bwMode="auto">
          <a:xfrm flipH="1">
            <a:off x="7467600" y="1219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7932" name="Line 41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ECDE913-00A2-48EC-A04B-A067886DB730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37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7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18" name="Oval 3"/>
          <p:cNvSpPr>
            <a:spLocks noChangeArrowheads="1"/>
          </p:cNvSpPr>
          <p:nvPr/>
        </p:nvSpPr>
        <p:spPr bwMode="auto">
          <a:xfrm>
            <a:off x="3886200" y="35814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19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38920" name="Line 5"/>
          <p:cNvSpPr>
            <a:spLocks noChangeShapeType="1"/>
          </p:cNvSpPr>
          <p:nvPr/>
        </p:nvSpPr>
        <p:spPr bwMode="auto">
          <a:xfrm flipV="1">
            <a:off x="30480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21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5</a:t>
            </a:r>
          </a:p>
        </p:txBody>
      </p:sp>
      <p:sp>
        <p:nvSpPr>
          <p:cNvPr id="38922" name="Rectangle 7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23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38924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8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26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8927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9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8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8929" name="Object 14"/>
          <p:cNvGraphicFramePr>
            <a:graphicFrameLocks noChangeAspect="1"/>
          </p:cNvGraphicFramePr>
          <p:nvPr/>
        </p:nvGraphicFramePr>
        <p:xfrm>
          <a:off x="4672013" y="60452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0" name="Equation" r:id="rId7" imgW="406224" imgH="571252" progId="Equation.3">
                  <p:embed/>
                </p:oleObj>
              </mc:Choice>
              <mc:Fallback>
                <p:oleObj name="Equation" r:id="rId7" imgW="406224" imgH="57125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60452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0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1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1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8932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2" name="Equation" r:id="rId11" imgW="1638300" imgH="1168400" progId="Equation.3">
                  <p:embed/>
                </p:oleObj>
              </mc:Choice>
              <mc:Fallback>
                <p:oleObj name="Equation" r:id="rId11" imgW="1638300" imgH="1168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3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8934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3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5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4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6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937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38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8939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5" name="Equation" r:id="rId17" imgW="1638300" imgH="1168400" progId="Equation.3">
                  <p:embed/>
                </p:oleObj>
              </mc:Choice>
              <mc:Fallback>
                <p:oleObj name="Equation" r:id="rId17" imgW="1638300" imgH="1168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0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41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42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43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944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945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8946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6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7" name="Object 32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7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8" name="Object 33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8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9" name="Object 34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9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0" name="Line 35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8951" name="Object 36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0"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2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953" name="Line 38"/>
          <p:cNvSpPr>
            <a:spLocks noChangeShapeType="1"/>
          </p:cNvSpPr>
          <p:nvPr/>
        </p:nvSpPr>
        <p:spPr bwMode="auto">
          <a:xfrm flipH="1">
            <a:off x="7467600" y="1828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954" name="Line 39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EDEDBA8-34AB-4DB1-AD87-AF051A2620C2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38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41" name="Oval 2"/>
          <p:cNvSpPr>
            <a:spLocks noChangeArrowheads="1"/>
          </p:cNvSpPr>
          <p:nvPr/>
        </p:nvSpPr>
        <p:spPr bwMode="auto">
          <a:xfrm>
            <a:off x="5410200" y="5715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9942" name="Text Box 3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39943" name="Line 4"/>
          <p:cNvSpPr>
            <a:spLocks noChangeShapeType="1"/>
          </p:cNvSpPr>
          <p:nvPr/>
        </p:nvSpPr>
        <p:spPr bwMode="auto">
          <a:xfrm flipV="1">
            <a:off x="30480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9944" name="Text Box 5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6</a:t>
            </a:r>
          </a:p>
        </p:txBody>
      </p:sp>
      <p:sp>
        <p:nvSpPr>
          <p:cNvPr id="39945" name="Rectangle 6"/>
          <p:cNvSpPr>
            <a:spLocks noChangeArrowheads="1"/>
          </p:cNvSpPr>
          <p:nvPr/>
        </p:nvSpPr>
        <p:spPr bwMode="auto">
          <a:xfrm>
            <a:off x="7467600" y="2438400"/>
            <a:ext cx="9144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9946" name="Text Box 7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39947" name="Object 8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8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Line 9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9949" name="Text Box 10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9950" name="Object 11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9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1" name="Oval 12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9952" name="Object 13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0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3" name="Freeform 14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9954" name="Object 15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1" name="Equation" r:id="rId9" imgW="1638300" imgH="1168400" progId="Equation.3">
                  <p:embed/>
                </p:oleObj>
              </mc:Choice>
              <mc:Fallback>
                <p:oleObj name="Equation" r:id="rId9" imgW="1638300" imgH="1168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5" name="Text Box 16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9956" name="Object 17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2" name="Equation" r:id="rId11" imgW="1701800" imgH="469900" progId="Equation.3">
                  <p:embed/>
                </p:oleObj>
              </mc:Choice>
              <mc:Fallback>
                <p:oleObj name="Equation" r:id="rId11" imgW="17018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7" name="Object 18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3" name="Equation" r:id="rId13" imgW="444500" imgH="469900" progId="Equation.3">
                  <p:embed/>
                </p:oleObj>
              </mc:Choice>
              <mc:Fallback>
                <p:oleObj name="Equation" r:id="rId13" imgW="4445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8" name="Line 19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9959" name="Line 20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9960" name="Freeform 21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9961" name="Object 22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4" name="Equation" r:id="rId15" imgW="1638300" imgH="1168400" progId="Equation.3">
                  <p:embed/>
                </p:oleObj>
              </mc:Choice>
              <mc:Fallback>
                <p:oleObj name="Equation" r:id="rId15" imgW="1638300" imgH="1168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2" name="Oval 23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9963" name="Oval 24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9964" name="Oval 25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9965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9966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9967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9968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9969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5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0" name="Object 32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6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1" name="Object 33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7"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2" name="Object 34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8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3" name="Text Box 35"/>
          <p:cNvSpPr txBox="1">
            <a:spLocks noChangeArrowheads="1"/>
          </p:cNvSpPr>
          <p:nvPr/>
        </p:nvSpPr>
        <p:spPr bwMode="auto">
          <a:xfrm>
            <a:off x="7391400" y="51816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accept</a:t>
            </a:r>
          </a:p>
        </p:txBody>
      </p:sp>
      <p:graphicFrame>
        <p:nvGraphicFramePr>
          <p:cNvPr id="39974" name="Object 36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9" name="Equation" r:id="rId23" imgW="431800" imgH="457200" progId="Equation.3">
                  <p:embed/>
                </p:oleObj>
              </mc:Choice>
              <mc:Fallback>
                <p:oleObj name="Equation" r:id="rId23" imgW="431800" imgH="457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5" name="Line 37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8F38F4B-E5D3-4C9E-AC4E-8BE6341510F4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39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5" name="Oval 2"/>
          <p:cNvSpPr>
            <a:spLocks noChangeArrowheads="1"/>
          </p:cNvSpPr>
          <p:nvPr/>
        </p:nvSpPr>
        <p:spPr bwMode="auto">
          <a:xfrm>
            <a:off x="10668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0966" name="Text Box 3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Rejection Example:</a:t>
            </a:r>
          </a:p>
        </p:txBody>
      </p:sp>
      <p:sp>
        <p:nvSpPr>
          <p:cNvPr id="40967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40968" name="Line 5"/>
          <p:cNvSpPr>
            <a:spLocks noChangeShapeType="1"/>
          </p:cNvSpPr>
          <p:nvPr/>
        </p:nvSpPr>
        <p:spPr bwMode="auto">
          <a:xfrm flipV="1">
            <a:off x="549275" y="23225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0969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0</a:t>
            </a:r>
          </a:p>
        </p:txBody>
      </p:sp>
      <p:sp>
        <p:nvSpPr>
          <p:cNvPr id="40970" name="Rectangle 7"/>
          <p:cNvSpPr>
            <a:spLocks noChangeArrowheads="1"/>
          </p:cNvSpPr>
          <p:nvPr/>
        </p:nvSpPr>
        <p:spPr bwMode="auto">
          <a:xfrm>
            <a:off x="7467600" y="2362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0971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40972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1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0974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0975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2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6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0977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3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8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4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9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0980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5" name="Equation" r:id="rId11" imgW="1638300" imgH="1168400" progId="Equation.3">
                  <p:embed/>
                </p:oleObj>
              </mc:Choice>
              <mc:Fallback>
                <p:oleObj name="Equation" r:id="rId11" imgW="1638300" imgH="1168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1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0982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6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3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7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4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0985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0986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0987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8" name="Equation" r:id="rId17" imgW="1638300" imgH="1168400" progId="Equation.3">
                  <p:embed/>
                </p:oleObj>
              </mc:Choice>
              <mc:Fallback>
                <p:oleObj name="Equation" r:id="rId17" imgW="1638300" imgH="1168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8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0989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0990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0991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0992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0993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0994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9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5" name="Object 33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0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6" name="Object 34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1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7" name="Object 35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2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8" name="Line 36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04C2988-983D-4CDC-B20B-A38E4BCDDEFA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States</a:t>
            </a:r>
          </a:p>
        </p:txBody>
      </p:sp>
      <p:sp>
        <p:nvSpPr>
          <p:cNvPr id="5126" name="Oval 3"/>
          <p:cNvSpPr>
            <a:spLocks noChangeArrowheads="1"/>
          </p:cNvSpPr>
          <p:nvPr/>
        </p:nvSpPr>
        <p:spPr bwMode="auto">
          <a:xfrm>
            <a:off x="3124200" y="3886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27" name="Oval 4"/>
          <p:cNvSpPr>
            <a:spLocks noChangeArrowheads="1"/>
          </p:cNvSpPr>
          <p:nvPr/>
        </p:nvSpPr>
        <p:spPr bwMode="auto">
          <a:xfrm>
            <a:off x="5943600" y="3886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28" name="Line 5"/>
          <p:cNvSpPr>
            <a:spLocks noChangeShapeType="1"/>
          </p:cNvSpPr>
          <p:nvPr/>
        </p:nvSpPr>
        <p:spPr bwMode="auto">
          <a:xfrm>
            <a:off x="3810000" y="4267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129" name="Object 6"/>
          <p:cNvGraphicFramePr>
            <a:graphicFrameLocks noChangeAspect="1"/>
          </p:cNvGraphicFramePr>
          <p:nvPr/>
        </p:nvGraphicFramePr>
        <p:xfrm>
          <a:off x="3276600" y="40386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3" imgW="381000" imgH="457200" progId="Equation.3">
                  <p:embed/>
                </p:oleObj>
              </mc:Choice>
              <mc:Fallback>
                <p:oleObj name="Equation" r:id="rId3" imgW="3810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386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7"/>
          <p:cNvGraphicFramePr>
            <a:graphicFrameLocks noChangeAspect="1"/>
          </p:cNvGraphicFramePr>
          <p:nvPr/>
        </p:nvGraphicFramePr>
        <p:xfrm>
          <a:off x="6070600" y="4038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5" imgW="431800" imgH="457200" progId="Equation.3">
                  <p:embed/>
                </p:oleObj>
              </mc:Choice>
              <mc:Fallback>
                <p:oleObj name="Equation" r:id="rId5" imgW="4318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4038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8"/>
          <p:cNvGraphicFramePr>
            <a:graphicFrameLocks noChangeAspect="1"/>
          </p:cNvGraphicFramePr>
          <p:nvPr/>
        </p:nvGraphicFramePr>
        <p:xfrm>
          <a:off x="3962400" y="3810000"/>
          <a:ext cx="166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7" imgW="1663700" imgH="444500" progId="Equation.3">
                  <p:embed/>
                </p:oleObj>
              </mc:Choice>
              <mc:Fallback>
                <p:oleObj name="Equation" r:id="rId7" imgW="16637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10000"/>
                        <a:ext cx="166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Line 9"/>
          <p:cNvSpPr>
            <a:spLocks noChangeShapeType="1"/>
          </p:cNvSpPr>
          <p:nvPr/>
        </p:nvSpPr>
        <p:spPr bwMode="auto">
          <a:xfrm>
            <a:off x="2971800" y="2819400"/>
            <a:ext cx="9906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33" name="Text Box 10"/>
          <p:cNvSpPr txBox="1">
            <a:spLocks noChangeArrowheads="1"/>
          </p:cNvSpPr>
          <p:nvPr/>
        </p:nvSpPr>
        <p:spPr bwMode="auto">
          <a:xfrm>
            <a:off x="1752600" y="1447800"/>
            <a:ext cx="147637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  <a:p>
            <a:r>
              <a:rPr lang="en-US" altLang="en-US"/>
              <a:t>symbol</a:t>
            </a:r>
          </a:p>
        </p:txBody>
      </p:sp>
      <p:sp>
        <p:nvSpPr>
          <p:cNvPr id="5134" name="Line 11"/>
          <p:cNvSpPr>
            <a:spLocks noChangeShapeType="1"/>
          </p:cNvSpPr>
          <p:nvPr/>
        </p:nvSpPr>
        <p:spPr bwMode="auto">
          <a:xfrm flipH="1">
            <a:off x="4648200" y="2819400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35" name="Text Box 12"/>
          <p:cNvSpPr txBox="1">
            <a:spLocks noChangeArrowheads="1"/>
          </p:cNvSpPr>
          <p:nvPr/>
        </p:nvSpPr>
        <p:spPr bwMode="auto">
          <a:xfrm>
            <a:off x="4191000" y="1371600"/>
            <a:ext cx="147637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Pop</a:t>
            </a:r>
          </a:p>
          <a:p>
            <a:r>
              <a:rPr lang="en-US" altLang="en-US"/>
              <a:t>symbol</a:t>
            </a:r>
          </a:p>
        </p:txBody>
      </p:sp>
      <p:sp>
        <p:nvSpPr>
          <p:cNvPr id="5136" name="Text Box 13"/>
          <p:cNvSpPr txBox="1">
            <a:spLocks noChangeArrowheads="1"/>
          </p:cNvSpPr>
          <p:nvPr/>
        </p:nvSpPr>
        <p:spPr bwMode="auto">
          <a:xfrm>
            <a:off x="6629400" y="1447800"/>
            <a:ext cx="147637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Push</a:t>
            </a:r>
          </a:p>
          <a:p>
            <a:r>
              <a:rPr lang="en-US" altLang="en-US"/>
              <a:t>symbol</a:t>
            </a:r>
          </a:p>
        </p:txBody>
      </p:sp>
      <p:sp>
        <p:nvSpPr>
          <p:cNvPr id="5137" name="Line 14"/>
          <p:cNvSpPr>
            <a:spLocks noChangeShapeType="1"/>
          </p:cNvSpPr>
          <p:nvPr/>
        </p:nvSpPr>
        <p:spPr bwMode="auto">
          <a:xfrm flipH="1">
            <a:off x="5638800" y="2819400"/>
            <a:ext cx="10668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29794D5-80A3-48DF-B001-FDA7CF7A1CDB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40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989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1990" name="Oval 3"/>
          <p:cNvSpPr>
            <a:spLocks noChangeArrowheads="1"/>
          </p:cNvSpPr>
          <p:nvPr/>
        </p:nvSpPr>
        <p:spPr bwMode="auto">
          <a:xfrm>
            <a:off x="304800" y="3505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1991" name="Text Box 8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41992" name="Line 12"/>
          <p:cNvSpPr>
            <a:spLocks noChangeShapeType="1"/>
          </p:cNvSpPr>
          <p:nvPr/>
        </p:nvSpPr>
        <p:spPr bwMode="auto">
          <a:xfrm flipV="1">
            <a:off x="990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1993" name="Text Box 13"/>
          <p:cNvSpPr txBox="1">
            <a:spLocks noChangeArrowheads="1"/>
          </p:cNvSpPr>
          <p:nvPr/>
        </p:nvSpPr>
        <p:spPr bwMode="auto">
          <a:xfrm>
            <a:off x="4130675" y="112713"/>
            <a:ext cx="1417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1</a:t>
            </a:r>
          </a:p>
        </p:txBody>
      </p:sp>
      <p:sp>
        <p:nvSpPr>
          <p:cNvPr id="41994" name="Rectangle 14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1995" name="Text Box 15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41996" name="Object 16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8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Line 17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1998" name="Text Box 18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1999" name="Object 19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9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0" name="Oval 20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2001" name="Object 21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0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2" name="Object 22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1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3" name="Freeform 23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2004" name="Object 24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2" name="Equation" r:id="rId11" imgW="1638300" imgH="1168400" progId="Equation.3">
                  <p:embed/>
                </p:oleObj>
              </mc:Choice>
              <mc:Fallback>
                <p:oleObj name="Equation" r:id="rId11" imgW="1638300" imgH="1168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5" name="Text Box 25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2006" name="Object 26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3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7" name="Object 27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4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8" name="Line 28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2009" name="Line 29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2010" name="Freeform 30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2011" name="Object 31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5" name="Equation" r:id="rId17" imgW="1638300" imgH="1168400" progId="Equation.3">
                  <p:embed/>
                </p:oleObj>
              </mc:Choice>
              <mc:Fallback>
                <p:oleObj name="Equation" r:id="rId17" imgW="1638300" imgH="11684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2" name="Oval 3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2013" name="Oval 33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2014" name="Line 34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2015" name="Object 35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6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6" name="Rectangle 3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2017" name="Line 3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2018" name="Line 3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2019" name="Line 4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2020" name="Object 4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7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1" name="Object 42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8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2" name="Object 43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9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3" name="Object 44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0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4" name="Line 45"/>
          <p:cNvSpPr>
            <a:spLocks noChangeShapeType="1"/>
          </p:cNvSpPr>
          <p:nvPr/>
        </p:nvSpPr>
        <p:spPr bwMode="auto">
          <a:xfrm flipH="1">
            <a:off x="8382000" y="220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7CD5F7D-B1CC-4237-97BF-50F26A7D6086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41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3013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3014" name="Oval 3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3015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43016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3017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2</a:t>
            </a:r>
          </a:p>
        </p:txBody>
      </p:sp>
      <p:sp>
        <p:nvSpPr>
          <p:cNvPr id="43018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3019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43020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5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1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3022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3023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6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4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3025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7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8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7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3028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9" name="Equation" r:id="rId11" imgW="1638300" imgH="1168400" progId="Equation.3">
                  <p:embed/>
                </p:oleObj>
              </mc:Choice>
              <mc:Fallback>
                <p:oleObj name="Equation" r:id="rId11" imgW="1638300" imgH="1168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9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3030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0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1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1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2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3033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3034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3035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2" name="Equation" r:id="rId17" imgW="1638300" imgH="1168400" progId="Equation.3">
                  <p:embed/>
                </p:oleObj>
              </mc:Choice>
              <mc:Fallback>
                <p:oleObj name="Equation" r:id="rId17" imgW="1638300" imgH="1168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6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3037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3038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3039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3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0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3041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4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2" name="Rectangle 3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3043" name="Line 4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3044" name="Line 4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3045" name="Line 4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3046" name="Object 4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5" name="Equation" r:id="rId23" imgW="254000" imgH="254000" progId="Equation.3">
                  <p:embed/>
                </p:oleObj>
              </mc:Choice>
              <mc:Fallback>
                <p:oleObj name="Equation" r:id="rId23" imgW="254000" imgH="2540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7" name="Object 44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6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8" name="Object 45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7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9" name="Object 46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8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50" name="Line 47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1365A05-7215-4205-A556-F9F324D3B9B3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42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37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38" name="Oval 3"/>
          <p:cNvSpPr>
            <a:spLocks noChangeArrowheads="1"/>
          </p:cNvSpPr>
          <p:nvPr/>
        </p:nvSpPr>
        <p:spPr bwMode="auto">
          <a:xfrm>
            <a:off x="1828800" y="5638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39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44040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41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3</a:t>
            </a:r>
          </a:p>
        </p:txBody>
      </p:sp>
      <p:sp>
        <p:nvSpPr>
          <p:cNvPr id="44042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43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44044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1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5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46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4047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2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8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4049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3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0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4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1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4052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5" name="Equation" r:id="rId11" imgW="1638300" imgH="1168400" progId="Equation.3">
                  <p:embed/>
                </p:oleObj>
              </mc:Choice>
              <mc:Fallback>
                <p:oleObj name="Equation" r:id="rId11" imgW="1638300" imgH="1168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3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4054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6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5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7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6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4057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58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4059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8" name="Equation" r:id="rId17" imgW="1638300" imgH="1168400" progId="Equation.3">
                  <p:embed/>
                </p:oleObj>
              </mc:Choice>
              <mc:Fallback>
                <p:oleObj name="Equation" r:id="rId17" imgW="1638300" imgH="1168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0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61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62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4063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9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4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4065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0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6" name="Line 39"/>
          <p:cNvSpPr>
            <a:spLocks noChangeShapeType="1"/>
          </p:cNvSpPr>
          <p:nvPr/>
        </p:nvSpPr>
        <p:spPr bwMode="auto">
          <a:xfrm flipH="1">
            <a:off x="2895600" y="3200400"/>
            <a:ext cx="9144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44067" name="Text Box 40"/>
          <p:cNvSpPr txBox="1">
            <a:spLocks noChangeArrowheads="1"/>
          </p:cNvSpPr>
          <p:nvPr/>
        </p:nvSpPr>
        <p:spPr bwMode="auto">
          <a:xfrm>
            <a:off x="3505200" y="1981200"/>
            <a:ext cx="35464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Guess the middle </a:t>
            </a:r>
          </a:p>
          <a:p>
            <a:r>
              <a:rPr lang="en-US"/>
              <a:t>of string</a:t>
            </a:r>
          </a:p>
        </p:txBody>
      </p:sp>
      <p:sp>
        <p:nvSpPr>
          <p:cNvPr id="44068" name="Rectangle 41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69" name="Line 42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4070" name="Line 43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4071" name="Line 44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4072" name="Object 45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1" name="Equation" r:id="rId23" imgW="254000" imgH="254000" progId="Equation.3">
                  <p:embed/>
                </p:oleObj>
              </mc:Choice>
              <mc:Fallback>
                <p:oleObj name="Equation" r:id="rId23" imgW="254000" imgH="2540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3" name="Object 46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2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4" name="Object 47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3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5" name="Object 48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4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6" name="Line 49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C825EC8-43D9-4147-BB43-6DFBF7BE9629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43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5061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62" name="Oval 3"/>
          <p:cNvSpPr>
            <a:spLocks noChangeArrowheads="1"/>
          </p:cNvSpPr>
          <p:nvPr/>
        </p:nvSpPr>
        <p:spPr bwMode="auto">
          <a:xfrm>
            <a:off x="3886200" y="4267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45064" name="Line 5"/>
          <p:cNvSpPr>
            <a:spLocks noChangeShapeType="1"/>
          </p:cNvSpPr>
          <p:nvPr/>
        </p:nvSpPr>
        <p:spPr bwMode="auto">
          <a:xfrm flipV="1">
            <a:off x="2362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65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4</a:t>
            </a:r>
          </a:p>
        </p:txBody>
      </p:sp>
      <p:sp>
        <p:nvSpPr>
          <p:cNvPr id="45066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67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45068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5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70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5071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6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2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5073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7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8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5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5076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9" name="Equation" r:id="rId11" imgW="1638300" imgH="1168400" progId="Equation.3">
                  <p:embed/>
                </p:oleObj>
              </mc:Choice>
              <mc:Fallback>
                <p:oleObj name="Equation" r:id="rId11" imgW="1638300" imgH="1168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7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5078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0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9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1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0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5081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82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5083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2" name="Equation" r:id="rId17" imgW="1638300" imgH="1168400" progId="Equation.3">
                  <p:embed/>
                </p:oleObj>
              </mc:Choice>
              <mc:Fallback>
                <p:oleObj name="Equation" r:id="rId17" imgW="1638300" imgH="1168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4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85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86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5087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3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8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5089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4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0" name="Line 39"/>
          <p:cNvSpPr>
            <a:spLocks noChangeShapeType="1"/>
          </p:cNvSpPr>
          <p:nvPr/>
        </p:nvSpPr>
        <p:spPr bwMode="auto">
          <a:xfrm>
            <a:off x="7467600" y="1219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5091" name="Line 40"/>
          <p:cNvSpPr>
            <a:spLocks noChangeShapeType="1"/>
          </p:cNvSpPr>
          <p:nvPr/>
        </p:nvSpPr>
        <p:spPr bwMode="auto">
          <a:xfrm flipH="1">
            <a:off x="7467600" y="1219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5092" name="Rectangle 41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93" name="Line 42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5094" name="Line 43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5095" name="Line 44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5096" name="Object 45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5" name="Equation" r:id="rId23" imgW="254000" imgH="254000" progId="Equation.3">
                  <p:embed/>
                </p:oleObj>
              </mc:Choice>
              <mc:Fallback>
                <p:oleObj name="Equation" r:id="rId23" imgW="254000" imgH="2540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7" name="Object 46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6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8" name="Object 47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7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9" name="Object 48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8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00" name="Line 49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A1E2326-78AC-4EDE-8B08-D3ED9914B08E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44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085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46087" name="Line 5"/>
          <p:cNvSpPr>
            <a:spLocks noChangeShapeType="1"/>
          </p:cNvSpPr>
          <p:nvPr/>
        </p:nvSpPr>
        <p:spPr bwMode="auto">
          <a:xfrm flipV="1">
            <a:off x="3124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6088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5</a:t>
            </a:r>
          </a:p>
        </p:txBody>
      </p:sp>
      <p:sp>
        <p:nvSpPr>
          <p:cNvPr id="46089" name="Rectangle 7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6090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46091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5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2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6093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6094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6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5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6096" name="Object 14"/>
          <p:cNvGraphicFramePr>
            <a:graphicFrameLocks noChangeAspect="1"/>
          </p:cNvGraphicFramePr>
          <p:nvPr/>
        </p:nvGraphicFramePr>
        <p:xfrm>
          <a:off x="4672013" y="60452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7" name="Equation" r:id="rId7" imgW="406224" imgH="571252" progId="Equation.3">
                  <p:embed/>
                </p:oleObj>
              </mc:Choice>
              <mc:Fallback>
                <p:oleObj name="Equation" r:id="rId7" imgW="406224" imgH="57125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60452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7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8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8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6099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9" name="Equation" r:id="rId11" imgW="1638300" imgH="1168400" progId="Equation.3">
                  <p:embed/>
                </p:oleObj>
              </mc:Choice>
              <mc:Fallback>
                <p:oleObj name="Equation" r:id="rId11" imgW="1638300" imgH="1168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0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6101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0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2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1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3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6104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6105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6106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2" name="Equation" r:id="rId17" imgW="1638300" imgH="1168400" progId="Equation.3">
                  <p:embed/>
                </p:oleObj>
              </mc:Choice>
              <mc:Fallback>
                <p:oleObj name="Equation" r:id="rId17" imgW="1638300" imgH="1168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7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6108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6109" name="Line 35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6110" name="Object 36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3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1" name="Rectangle 3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6112" name="Line 4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6113" name="Line 4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6114" name="Line 4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6115" name="Object 4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4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6" name="Object 44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5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7" name="Object 45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6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8" name="Object 46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7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9" name="Text Box 47"/>
          <p:cNvSpPr txBox="1">
            <a:spLocks noChangeArrowheads="1"/>
          </p:cNvSpPr>
          <p:nvPr/>
        </p:nvSpPr>
        <p:spPr bwMode="auto">
          <a:xfrm>
            <a:off x="2743200" y="685800"/>
            <a:ext cx="624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There is no possible transition.</a:t>
            </a:r>
          </a:p>
        </p:txBody>
      </p:sp>
      <p:sp>
        <p:nvSpPr>
          <p:cNvPr id="46120" name="Text Box 48"/>
          <p:cNvSpPr txBox="1">
            <a:spLocks noChangeArrowheads="1"/>
          </p:cNvSpPr>
          <p:nvPr/>
        </p:nvSpPr>
        <p:spPr bwMode="auto">
          <a:xfrm>
            <a:off x="3962400" y="1676400"/>
            <a:ext cx="3200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Input is not consumed</a:t>
            </a:r>
          </a:p>
        </p:txBody>
      </p:sp>
      <p:sp>
        <p:nvSpPr>
          <p:cNvPr id="46121" name="Line 49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2C56EC6-E38B-4732-AE9A-3150ECC06A57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45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7109" name="Oval 2"/>
          <p:cNvSpPr>
            <a:spLocks noChangeArrowheads="1"/>
          </p:cNvSpPr>
          <p:nvPr/>
        </p:nvSpPr>
        <p:spPr bwMode="auto">
          <a:xfrm>
            <a:off x="10668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10" name="Text Box 3"/>
          <p:cNvSpPr txBox="1">
            <a:spLocks noChangeArrowheads="1"/>
          </p:cNvSpPr>
          <p:nvPr/>
        </p:nvSpPr>
        <p:spPr bwMode="auto">
          <a:xfrm>
            <a:off x="0" y="0"/>
            <a:ext cx="716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Another computation on same string:</a:t>
            </a:r>
          </a:p>
        </p:txBody>
      </p:sp>
      <p:sp>
        <p:nvSpPr>
          <p:cNvPr id="47111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47112" name="Line 5"/>
          <p:cNvSpPr>
            <a:spLocks noChangeShapeType="1"/>
          </p:cNvSpPr>
          <p:nvPr/>
        </p:nvSpPr>
        <p:spPr bwMode="auto">
          <a:xfrm flipV="1">
            <a:off x="549275" y="23225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13" name="Text Box 6"/>
          <p:cNvSpPr txBox="1">
            <a:spLocks noChangeArrowheads="1"/>
          </p:cNvSpPr>
          <p:nvPr/>
        </p:nvSpPr>
        <p:spPr bwMode="auto">
          <a:xfrm>
            <a:off x="4038600" y="9144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0</a:t>
            </a:r>
          </a:p>
        </p:txBody>
      </p:sp>
      <p:sp>
        <p:nvSpPr>
          <p:cNvPr id="47114" name="Rectangle 7"/>
          <p:cNvSpPr>
            <a:spLocks noChangeArrowheads="1"/>
          </p:cNvSpPr>
          <p:nvPr/>
        </p:nvSpPr>
        <p:spPr bwMode="auto">
          <a:xfrm>
            <a:off x="7467600" y="2362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15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47116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5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7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18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7119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6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0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7121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7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2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8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3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7124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9" name="Equation" r:id="rId11" imgW="1638300" imgH="1168400" progId="Equation.3">
                  <p:embed/>
                </p:oleObj>
              </mc:Choice>
              <mc:Fallback>
                <p:oleObj name="Equation" r:id="rId11" imgW="1638300" imgH="1168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5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7126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0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7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1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8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7129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30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7131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2" name="Equation" r:id="rId17" imgW="1638300" imgH="1168400" progId="Equation.3">
                  <p:embed/>
                </p:oleObj>
              </mc:Choice>
              <mc:Fallback>
                <p:oleObj name="Equation" r:id="rId17" imgW="1638300" imgH="1168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2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33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34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35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7136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7137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7138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3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9" name="Object 32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4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0" name="Object 33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5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1" name="Object 34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6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42" name="Line 35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F5760F7-FF1A-4CB8-A4AF-5CC06BBC42C0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46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33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34" name="Oval 3"/>
          <p:cNvSpPr>
            <a:spLocks noChangeArrowheads="1"/>
          </p:cNvSpPr>
          <p:nvPr/>
        </p:nvSpPr>
        <p:spPr bwMode="auto">
          <a:xfrm>
            <a:off x="304800" y="3505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35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48136" name="Line 5"/>
          <p:cNvSpPr>
            <a:spLocks noChangeShapeType="1"/>
          </p:cNvSpPr>
          <p:nvPr/>
        </p:nvSpPr>
        <p:spPr bwMode="auto">
          <a:xfrm flipV="1">
            <a:off x="990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37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17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1</a:t>
            </a:r>
          </a:p>
        </p:txBody>
      </p:sp>
      <p:sp>
        <p:nvSpPr>
          <p:cNvPr id="48138" name="Rectangle 7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39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48140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2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1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42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8143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3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4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145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4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6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5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7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8148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6" name="Equation" r:id="rId11" imgW="1638300" imgH="1168400" progId="Equation.3">
                  <p:embed/>
                </p:oleObj>
              </mc:Choice>
              <mc:Fallback>
                <p:oleObj name="Equation" r:id="rId11" imgW="1638300" imgH="1168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9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8150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7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1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8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2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153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54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8155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9" name="Equation" r:id="rId17" imgW="1638300" imgH="1168400" progId="Equation.3">
                  <p:embed/>
                </p:oleObj>
              </mc:Choice>
              <mc:Fallback>
                <p:oleObj name="Equation" r:id="rId17" imgW="1638300" imgH="1168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6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57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58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159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0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0" name="Rectangle 2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61" name="Line 3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162" name="Line 3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163" name="Line 3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8164" name="Object 3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1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5" name="Object 34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2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6" name="Object 35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3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7" name="Object 36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4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8" name="Line 37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CAB8769-1F7C-46FB-80F9-AF443D92EA0C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47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9157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58" name="Oval 3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59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49160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61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2</a:t>
            </a:r>
          </a:p>
        </p:txBody>
      </p:sp>
      <p:sp>
        <p:nvSpPr>
          <p:cNvPr id="49162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63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49164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9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66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9167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0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8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169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1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0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2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1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9172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3" name="Equation" r:id="rId11" imgW="1638300" imgH="1168400" progId="Equation.3">
                  <p:embed/>
                </p:oleObj>
              </mc:Choice>
              <mc:Fallback>
                <p:oleObj name="Equation" r:id="rId11" imgW="1638300" imgH="1168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3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9174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4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5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5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6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177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78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9179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6" name="Equation" r:id="rId17" imgW="1638300" imgH="1168400" progId="Equation.3">
                  <p:embed/>
                </p:oleObj>
              </mc:Choice>
              <mc:Fallback>
                <p:oleObj name="Equation" r:id="rId17" imgW="1638300" imgH="1168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0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81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82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183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7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4" name="Line 29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185" name="Object 30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8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6" name="Rectangle 31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87" name="Line 32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188" name="Line 33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189" name="Line 34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9190" name="Object 35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9" name="Equation" r:id="rId23" imgW="254000" imgH="254000" progId="Equation.3">
                  <p:embed/>
                </p:oleObj>
              </mc:Choice>
              <mc:Fallback>
                <p:oleObj name="Equation" r:id="rId23" imgW="254000" imgH="2540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1" name="Object 36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0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2" name="Object 37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1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3" name="Object 38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2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94" name="Line 39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D480FE8-A414-4AE9-BC77-90B604625494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48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50182" name="Line 5"/>
          <p:cNvSpPr>
            <a:spLocks noChangeShapeType="1"/>
          </p:cNvSpPr>
          <p:nvPr/>
        </p:nvSpPr>
        <p:spPr bwMode="auto">
          <a:xfrm flipV="1">
            <a:off x="2362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3</a:t>
            </a:r>
          </a:p>
        </p:txBody>
      </p:sp>
      <p:sp>
        <p:nvSpPr>
          <p:cNvPr id="50184" name="Rectangle 7"/>
          <p:cNvSpPr>
            <a:spLocks noChangeArrowheads="1"/>
          </p:cNvSpPr>
          <p:nvPr/>
        </p:nvSpPr>
        <p:spPr bwMode="auto">
          <a:xfrm>
            <a:off x="7467600" y="609600"/>
            <a:ext cx="914400" cy="2398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0185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50186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6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0188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7" name="Equation" r:id="rId5" imgW="254000" imgH="254000" progId="Equation.3">
                  <p:embed/>
                </p:oleObj>
              </mc:Choice>
              <mc:Fallback>
                <p:oleObj name="Equation" r:id="rId5" imgW="2540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9" name="Line 29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0190" name="Object 30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8"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1" name="Rectangle 33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0192" name="Line 34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0193" name="Line 35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0194" name="Line 36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0195" name="Object 37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9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6" name="Object 38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0" name="Equation" r:id="rId10" imgW="254000" imgH="355600" progId="Equation.3">
                  <p:embed/>
                </p:oleObj>
              </mc:Choice>
              <mc:Fallback>
                <p:oleObj name="Equation" r:id="rId10" imgW="254000" imgH="355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7" name="Object 39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1" name="Equation" r:id="rId11" imgW="254000" imgH="355600" progId="Equation.3">
                  <p:embed/>
                </p:oleObj>
              </mc:Choice>
              <mc:Fallback>
                <p:oleObj name="Equation" r:id="rId11" imgW="254000" imgH="355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8" name="Object 40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2" name="Equation" r:id="rId12" imgW="254000" imgH="355600" progId="Equation.3">
                  <p:embed/>
                </p:oleObj>
              </mc:Choice>
              <mc:Fallback>
                <p:oleObj name="Equation" r:id="rId12" imgW="254000" imgH="355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9" name="Oval 41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0200" name="Oval 42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0201" name="Line 43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0202" name="Text Box 44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0203" name="Object 45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3" name="Equation" r:id="rId13" imgW="1574800" imgH="469900" progId="Equation.3">
                  <p:embed/>
                </p:oleObj>
              </mc:Choice>
              <mc:Fallback>
                <p:oleObj name="Equation" r:id="rId13" imgW="1574800" imgH="4699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4" name="Oval 46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0205" name="Object 47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4" name="Equation" r:id="rId15" imgW="381000" imgH="457200" progId="Equation.3">
                  <p:embed/>
                </p:oleObj>
              </mc:Choice>
              <mc:Fallback>
                <p:oleObj name="Equation" r:id="rId15" imgW="381000" imgH="4572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6" name="Object 48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5" name="Equation" r:id="rId17" imgW="431800" imgH="457200" progId="Equation.3">
                  <p:embed/>
                </p:oleObj>
              </mc:Choice>
              <mc:Fallback>
                <p:oleObj name="Equation" r:id="rId17" imgW="431800" imgH="4572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7" name="Freeform 49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0208" name="Object 50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6" name="Equation" r:id="rId19" imgW="1638300" imgH="1168400" progId="Equation.3">
                  <p:embed/>
                </p:oleObj>
              </mc:Choice>
              <mc:Fallback>
                <p:oleObj name="Equation" r:id="rId19" imgW="1638300" imgH="11684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9" name="Text Box 51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0210" name="Object 52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7" name="Equation" r:id="rId21" imgW="1701800" imgH="469900" progId="Equation.3">
                  <p:embed/>
                </p:oleObj>
              </mc:Choice>
              <mc:Fallback>
                <p:oleObj name="Equation" r:id="rId21" imgW="1701800" imgH="4699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1" name="Object 53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8" name="Equation" r:id="rId23" imgW="444500" imgH="469900" progId="Equation.3">
                  <p:embed/>
                </p:oleObj>
              </mc:Choice>
              <mc:Fallback>
                <p:oleObj name="Equation" r:id="rId23" imgW="444500" imgH="4699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2" name="Line 54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0213" name="Line 55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0214" name="Freeform 56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0215" name="Object 57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9" name="Equation" r:id="rId25" imgW="1638300" imgH="1168400" progId="Equation.3">
                  <p:embed/>
                </p:oleObj>
              </mc:Choice>
              <mc:Fallback>
                <p:oleObj name="Equation" r:id="rId25" imgW="1638300" imgH="11684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6" name="Oval 58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0217" name="Oval 59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0218" name="Line 60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0219" name="Object 61"/>
          <p:cNvGraphicFramePr>
            <a:graphicFrameLocks noChangeAspect="1"/>
          </p:cNvGraphicFramePr>
          <p:nvPr/>
        </p:nvGraphicFramePr>
        <p:xfrm>
          <a:off x="7848600" y="762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0" name="Equation" r:id="rId27" imgW="254000" imgH="355600" progId="Equation.3">
                  <p:embed/>
                </p:oleObj>
              </mc:Choice>
              <mc:Fallback>
                <p:oleObj name="Equation" r:id="rId27" imgW="254000" imgH="3556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762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20" name="Line 62"/>
          <p:cNvSpPr>
            <a:spLocks noChangeShapeType="1"/>
          </p:cNvSpPr>
          <p:nvPr/>
        </p:nvSpPr>
        <p:spPr bwMode="auto">
          <a:xfrm flipH="1">
            <a:off x="83820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7F7DAB7-816C-449B-B0D8-1DBF2F30CB70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49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1205" name="Text Box 3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51206" name="Line 4"/>
          <p:cNvSpPr>
            <a:spLocks noChangeShapeType="1"/>
          </p:cNvSpPr>
          <p:nvPr/>
        </p:nvSpPr>
        <p:spPr bwMode="auto">
          <a:xfrm flipV="1">
            <a:off x="3124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207" name="Text Box 5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4</a:t>
            </a:r>
          </a:p>
        </p:txBody>
      </p:sp>
      <p:sp>
        <p:nvSpPr>
          <p:cNvPr id="51208" name="Text Box 7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sp>
        <p:nvSpPr>
          <p:cNvPr id="51209" name="Rectangle 28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210" name="Line 29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211" name="Line 30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212" name="Line 31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1213" name="Object 32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3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4" name="Object 33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4" name="Equation" r:id="rId5" imgW="254000" imgH="355600" progId="Equation.3">
                  <p:embed/>
                </p:oleObj>
              </mc:Choice>
              <mc:Fallback>
                <p:oleObj name="Equation" r:id="rId5" imgW="254000" imgH="355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5" name="Object 34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5"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6" name="Object 35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6" name="Equation" r:id="rId8" imgW="254000" imgH="355600" progId="Equation.3">
                  <p:embed/>
                </p:oleObj>
              </mc:Choice>
              <mc:Fallback>
                <p:oleObj name="Equation" r:id="rId8" imgW="254000" imgH="355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7" name="Oval 37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218" name="Oval 38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219" name="Line 39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220" name="Text Box 40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1221" name="Object 41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7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2" name="Oval 42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1223" name="Object 43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8" name="Equation" r:id="rId11" imgW="381000" imgH="457200" progId="Equation.3">
                  <p:embed/>
                </p:oleObj>
              </mc:Choice>
              <mc:Fallback>
                <p:oleObj name="Equation" r:id="rId11" imgW="381000" imgH="4572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4" name="Object 44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9" name="Equation" r:id="rId13" imgW="431800" imgH="457200" progId="Equation.3">
                  <p:embed/>
                </p:oleObj>
              </mc:Choice>
              <mc:Fallback>
                <p:oleObj name="Equation" r:id="rId13" imgW="431800" imgH="4572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5" name="Freeform 45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1226" name="Object 46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0" name="Equation" r:id="rId15" imgW="1638300" imgH="1168400" progId="Equation.3">
                  <p:embed/>
                </p:oleObj>
              </mc:Choice>
              <mc:Fallback>
                <p:oleObj name="Equation" r:id="rId15" imgW="1638300" imgH="11684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7" name="Text Box 47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1228" name="Object 48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1" name="Equation" r:id="rId17" imgW="1701800" imgH="469900" progId="Equation.3">
                  <p:embed/>
                </p:oleObj>
              </mc:Choice>
              <mc:Fallback>
                <p:oleObj name="Equation" r:id="rId17" imgW="1701800" imgH="4699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9" name="Object 49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2" name="Equation" r:id="rId19" imgW="444500" imgH="469900" progId="Equation.3">
                  <p:embed/>
                </p:oleObj>
              </mc:Choice>
              <mc:Fallback>
                <p:oleObj name="Equation" r:id="rId19" imgW="444500" imgH="4699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0" name="Line 50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231" name="Line 51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232" name="Freeform 52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1233" name="Object 53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3" name="Equation" r:id="rId21" imgW="1638300" imgH="1168400" progId="Equation.3">
                  <p:embed/>
                </p:oleObj>
              </mc:Choice>
              <mc:Fallback>
                <p:oleObj name="Equation" r:id="rId21" imgW="1638300" imgH="11684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4" name="Oval 54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235" name="Oval 55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236" name="Rectangle 56"/>
          <p:cNvSpPr>
            <a:spLocks noChangeArrowheads="1"/>
          </p:cNvSpPr>
          <p:nvPr/>
        </p:nvSpPr>
        <p:spPr bwMode="auto">
          <a:xfrm>
            <a:off x="7467600" y="152400"/>
            <a:ext cx="914400" cy="285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1237" name="Object 57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4" name="Equation" r:id="rId23" imgW="228600" imgH="419100" progId="Equation.3">
                  <p:embed/>
                </p:oleObj>
              </mc:Choice>
              <mc:Fallback>
                <p:oleObj name="Equation" r:id="rId23" imgW="228600" imgH="4191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8" name="Line 58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1239" name="Object 59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5"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0" name="Line 60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1241" name="Object 61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6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2" name="Line 62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1243" name="Object 63"/>
          <p:cNvGraphicFramePr>
            <a:graphicFrameLocks noChangeAspect="1"/>
          </p:cNvGraphicFramePr>
          <p:nvPr/>
        </p:nvGraphicFramePr>
        <p:xfrm>
          <a:off x="7848600" y="762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7" name="Equation" r:id="rId27" imgW="254000" imgH="355600" progId="Equation.3">
                  <p:embed/>
                </p:oleObj>
              </mc:Choice>
              <mc:Fallback>
                <p:oleObj name="Equation" r:id="rId27" imgW="254000" imgH="3556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762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4" name="Line 64"/>
          <p:cNvSpPr>
            <a:spLocks noChangeShapeType="1"/>
          </p:cNvSpPr>
          <p:nvPr/>
        </p:nvSpPr>
        <p:spPr bwMode="auto">
          <a:xfrm>
            <a:off x="7467600" y="685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1245" name="Object 65"/>
          <p:cNvGraphicFramePr>
            <a:graphicFrameLocks noChangeAspect="1"/>
          </p:cNvGraphicFramePr>
          <p:nvPr/>
        </p:nvGraphicFramePr>
        <p:xfrm>
          <a:off x="7848600" y="228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8" name="Equation" r:id="rId28" imgW="254000" imgH="355600" progId="Equation.3">
                  <p:embed/>
                </p:oleObj>
              </mc:Choice>
              <mc:Fallback>
                <p:oleObj name="Equation" r:id="rId28" imgW="254000" imgH="3556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28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6" name="Line 68"/>
          <p:cNvSpPr>
            <a:spLocks noChangeShapeType="1"/>
          </p:cNvSpPr>
          <p:nvPr/>
        </p:nvSpPr>
        <p:spPr bwMode="auto">
          <a:xfrm flipH="1">
            <a:off x="8382000" y="45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2A78D63-99D3-4FC6-A8E7-84111F21DB65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149" name="Oval 2"/>
          <p:cNvSpPr>
            <a:spLocks noChangeArrowheads="1"/>
          </p:cNvSpPr>
          <p:nvPr/>
        </p:nvSpPr>
        <p:spPr bwMode="auto">
          <a:xfrm>
            <a:off x="2895600" y="60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50" name="Oval 3"/>
          <p:cNvSpPr>
            <a:spLocks noChangeArrowheads="1"/>
          </p:cNvSpPr>
          <p:nvPr/>
        </p:nvSpPr>
        <p:spPr bwMode="auto">
          <a:xfrm>
            <a:off x="5715000" y="60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51" name="Line 4"/>
          <p:cNvSpPr>
            <a:spLocks noChangeShapeType="1"/>
          </p:cNvSpPr>
          <p:nvPr/>
        </p:nvSpPr>
        <p:spPr bwMode="auto">
          <a:xfrm>
            <a:off x="3581400" y="990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152" name="Object 5"/>
          <p:cNvGraphicFramePr>
            <a:graphicFrameLocks noChangeAspect="1"/>
          </p:cNvGraphicFramePr>
          <p:nvPr/>
        </p:nvGraphicFramePr>
        <p:xfrm>
          <a:off x="3048000" y="7620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3" imgW="381000" imgH="457200" progId="Equation.3">
                  <p:embed/>
                </p:oleObj>
              </mc:Choice>
              <mc:Fallback>
                <p:oleObj name="Equation" r:id="rId3" imgW="3810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6"/>
          <p:cNvGraphicFramePr>
            <a:graphicFrameLocks noChangeAspect="1"/>
          </p:cNvGraphicFramePr>
          <p:nvPr/>
        </p:nvGraphicFramePr>
        <p:xfrm>
          <a:off x="5842000" y="7620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5" imgW="431800" imgH="457200" progId="Equation.3">
                  <p:embed/>
                </p:oleObj>
              </mc:Choice>
              <mc:Fallback>
                <p:oleObj name="Equation" r:id="rId5" imgW="431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7620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7"/>
          <p:cNvGraphicFramePr>
            <a:graphicFrameLocks noChangeAspect="1"/>
          </p:cNvGraphicFramePr>
          <p:nvPr/>
        </p:nvGraphicFramePr>
        <p:xfrm>
          <a:off x="3810000" y="457200"/>
          <a:ext cx="166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7" imgW="1663700" imgH="444500" progId="Equation.3">
                  <p:embed/>
                </p:oleObj>
              </mc:Choice>
              <mc:Fallback>
                <p:oleObj name="Equation" r:id="rId7" imgW="16637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57200"/>
                        <a:ext cx="166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Rectangle 8"/>
          <p:cNvSpPr>
            <a:spLocks noChangeArrowheads="1"/>
          </p:cNvSpPr>
          <p:nvPr/>
        </p:nvSpPr>
        <p:spPr bwMode="auto">
          <a:xfrm>
            <a:off x="457200" y="2743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56" name="Line 9"/>
          <p:cNvSpPr>
            <a:spLocks noChangeShapeType="1"/>
          </p:cNvSpPr>
          <p:nvPr/>
        </p:nvSpPr>
        <p:spPr bwMode="auto">
          <a:xfrm>
            <a:off x="16002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57" name="Line 10"/>
          <p:cNvSpPr>
            <a:spLocks noChangeShapeType="1"/>
          </p:cNvSpPr>
          <p:nvPr/>
        </p:nvSpPr>
        <p:spPr bwMode="auto">
          <a:xfrm>
            <a:off x="21336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58" name="Rectangle 11"/>
          <p:cNvSpPr>
            <a:spLocks noChangeArrowheads="1"/>
          </p:cNvSpPr>
          <p:nvPr/>
        </p:nvSpPr>
        <p:spPr bwMode="auto">
          <a:xfrm>
            <a:off x="838200" y="4648200"/>
            <a:ext cx="838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59" name="Line 12"/>
          <p:cNvSpPr>
            <a:spLocks noChangeShapeType="1"/>
          </p:cNvSpPr>
          <p:nvPr/>
        </p:nvSpPr>
        <p:spPr bwMode="auto">
          <a:xfrm>
            <a:off x="838200" y="518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160" name="Object 13"/>
          <p:cNvGraphicFramePr>
            <a:graphicFrameLocks noChangeAspect="1"/>
          </p:cNvGraphicFramePr>
          <p:nvPr/>
        </p:nvGraphicFramePr>
        <p:xfrm>
          <a:off x="17526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Line 14"/>
          <p:cNvSpPr>
            <a:spLocks noChangeShapeType="1"/>
          </p:cNvSpPr>
          <p:nvPr/>
        </p:nvSpPr>
        <p:spPr bwMode="auto">
          <a:xfrm>
            <a:off x="1371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162" name="Object 15"/>
          <p:cNvGraphicFramePr>
            <a:graphicFrameLocks noChangeAspect="1"/>
          </p:cNvGraphicFramePr>
          <p:nvPr/>
        </p:nvGraphicFramePr>
        <p:xfrm>
          <a:off x="7493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Equation" r:id="rId11" imgW="418918" imgH="114250" progId="Equation.3">
                  <p:embed/>
                </p:oleObj>
              </mc:Choice>
              <mc:Fallback>
                <p:oleObj name="Equation" r:id="rId11" imgW="418918" imgH="11425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Object 16"/>
          <p:cNvGraphicFramePr>
            <a:graphicFrameLocks noChangeAspect="1"/>
          </p:cNvGraphicFramePr>
          <p:nvPr/>
        </p:nvGraphicFramePr>
        <p:xfrm>
          <a:off x="25781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" name="Object 17"/>
          <p:cNvGraphicFramePr>
            <a:graphicFrameLocks noChangeAspect="1"/>
          </p:cNvGraphicFramePr>
          <p:nvPr/>
        </p:nvGraphicFramePr>
        <p:xfrm>
          <a:off x="1143000" y="47244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Equation" r:id="rId14" imgW="254000" imgH="355600" progId="Equation.3">
                  <p:embed/>
                </p:oleObj>
              </mc:Choice>
              <mc:Fallback>
                <p:oleObj name="Equation" r:id="rId14" imgW="254000" imgH="355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5" name="Line 18"/>
          <p:cNvSpPr>
            <a:spLocks noChangeShapeType="1"/>
          </p:cNvSpPr>
          <p:nvPr/>
        </p:nvSpPr>
        <p:spPr bwMode="auto">
          <a:xfrm flipH="1">
            <a:off x="1676400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66" name="Text Box 19"/>
          <p:cNvSpPr txBox="1">
            <a:spLocks noChangeArrowheads="1"/>
          </p:cNvSpPr>
          <p:nvPr/>
        </p:nvSpPr>
        <p:spPr bwMode="auto">
          <a:xfrm>
            <a:off x="2286000" y="4724400"/>
            <a:ext cx="808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top</a:t>
            </a:r>
          </a:p>
        </p:txBody>
      </p:sp>
      <p:sp>
        <p:nvSpPr>
          <p:cNvPr id="6167" name="Text Box 20"/>
          <p:cNvSpPr txBox="1">
            <a:spLocks noChangeArrowheads="1"/>
          </p:cNvSpPr>
          <p:nvPr/>
        </p:nvSpPr>
        <p:spPr bwMode="auto">
          <a:xfrm>
            <a:off x="0" y="2209800"/>
            <a:ext cx="113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6168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1211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sp>
        <p:nvSpPr>
          <p:cNvPr id="6169" name="Rectangle 22"/>
          <p:cNvSpPr>
            <a:spLocks noChangeArrowheads="1"/>
          </p:cNvSpPr>
          <p:nvPr/>
        </p:nvSpPr>
        <p:spPr bwMode="auto">
          <a:xfrm>
            <a:off x="5715000" y="2743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70" name="Line 23"/>
          <p:cNvSpPr>
            <a:spLocks noChangeShapeType="1"/>
          </p:cNvSpPr>
          <p:nvPr/>
        </p:nvSpPr>
        <p:spPr bwMode="auto">
          <a:xfrm>
            <a:off x="68580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71" name="Line 24"/>
          <p:cNvSpPr>
            <a:spLocks noChangeShapeType="1"/>
          </p:cNvSpPr>
          <p:nvPr/>
        </p:nvSpPr>
        <p:spPr bwMode="auto">
          <a:xfrm>
            <a:off x="73914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172" name="Object 25"/>
          <p:cNvGraphicFramePr>
            <a:graphicFrameLocks noChangeAspect="1"/>
          </p:cNvGraphicFramePr>
          <p:nvPr/>
        </p:nvGraphicFramePr>
        <p:xfrm>
          <a:off x="70104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3" name="Line 26"/>
          <p:cNvSpPr>
            <a:spLocks noChangeShapeType="1"/>
          </p:cNvSpPr>
          <p:nvPr/>
        </p:nvSpPr>
        <p:spPr bwMode="auto">
          <a:xfrm>
            <a:off x="7086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174" name="Object 27"/>
          <p:cNvGraphicFramePr>
            <a:graphicFrameLocks noChangeAspect="1"/>
          </p:cNvGraphicFramePr>
          <p:nvPr/>
        </p:nvGraphicFramePr>
        <p:xfrm>
          <a:off x="60071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Equation" r:id="rId17" imgW="418918" imgH="114250" progId="Equation.3">
                  <p:embed/>
                </p:oleObj>
              </mc:Choice>
              <mc:Fallback>
                <p:oleObj name="Equation" r:id="rId17" imgW="418918" imgH="11425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5" name="Object 28"/>
          <p:cNvGraphicFramePr>
            <a:graphicFrameLocks noChangeAspect="1"/>
          </p:cNvGraphicFramePr>
          <p:nvPr/>
        </p:nvGraphicFramePr>
        <p:xfrm>
          <a:off x="78359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Equation" r:id="rId18" imgW="418918" imgH="114250" progId="Equation.3">
                  <p:embed/>
                </p:oleObj>
              </mc:Choice>
              <mc:Fallback>
                <p:oleObj name="Equation" r:id="rId18" imgW="418918" imgH="11425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6" name="AutoShape 29"/>
          <p:cNvSpPr>
            <a:spLocks noChangeArrowheads="1"/>
          </p:cNvSpPr>
          <p:nvPr/>
        </p:nvSpPr>
        <p:spPr bwMode="auto">
          <a:xfrm>
            <a:off x="3735388" y="4810125"/>
            <a:ext cx="1847850" cy="1077913"/>
          </a:xfrm>
          <a:prstGeom prst="rightArrow">
            <a:avLst>
              <a:gd name="adj1" fmla="val 50000"/>
              <a:gd name="adj2" fmla="val 4285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Replace</a:t>
            </a:r>
          </a:p>
        </p:txBody>
      </p:sp>
      <p:sp>
        <p:nvSpPr>
          <p:cNvPr id="6177" name="Line 30"/>
          <p:cNvSpPr>
            <a:spLocks noChangeShapeType="1"/>
          </p:cNvSpPr>
          <p:nvPr/>
        </p:nvSpPr>
        <p:spPr bwMode="auto">
          <a:xfrm>
            <a:off x="8382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78" name="Line 31"/>
          <p:cNvSpPr>
            <a:spLocks noChangeShapeType="1"/>
          </p:cNvSpPr>
          <p:nvPr/>
        </p:nvSpPr>
        <p:spPr bwMode="auto">
          <a:xfrm>
            <a:off x="8382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179" name="Object 32"/>
          <p:cNvGraphicFramePr>
            <a:graphicFrameLocks noChangeAspect="1"/>
          </p:cNvGraphicFramePr>
          <p:nvPr/>
        </p:nvGraphicFramePr>
        <p:xfrm>
          <a:off x="1143000" y="57912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Equation" r:id="rId19" imgW="215900" imgH="254000" progId="Equation.3">
                  <p:embed/>
                </p:oleObj>
              </mc:Choice>
              <mc:Fallback>
                <p:oleObj name="Equation" r:id="rId19" imgW="215900" imgH="254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91200"/>
                        <a:ext cx="215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0" name="Object 33"/>
          <p:cNvGraphicFramePr>
            <a:graphicFrameLocks noChangeAspect="1"/>
          </p:cNvGraphicFramePr>
          <p:nvPr/>
        </p:nvGraphicFramePr>
        <p:xfrm>
          <a:off x="1143000" y="5257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57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1" name="Object 34"/>
          <p:cNvGraphicFramePr>
            <a:graphicFrameLocks noChangeAspect="1"/>
          </p:cNvGraphicFramePr>
          <p:nvPr/>
        </p:nvGraphicFramePr>
        <p:xfrm>
          <a:off x="1143000" y="617220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quation" r:id="rId23" imgW="241195" imgH="431613" progId="Equation.3">
                  <p:embed/>
                </p:oleObj>
              </mc:Choice>
              <mc:Fallback>
                <p:oleObj name="Equation" r:id="rId23" imgW="241195" imgH="431613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172200"/>
                        <a:ext cx="2397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2" name="Rectangle 35"/>
          <p:cNvSpPr>
            <a:spLocks noChangeArrowheads="1"/>
          </p:cNvSpPr>
          <p:nvPr/>
        </p:nvSpPr>
        <p:spPr bwMode="auto">
          <a:xfrm>
            <a:off x="6248400" y="4648200"/>
            <a:ext cx="838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83" name="Line 36"/>
          <p:cNvSpPr>
            <a:spLocks noChangeShapeType="1"/>
          </p:cNvSpPr>
          <p:nvPr/>
        </p:nvSpPr>
        <p:spPr bwMode="auto">
          <a:xfrm>
            <a:off x="6248400" y="518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84" name="Line 37"/>
          <p:cNvSpPr>
            <a:spLocks noChangeShapeType="1"/>
          </p:cNvSpPr>
          <p:nvPr/>
        </p:nvSpPr>
        <p:spPr bwMode="auto">
          <a:xfrm>
            <a:off x="62484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85" name="Line 38"/>
          <p:cNvSpPr>
            <a:spLocks noChangeShapeType="1"/>
          </p:cNvSpPr>
          <p:nvPr/>
        </p:nvSpPr>
        <p:spPr bwMode="auto">
          <a:xfrm>
            <a:off x="62484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186" name="Object 39"/>
          <p:cNvGraphicFramePr>
            <a:graphicFrameLocks noChangeAspect="1"/>
          </p:cNvGraphicFramePr>
          <p:nvPr/>
        </p:nvGraphicFramePr>
        <p:xfrm>
          <a:off x="6553200" y="57912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Equation" r:id="rId25" imgW="215900" imgH="254000" progId="Equation.3">
                  <p:embed/>
                </p:oleObj>
              </mc:Choice>
              <mc:Fallback>
                <p:oleObj name="Equation" r:id="rId25" imgW="215900" imgH="2540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791200"/>
                        <a:ext cx="215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7" name="Object 40"/>
          <p:cNvGraphicFramePr>
            <a:graphicFrameLocks noChangeAspect="1"/>
          </p:cNvGraphicFramePr>
          <p:nvPr/>
        </p:nvGraphicFramePr>
        <p:xfrm>
          <a:off x="6553200" y="5257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257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8" name="Object 41"/>
          <p:cNvGraphicFramePr>
            <a:graphicFrameLocks noChangeAspect="1"/>
          </p:cNvGraphicFramePr>
          <p:nvPr/>
        </p:nvGraphicFramePr>
        <p:xfrm>
          <a:off x="6553200" y="617220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Equation" r:id="rId27" imgW="241195" imgH="431613" progId="Equation.3">
                  <p:embed/>
                </p:oleObj>
              </mc:Choice>
              <mc:Fallback>
                <p:oleObj name="Equation" r:id="rId27" imgW="241195" imgH="431613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172200"/>
                        <a:ext cx="2397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9" name="Object 42"/>
          <p:cNvGraphicFramePr>
            <a:graphicFrameLocks noChangeAspect="1"/>
          </p:cNvGraphicFramePr>
          <p:nvPr/>
        </p:nvGraphicFramePr>
        <p:xfrm>
          <a:off x="6553200" y="48006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Equation" r:id="rId28" imgW="241195" imgH="279279" progId="Equation.3">
                  <p:embed/>
                </p:oleObj>
              </mc:Choice>
              <mc:Fallback>
                <p:oleObj name="Equation" r:id="rId28" imgW="241195" imgH="27927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8006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0" name="Line 43"/>
          <p:cNvSpPr>
            <a:spLocks noChangeShapeType="1"/>
          </p:cNvSpPr>
          <p:nvPr/>
        </p:nvSpPr>
        <p:spPr bwMode="auto">
          <a:xfrm flipH="1">
            <a:off x="7086600" y="4876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638CC72-32D7-4AF7-9005-01317790EFD0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50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2229" name="Text Box 2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52230" name="Line 3"/>
          <p:cNvSpPr>
            <a:spLocks noChangeShapeType="1"/>
          </p:cNvSpPr>
          <p:nvPr/>
        </p:nvSpPr>
        <p:spPr bwMode="auto">
          <a:xfrm flipV="1">
            <a:off x="3124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2231" name="Text Box 4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5</a:t>
            </a:r>
          </a:p>
        </p:txBody>
      </p:sp>
      <p:sp>
        <p:nvSpPr>
          <p:cNvPr id="52232" name="Text Box 5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sp>
        <p:nvSpPr>
          <p:cNvPr id="52233" name="Rectangle 6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2234" name="Line 7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2235" name="Line 8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2236" name="Line 9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2237" name="Object 10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8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1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9" name="Equation" r:id="rId5" imgW="254000" imgH="355600" progId="Equation.3">
                  <p:embed/>
                </p:oleObj>
              </mc:Choice>
              <mc:Fallback>
                <p:oleObj name="Equation" r:id="rId5" imgW="254000" imgH="355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2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0"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0" name="Object 13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1" name="Equation" r:id="rId8" imgW="254000" imgH="355600" progId="Equation.3">
                  <p:embed/>
                </p:oleObj>
              </mc:Choice>
              <mc:Fallback>
                <p:oleObj name="Equation" r:id="rId8" imgW="254000" imgH="355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1" name="Rectangle 33"/>
          <p:cNvSpPr>
            <a:spLocks noChangeArrowheads="1"/>
          </p:cNvSpPr>
          <p:nvPr/>
        </p:nvSpPr>
        <p:spPr bwMode="auto">
          <a:xfrm>
            <a:off x="7467600" y="152400"/>
            <a:ext cx="914400" cy="285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2242" name="Object 34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2" name="Equation" r:id="rId9" imgW="228600" imgH="419100" progId="Equation.3">
                  <p:embed/>
                </p:oleObj>
              </mc:Choice>
              <mc:Fallback>
                <p:oleObj name="Equation" r:id="rId9" imgW="228600" imgH="4191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3" name="Line 35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2244" name="Object 36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3" name="Equation" r:id="rId11" imgW="254000" imgH="254000" progId="Equation.3">
                  <p:embed/>
                </p:oleObj>
              </mc:Choice>
              <mc:Fallback>
                <p:oleObj name="Equation" r:id="rId11" imgW="254000" imgH="2540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5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2246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4" name="Equation" r:id="rId12" imgW="254000" imgH="355600" progId="Equation.3">
                  <p:embed/>
                </p:oleObj>
              </mc:Choice>
              <mc:Fallback>
                <p:oleObj name="Equation" r:id="rId12" imgW="254000" imgH="355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7" name="Line 39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2248" name="Object 40"/>
          <p:cNvGraphicFramePr>
            <a:graphicFrameLocks noChangeAspect="1"/>
          </p:cNvGraphicFramePr>
          <p:nvPr/>
        </p:nvGraphicFramePr>
        <p:xfrm>
          <a:off x="7848600" y="762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5" name="Equation" r:id="rId13" imgW="254000" imgH="355600" progId="Equation.3">
                  <p:embed/>
                </p:oleObj>
              </mc:Choice>
              <mc:Fallback>
                <p:oleObj name="Equation" r:id="rId13" imgW="254000" imgH="355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762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9" name="Line 41"/>
          <p:cNvSpPr>
            <a:spLocks noChangeShapeType="1"/>
          </p:cNvSpPr>
          <p:nvPr/>
        </p:nvSpPr>
        <p:spPr bwMode="auto">
          <a:xfrm>
            <a:off x="7467600" y="685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2250" name="Object 42"/>
          <p:cNvGraphicFramePr>
            <a:graphicFrameLocks noChangeAspect="1"/>
          </p:cNvGraphicFramePr>
          <p:nvPr/>
        </p:nvGraphicFramePr>
        <p:xfrm>
          <a:off x="7848600" y="228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6" name="Equation" r:id="rId14" imgW="254000" imgH="355600" progId="Equation.3">
                  <p:embed/>
                </p:oleObj>
              </mc:Choice>
              <mc:Fallback>
                <p:oleObj name="Equation" r:id="rId14" imgW="254000" imgH="3556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28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1" name="Oval 43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2252" name="Oval 44"/>
          <p:cNvSpPr>
            <a:spLocks noChangeArrowheads="1"/>
          </p:cNvSpPr>
          <p:nvPr/>
        </p:nvSpPr>
        <p:spPr bwMode="auto">
          <a:xfrm>
            <a:off x="1828800" y="5638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2253" name="Line 45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2254" name="Text Box 46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2255" name="Object 47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7" name="Equation" r:id="rId15" imgW="1574800" imgH="469900" progId="Equation.3">
                  <p:embed/>
                </p:oleObj>
              </mc:Choice>
              <mc:Fallback>
                <p:oleObj name="Equation" r:id="rId15" imgW="1574800" imgH="4699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6" name="Oval 48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2257" name="Object 49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8" name="Equation" r:id="rId17" imgW="381000" imgH="457200" progId="Equation.3">
                  <p:embed/>
                </p:oleObj>
              </mc:Choice>
              <mc:Fallback>
                <p:oleObj name="Equation" r:id="rId17" imgW="381000" imgH="4572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8" name="Object 50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9" name="Equation" r:id="rId19" imgW="431800" imgH="457200" progId="Equation.3">
                  <p:embed/>
                </p:oleObj>
              </mc:Choice>
              <mc:Fallback>
                <p:oleObj name="Equation" r:id="rId19" imgW="431800" imgH="4572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9" name="Freeform 51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2260" name="Object 52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0" name="Equation" r:id="rId21" imgW="1638300" imgH="1168400" progId="Equation.3">
                  <p:embed/>
                </p:oleObj>
              </mc:Choice>
              <mc:Fallback>
                <p:oleObj name="Equation" r:id="rId21" imgW="1638300" imgH="11684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1" name="Text Box 53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2262" name="Object 54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1" name="Equation" r:id="rId23" imgW="1701800" imgH="469900" progId="Equation.3">
                  <p:embed/>
                </p:oleObj>
              </mc:Choice>
              <mc:Fallback>
                <p:oleObj name="Equation" r:id="rId23" imgW="1701800" imgH="4699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3" name="Object 55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2" name="Equation" r:id="rId25" imgW="444500" imgH="469900" progId="Equation.3">
                  <p:embed/>
                </p:oleObj>
              </mc:Choice>
              <mc:Fallback>
                <p:oleObj name="Equation" r:id="rId25" imgW="444500" imgH="4699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4" name="Line 56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2265" name="Line 57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2266" name="Freeform 58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2267" name="Object 59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3" name="Equation" r:id="rId27" imgW="1638300" imgH="1168400" progId="Equation.3">
                  <p:embed/>
                </p:oleObj>
              </mc:Choice>
              <mc:Fallback>
                <p:oleObj name="Equation" r:id="rId27" imgW="1638300" imgH="11684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8" name="Oval 60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2269" name="Oval 61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2270" name="Text Box 62"/>
          <p:cNvSpPr txBox="1">
            <a:spLocks noChangeArrowheads="1"/>
          </p:cNvSpPr>
          <p:nvPr/>
        </p:nvSpPr>
        <p:spPr bwMode="auto">
          <a:xfrm>
            <a:off x="3794125" y="1092200"/>
            <a:ext cx="33607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No accept state </a:t>
            </a:r>
          </a:p>
          <a:p>
            <a:r>
              <a:rPr lang="en-US"/>
              <a:t>is reached</a:t>
            </a:r>
          </a:p>
        </p:txBody>
      </p:sp>
      <p:sp>
        <p:nvSpPr>
          <p:cNvPr id="52271" name="Line 63"/>
          <p:cNvSpPr>
            <a:spLocks noChangeShapeType="1"/>
          </p:cNvSpPr>
          <p:nvPr/>
        </p:nvSpPr>
        <p:spPr bwMode="auto">
          <a:xfrm flipH="1">
            <a:off x="8382000" y="38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3DA0621-E9E6-4849-B176-F5EC99925A63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51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3253" name="Line 44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3254" name="Text Box 45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3255" name="Object 46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3" name="Equation" r:id="rId3" imgW="1574800" imgH="469900" progId="Equation.3">
                  <p:embed/>
                </p:oleObj>
              </mc:Choice>
              <mc:Fallback>
                <p:oleObj name="Equation" r:id="rId3" imgW="1574800" imgH="4699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Oval 47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3257" name="Oval 48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3258" name="Object 49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4" name="Equation" r:id="rId5" imgW="381000" imgH="457200" progId="Equation.3">
                  <p:embed/>
                </p:oleObj>
              </mc:Choice>
              <mc:Fallback>
                <p:oleObj name="Equation" r:id="rId5" imgW="381000" imgH="4572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50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5" name="Equation" r:id="rId7" imgW="431800" imgH="457200" progId="Equation.3">
                  <p:embed/>
                </p:oleObj>
              </mc:Choice>
              <mc:Fallback>
                <p:oleObj name="Equation" r:id="rId7" imgW="431800" imgH="4572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Freeform 51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3261" name="Object 52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6" name="Equation" r:id="rId9" imgW="1638300" imgH="1168400" progId="Equation.3">
                  <p:embed/>
                </p:oleObj>
              </mc:Choice>
              <mc:Fallback>
                <p:oleObj name="Equation" r:id="rId9" imgW="1638300" imgH="11684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Text Box 53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3263" name="Object 54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7" name="Equation" r:id="rId11" imgW="1701800" imgH="469900" progId="Equation.3">
                  <p:embed/>
                </p:oleObj>
              </mc:Choice>
              <mc:Fallback>
                <p:oleObj name="Equation" r:id="rId11" imgW="1701800" imgH="4699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4" name="Oval 5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3265" name="Object 56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8" name="Equation" r:id="rId13" imgW="444500" imgH="469900" progId="Equation.3">
                  <p:embed/>
                </p:oleObj>
              </mc:Choice>
              <mc:Fallback>
                <p:oleObj name="Equation" r:id="rId13" imgW="444500" imgH="4699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6" name="Line 57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3267" name="Line 58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3268" name="Freeform 59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3269" name="Object 60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9" name="Equation" r:id="rId15" imgW="1638300" imgH="1168400" progId="Equation.3">
                  <p:embed/>
                </p:oleObj>
              </mc:Choice>
              <mc:Fallback>
                <p:oleObj name="Equation" r:id="rId15" imgW="1638300" imgH="11684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0" name="Oval 61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3271" name="Text Box 62"/>
          <p:cNvSpPr txBox="1">
            <a:spLocks noChangeArrowheads="1"/>
          </p:cNvSpPr>
          <p:nvPr/>
        </p:nvSpPr>
        <p:spPr bwMode="auto">
          <a:xfrm>
            <a:off x="1905000" y="381000"/>
            <a:ext cx="48656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There is no computation </a:t>
            </a:r>
          </a:p>
          <a:p>
            <a:r>
              <a:rPr lang="en-US"/>
              <a:t>that accepts string</a:t>
            </a:r>
          </a:p>
        </p:txBody>
      </p:sp>
      <p:graphicFrame>
        <p:nvGraphicFramePr>
          <p:cNvPr id="53272" name="Object 63"/>
          <p:cNvGraphicFramePr>
            <a:graphicFrameLocks noChangeAspect="1"/>
          </p:cNvGraphicFramePr>
          <p:nvPr/>
        </p:nvGraphicFramePr>
        <p:xfrm>
          <a:off x="5867400" y="1066800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0" name="Equation" r:id="rId17" imgW="1054100" imgH="431800" progId="Equation.3">
                  <p:embed/>
                </p:oleObj>
              </mc:Choice>
              <mc:Fallback>
                <p:oleObj name="Equation" r:id="rId17" imgW="1054100" imgH="4318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066800"/>
                        <a:ext cx="105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3" name="Object 64"/>
          <p:cNvGraphicFramePr>
            <a:graphicFrameLocks noChangeAspect="1"/>
          </p:cNvGraphicFramePr>
          <p:nvPr/>
        </p:nvGraphicFramePr>
        <p:xfrm>
          <a:off x="3048000" y="1981200"/>
          <a:ext cx="2717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1" name="Equation" r:id="rId19" imgW="2717800" imgH="546100" progId="Equation.3">
                  <p:embed/>
                </p:oleObj>
              </mc:Choice>
              <mc:Fallback>
                <p:oleObj name="Equation" r:id="rId19" imgW="2717800" imgH="5461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81200"/>
                        <a:ext cx="2717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E31D357-C583-47DD-B434-FA05517EFC73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52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Pushing &amp; Popping Strings</a:t>
            </a:r>
          </a:p>
        </p:txBody>
      </p:sp>
      <p:sp>
        <p:nvSpPr>
          <p:cNvPr id="54278" name="Oval 3"/>
          <p:cNvSpPr>
            <a:spLocks noChangeArrowheads="1"/>
          </p:cNvSpPr>
          <p:nvPr/>
        </p:nvSpPr>
        <p:spPr bwMode="auto">
          <a:xfrm>
            <a:off x="2819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4279" name="Oval 4"/>
          <p:cNvSpPr>
            <a:spLocks noChangeArrowheads="1"/>
          </p:cNvSpPr>
          <p:nvPr/>
        </p:nvSpPr>
        <p:spPr bwMode="auto">
          <a:xfrm>
            <a:off x="56388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4280" name="Line 5"/>
          <p:cNvSpPr>
            <a:spLocks noChangeShapeType="1"/>
          </p:cNvSpPr>
          <p:nvPr/>
        </p:nvSpPr>
        <p:spPr bwMode="auto">
          <a:xfrm>
            <a:off x="3505200" y="4953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4281" name="Object 6"/>
          <p:cNvGraphicFramePr>
            <a:graphicFrameLocks noChangeAspect="1"/>
          </p:cNvGraphicFramePr>
          <p:nvPr/>
        </p:nvGraphicFramePr>
        <p:xfrm>
          <a:off x="2971800" y="47244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5" name="Equation" r:id="rId3" imgW="381000" imgH="457200" progId="Equation.3">
                  <p:embed/>
                </p:oleObj>
              </mc:Choice>
              <mc:Fallback>
                <p:oleObj name="Equation" r:id="rId3" imgW="3810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7244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7"/>
          <p:cNvGraphicFramePr>
            <a:graphicFrameLocks noChangeAspect="1"/>
          </p:cNvGraphicFramePr>
          <p:nvPr/>
        </p:nvGraphicFramePr>
        <p:xfrm>
          <a:off x="5765800" y="47244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6" name="Equation" r:id="rId5" imgW="431800" imgH="457200" progId="Equation.3">
                  <p:embed/>
                </p:oleObj>
              </mc:Choice>
              <mc:Fallback>
                <p:oleObj name="Equation" r:id="rId5" imgW="4318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47244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8"/>
          <p:cNvGraphicFramePr>
            <a:graphicFrameLocks noChangeAspect="1"/>
          </p:cNvGraphicFramePr>
          <p:nvPr/>
        </p:nvGraphicFramePr>
        <p:xfrm>
          <a:off x="3581400" y="4419600"/>
          <a:ext cx="19113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7" name="Equation" r:id="rId7" imgW="761669" imgH="215806" progId="Equation.3">
                  <p:embed/>
                </p:oleObj>
              </mc:Choice>
              <mc:Fallback>
                <p:oleObj name="Equation" r:id="rId7" imgW="761669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419600"/>
                        <a:ext cx="191135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Line 9"/>
          <p:cNvSpPr>
            <a:spLocks noChangeShapeType="1"/>
          </p:cNvSpPr>
          <p:nvPr/>
        </p:nvSpPr>
        <p:spPr bwMode="auto">
          <a:xfrm>
            <a:off x="2667000" y="3505200"/>
            <a:ext cx="9906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4285" name="Text Box 10"/>
          <p:cNvSpPr txBox="1">
            <a:spLocks noChangeArrowheads="1"/>
          </p:cNvSpPr>
          <p:nvPr/>
        </p:nvSpPr>
        <p:spPr bwMode="auto">
          <a:xfrm>
            <a:off x="1447800" y="2133600"/>
            <a:ext cx="14763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  <a:p>
            <a:r>
              <a:rPr lang="en-US" altLang="en-US"/>
              <a:t>symbol</a:t>
            </a:r>
          </a:p>
        </p:txBody>
      </p:sp>
      <p:sp>
        <p:nvSpPr>
          <p:cNvPr id="54286" name="Line 11"/>
          <p:cNvSpPr>
            <a:spLocks noChangeShapeType="1"/>
          </p:cNvSpPr>
          <p:nvPr/>
        </p:nvSpPr>
        <p:spPr bwMode="auto">
          <a:xfrm flipH="1">
            <a:off x="4267200" y="3505200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4287" name="Text Box 13"/>
          <p:cNvSpPr txBox="1">
            <a:spLocks noChangeArrowheads="1"/>
          </p:cNvSpPr>
          <p:nvPr/>
        </p:nvSpPr>
        <p:spPr bwMode="auto">
          <a:xfrm>
            <a:off x="6324600" y="2133600"/>
            <a:ext cx="13128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Push</a:t>
            </a:r>
          </a:p>
          <a:p>
            <a:r>
              <a:rPr lang="en-US" altLang="en-US">
                <a:solidFill>
                  <a:srgbClr val="FF0000"/>
                </a:solidFill>
              </a:rPr>
              <a:t>string</a:t>
            </a:r>
          </a:p>
        </p:txBody>
      </p:sp>
      <p:sp>
        <p:nvSpPr>
          <p:cNvPr id="54288" name="Line 14"/>
          <p:cNvSpPr>
            <a:spLocks noChangeShapeType="1"/>
          </p:cNvSpPr>
          <p:nvPr/>
        </p:nvSpPr>
        <p:spPr bwMode="auto">
          <a:xfrm flipH="1">
            <a:off x="5334000" y="3505200"/>
            <a:ext cx="10668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4289" name="Oval 15"/>
          <p:cNvSpPr>
            <a:spLocks noChangeArrowheads="1"/>
          </p:cNvSpPr>
          <p:nvPr/>
        </p:nvSpPr>
        <p:spPr bwMode="auto">
          <a:xfrm>
            <a:off x="5943600" y="1905000"/>
            <a:ext cx="1981200" cy="1676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4290" name="Text Box 16"/>
          <p:cNvSpPr txBox="1">
            <a:spLocks noChangeArrowheads="1"/>
          </p:cNvSpPr>
          <p:nvPr/>
        </p:nvSpPr>
        <p:spPr bwMode="auto">
          <a:xfrm>
            <a:off x="3733800" y="1981200"/>
            <a:ext cx="13128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Pop</a:t>
            </a:r>
          </a:p>
          <a:p>
            <a:r>
              <a:rPr lang="en-US" altLang="en-US">
                <a:solidFill>
                  <a:srgbClr val="FF0000"/>
                </a:solidFill>
              </a:rPr>
              <a:t>string</a:t>
            </a:r>
          </a:p>
        </p:txBody>
      </p:sp>
      <p:sp>
        <p:nvSpPr>
          <p:cNvPr id="54291" name="Oval 17"/>
          <p:cNvSpPr>
            <a:spLocks noChangeArrowheads="1"/>
          </p:cNvSpPr>
          <p:nvPr/>
        </p:nvSpPr>
        <p:spPr bwMode="auto">
          <a:xfrm>
            <a:off x="3352800" y="1752600"/>
            <a:ext cx="1981200" cy="1676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0674C76-2D66-4104-A56C-FF36EB0E8535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53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5301" name="Oval 2"/>
          <p:cNvSpPr>
            <a:spLocks noChangeArrowheads="1"/>
          </p:cNvSpPr>
          <p:nvPr/>
        </p:nvSpPr>
        <p:spPr bwMode="auto">
          <a:xfrm>
            <a:off x="2895600" y="457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5302" name="Oval 3"/>
          <p:cNvSpPr>
            <a:spLocks noChangeArrowheads="1"/>
          </p:cNvSpPr>
          <p:nvPr/>
        </p:nvSpPr>
        <p:spPr bwMode="auto">
          <a:xfrm>
            <a:off x="5715000" y="457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5303" name="Line 4"/>
          <p:cNvSpPr>
            <a:spLocks noChangeShapeType="1"/>
          </p:cNvSpPr>
          <p:nvPr/>
        </p:nvSpPr>
        <p:spPr bwMode="auto">
          <a:xfrm>
            <a:off x="3581400" y="838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5304" name="Object 5"/>
          <p:cNvGraphicFramePr>
            <a:graphicFrameLocks noChangeAspect="1"/>
          </p:cNvGraphicFramePr>
          <p:nvPr/>
        </p:nvGraphicFramePr>
        <p:xfrm>
          <a:off x="3048000" y="6096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5" name="Equation" r:id="rId3" imgW="381000" imgH="457200" progId="Equation.3">
                  <p:embed/>
                </p:oleObj>
              </mc:Choice>
              <mc:Fallback>
                <p:oleObj name="Equation" r:id="rId3" imgW="3810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6096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6"/>
          <p:cNvGraphicFramePr>
            <a:graphicFrameLocks noChangeAspect="1"/>
          </p:cNvGraphicFramePr>
          <p:nvPr/>
        </p:nvGraphicFramePr>
        <p:xfrm>
          <a:off x="5842000" y="609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6" name="Equation" r:id="rId5" imgW="431800" imgH="457200" progId="Equation.3">
                  <p:embed/>
                </p:oleObj>
              </mc:Choice>
              <mc:Fallback>
                <p:oleObj name="Equation" r:id="rId5" imgW="431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609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7"/>
          <p:cNvGraphicFramePr>
            <a:graphicFrameLocks noChangeAspect="1"/>
          </p:cNvGraphicFramePr>
          <p:nvPr/>
        </p:nvGraphicFramePr>
        <p:xfrm>
          <a:off x="3649663" y="304800"/>
          <a:ext cx="19891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7" name="Equation" r:id="rId7" imgW="901309" imgH="228501" progId="Equation.3">
                  <p:embed/>
                </p:oleObj>
              </mc:Choice>
              <mc:Fallback>
                <p:oleObj name="Equation" r:id="rId7" imgW="901309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304800"/>
                        <a:ext cx="19891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7" name="Rectangle 8"/>
          <p:cNvSpPr>
            <a:spLocks noChangeArrowheads="1"/>
          </p:cNvSpPr>
          <p:nvPr/>
        </p:nvSpPr>
        <p:spPr bwMode="auto">
          <a:xfrm>
            <a:off x="457200" y="2362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08" name="Line 9"/>
          <p:cNvSpPr>
            <a:spLocks noChangeShapeType="1"/>
          </p:cNvSpPr>
          <p:nvPr/>
        </p:nvSpPr>
        <p:spPr bwMode="auto">
          <a:xfrm>
            <a:off x="16002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5309" name="Line 10"/>
          <p:cNvSpPr>
            <a:spLocks noChangeShapeType="1"/>
          </p:cNvSpPr>
          <p:nvPr/>
        </p:nvSpPr>
        <p:spPr bwMode="auto">
          <a:xfrm>
            <a:off x="21336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5310" name="Rectangle 11"/>
          <p:cNvSpPr>
            <a:spLocks noChangeArrowheads="1"/>
          </p:cNvSpPr>
          <p:nvPr/>
        </p:nvSpPr>
        <p:spPr bwMode="auto">
          <a:xfrm>
            <a:off x="1676400" y="4191000"/>
            <a:ext cx="838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11" name="Line 12"/>
          <p:cNvSpPr>
            <a:spLocks noChangeShapeType="1"/>
          </p:cNvSpPr>
          <p:nvPr/>
        </p:nvSpPr>
        <p:spPr bwMode="auto">
          <a:xfrm>
            <a:off x="1676400" y="5105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5312" name="Object 13"/>
          <p:cNvGraphicFramePr>
            <a:graphicFrameLocks noChangeAspect="1"/>
          </p:cNvGraphicFramePr>
          <p:nvPr/>
        </p:nvGraphicFramePr>
        <p:xfrm>
          <a:off x="1752600" y="2590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8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90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3" name="Line 14"/>
          <p:cNvSpPr>
            <a:spLocks noChangeShapeType="1"/>
          </p:cNvSpPr>
          <p:nvPr/>
        </p:nvSpPr>
        <p:spPr bwMode="auto">
          <a:xfrm>
            <a:off x="13716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5314" name="Object 15"/>
          <p:cNvGraphicFramePr>
            <a:graphicFrameLocks noChangeAspect="1"/>
          </p:cNvGraphicFramePr>
          <p:nvPr/>
        </p:nvGraphicFramePr>
        <p:xfrm>
          <a:off x="762000" y="2667000"/>
          <a:ext cx="3937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9" name="Equation" r:id="rId11" imgW="393700" imgH="88900" progId="Equation.3">
                  <p:embed/>
                </p:oleObj>
              </mc:Choice>
              <mc:Fallback>
                <p:oleObj name="Equation" r:id="rId11" imgW="393700" imgH="88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67000"/>
                        <a:ext cx="3937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5" name="Object 16"/>
          <p:cNvGraphicFramePr>
            <a:graphicFrameLocks noChangeAspect="1"/>
          </p:cNvGraphicFramePr>
          <p:nvPr/>
        </p:nvGraphicFramePr>
        <p:xfrm>
          <a:off x="2590800" y="2667000"/>
          <a:ext cx="3937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0" name="Equation" r:id="rId13" imgW="393700" imgH="88900" progId="Equation.3">
                  <p:embed/>
                </p:oleObj>
              </mc:Choice>
              <mc:Fallback>
                <p:oleObj name="Equation" r:id="rId13" imgW="393700" imgH="88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667000"/>
                        <a:ext cx="3937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6" name="Object 17"/>
          <p:cNvGraphicFramePr>
            <a:graphicFrameLocks noChangeAspect="1"/>
          </p:cNvGraphicFramePr>
          <p:nvPr/>
        </p:nvGraphicFramePr>
        <p:xfrm>
          <a:off x="1981200" y="47244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1" name="Equation" r:id="rId14" imgW="254000" imgH="355600" progId="Equation.3">
                  <p:embed/>
                </p:oleObj>
              </mc:Choice>
              <mc:Fallback>
                <p:oleObj name="Equation" r:id="rId14" imgW="254000" imgH="355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7244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7" name="Line 18"/>
          <p:cNvSpPr>
            <a:spLocks noChangeShapeType="1"/>
          </p:cNvSpPr>
          <p:nvPr/>
        </p:nvSpPr>
        <p:spPr bwMode="auto">
          <a:xfrm flipH="1">
            <a:off x="25146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18" name="Text Box 19"/>
          <p:cNvSpPr txBox="1">
            <a:spLocks noChangeArrowheads="1"/>
          </p:cNvSpPr>
          <p:nvPr/>
        </p:nvSpPr>
        <p:spPr bwMode="auto">
          <a:xfrm>
            <a:off x="3048000" y="4191000"/>
            <a:ext cx="808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top</a:t>
            </a:r>
          </a:p>
        </p:txBody>
      </p:sp>
      <p:sp>
        <p:nvSpPr>
          <p:cNvPr id="55319" name="Text Box 20"/>
          <p:cNvSpPr txBox="1">
            <a:spLocks noChangeArrowheads="1"/>
          </p:cNvSpPr>
          <p:nvPr/>
        </p:nvSpPr>
        <p:spPr bwMode="auto">
          <a:xfrm>
            <a:off x="0" y="1752600"/>
            <a:ext cx="113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55320" name="Text Box 21"/>
          <p:cNvSpPr txBox="1">
            <a:spLocks noChangeArrowheads="1"/>
          </p:cNvSpPr>
          <p:nvPr/>
        </p:nvSpPr>
        <p:spPr bwMode="auto">
          <a:xfrm>
            <a:off x="1447800" y="3429000"/>
            <a:ext cx="1211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sp>
        <p:nvSpPr>
          <p:cNvPr id="55321" name="Rectangle 22"/>
          <p:cNvSpPr>
            <a:spLocks noChangeArrowheads="1"/>
          </p:cNvSpPr>
          <p:nvPr/>
        </p:nvSpPr>
        <p:spPr bwMode="auto">
          <a:xfrm>
            <a:off x="5715000" y="22098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22" name="Line 23"/>
          <p:cNvSpPr>
            <a:spLocks noChangeShapeType="1"/>
          </p:cNvSpPr>
          <p:nvPr/>
        </p:nvSpPr>
        <p:spPr bwMode="auto">
          <a:xfrm>
            <a:off x="68580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5323" name="Line 24"/>
          <p:cNvSpPr>
            <a:spLocks noChangeShapeType="1"/>
          </p:cNvSpPr>
          <p:nvPr/>
        </p:nvSpPr>
        <p:spPr bwMode="auto">
          <a:xfrm>
            <a:off x="73914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5324" name="Object 25"/>
          <p:cNvGraphicFramePr>
            <a:graphicFrameLocks noChangeAspect="1"/>
          </p:cNvGraphicFramePr>
          <p:nvPr/>
        </p:nvGraphicFramePr>
        <p:xfrm>
          <a:off x="7010400" y="2438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2"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438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5" name="Line 26"/>
          <p:cNvSpPr>
            <a:spLocks noChangeShapeType="1"/>
          </p:cNvSpPr>
          <p:nvPr/>
        </p:nvSpPr>
        <p:spPr bwMode="auto">
          <a:xfrm>
            <a:off x="70866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5326" name="Object 27"/>
          <p:cNvGraphicFramePr>
            <a:graphicFrameLocks noChangeAspect="1"/>
          </p:cNvGraphicFramePr>
          <p:nvPr/>
        </p:nvGraphicFramePr>
        <p:xfrm>
          <a:off x="6019800" y="2514600"/>
          <a:ext cx="3937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3" name="Equation" r:id="rId17" imgW="393700" imgH="88900" progId="Equation.3">
                  <p:embed/>
                </p:oleObj>
              </mc:Choice>
              <mc:Fallback>
                <p:oleObj name="Equation" r:id="rId17" imgW="393700" imgH="88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514600"/>
                        <a:ext cx="3937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7" name="Object 28"/>
          <p:cNvGraphicFramePr>
            <a:graphicFrameLocks noChangeAspect="1"/>
          </p:cNvGraphicFramePr>
          <p:nvPr/>
        </p:nvGraphicFramePr>
        <p:xfrm>
          <a:off x="7848600" y="2514600"/>
          <a:ext cx="3937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4" name="Equation" r:id="rId18" imgW="393700" imgH="88900" progId="Equation.3">
                  <p:embed/>
                </p:oleObj>
              </mc:Choice>
              <mc:Fallback>
                <p:oleObj name="Equation" r:id="rId18" imgW="393700" imgH="889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3937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8" name="AutoShape 29"/>
          <p:cNvSpPr>
            <a:spLocks noChangeArrowheads="1"/>
          </p:cNvSpPr>
          <p:nvPr/>
        </p:nvSpPr>
        <p:spPr bwMode="auto">
          <a:xfrm>
            <a:off x="3505200" y="5029200"/>
            <a:ext cx="1912938" cy="1077913"/>
          </a:xfrm>
          <a:prstGeom prst="rightArrow">
            <a:avLst>
              <a:gd name="adj1" fmla="val 50000"/>
              <a:gd name="adj2" fmla="val 443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Replace</a:t>
            </a:r>
          </a:p>
        </p:txBody>
      </p:sp>
      <p:sp>
        <p:nvSpPr>
          <p:cNvPr id="55329" name="Line 30"/>
          <p:cNvSpPr>
            <a:spLocks noChangeShapeType="1"/>
          </p:cNvSpPr>
          <p:nvPr/>
        </p:nvSpPr>
        <p:spPr bwMode="auto">
          <a:xfrm>
            <a:off x="1676400" y="5562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5330" name="Line 31"/>
          <p:cNvSpPr>
            <a:spLocks noChangeShapeType="1"/>
          </p:cNvSpPr>
          <p:nvPr/>
        </p:nvSpPr>
        <p:spPr bwMode="auto">
          <a:xfrm>
            <a:off x="1676400" y="6019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5331" name="Rectangle 32"/>
          <p:cNvSpPr>
            <a:spLocks noChangeArrowheads="1"/>
          </p:cNvSpPr>
          <p:nvPr/>
        </p:nvSpPr>
        <p:spPr bwMode="auto">
          <a:xfrm>
            <a:off x="6172200" y="3810000"/>
            <a:ext cx="838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32" name="Line 33"/>
          <p:cNvSpPr>
            <a:spLocks noChangeShapeType="1"/>
          </p:cNvSpPr>
          <p:nvPr/>
        </p:nvSpPr>
        <p:spPr bwMode="auto">
          <a:xfrm>
            <a:off x="6172200" y="518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33" name="Line 34"/>
          <p:cNvSpPr>
            <a:spLocks noChangeShapeType="1"/>
          </p:cNvSpPr>
          <p:nvPr/>
        </p:nvSpPr>
        <p:spPr bwMode="auto">
          <a:xfrm>
            <a:off x="6172200" y="5638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5334" name="Line 35"/>
          <p:cNvSpPr>
            <a:spLocks noChangeShapeType="1"/>
          </p:cNvSpPr>
          <p:nvPr/>
        </p:nvSpPr>
        <p:spPr bwMode="auto">
          <a:xfrm>
            <a:off x="6172200" y="6096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5335" name="Object 36"/>
          <p:cNvGraphicFramePr>
            <a:graphicFrameLocks noChangeAspect="1"/>
          </p:cNvGraphicFramePr>
          <p:nvPr/>
        </p:nvGraphicFramePr>
        <p:xfrm>
          <a:off x="1981200" y="57150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5" name="Equation" r:id="rId19" imgW="215900" imgH="254000" progId="Equation.3">
                  <p:embed/>
                </p:oleObj>
              </mc:Choice>
              <mc:Fallback>
                <p:oleObj name="Equation" r:id="rId19" imgW="215900" imgH="2540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715000"/>
                        <a:ext cx="215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6" name="Object 37"/>
          <p:cNvGraphicFramePr>
            <a:graphicFrameLocks noChangeAspect="1"/>
          </p:cNvGraphicFramePr>
          <p:nvPr/>
        </p:nvGraphicFramePr>
        <p:xfrm>
          <a:off x="1981200" y="518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6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8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7" name="Object 38"/>
          <p:cNvGraphicFramePr>
            <a:graphicFrameLocks noChangeAspect="1"/>
          </p:cNvGraphicFramePr>
          <p:nvPr/>
        </p:nvGraphicFramePr>
        <p:xfrm>
          <a:off x="6477000" y="5257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7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257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8" name="Object 39"/>
          <p:cNvGraphicFramePr>
            <a:graphicFrameLocks noChangeAspect="1"/>
          </p:cNvGraphicFramePr>
          <p:nvPr/>
        </p:nvGraphicFramePr>
        <p:xfrm>
          <a:off x="6477000" y="57150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8" name="Equation" r:id="rId24" imgW="215900" imgH="254000" progId="Equation.3">
                  <p:embed/>
                </p:oleObj>
              </mc:Choice>
              <mc:Fallback>
                <p:oleObj name="Equation" r:id="rId24" imgW="215900" imgH="2540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715000"/>
                        <a:ext cx="215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39" name="Line 40"/>
          <p:cNvSpPr>
            <a:spLocks noChangeShapeType="1"/>
          </p:cNvSpPr>
          <p:nvPr/>
        </p:nvSpPr>
        <p:spPr bwMode="auto">
          <a:xfrm>
            <a:off x="6172200" y="4724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40" name="Line 41"/>
          <p:cNvSpPr>
            <a:spLocks noChangeShapeType="1"/>
          </p:cNvSpPr>
          <p:nvPr/>
        </p:nvSpPr>
        <p:spPr bwMode="auto">
          <a:xfrm>
            <a:off x="6172200" y="4267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5341" name="Object 42"/>
          <p:cNvGraphicFramePr>
            <a:graphicFrameLocks noChangeAspect="1"/>
          </p:cNvGraphicFramePr>
          <p:nvPr/>
        </p:nvGraphicFramePr>
        <p:xfrm>
          <a:off x="6477000" y="39624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9" name="Equation" r:id="rId25" imgW="215900" imgH="254000" progId="Equation.3">
                  <p:embed/>
                </p:oleObj>
              </mc:Choice>
              <mc:Fallback>
                <p:oleObj name="Equation" r:id="rId25" imgW="215900" imgH="2540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962400"/>
                        <a:ext cx="215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2" name="Object 43"/>
          <p:cNvGraphicFramePr>
            <a:graphicFrameLocks noChangeAspect="1"/>
          </p:cNvGraphicFramePr>
          <p:nvPr/>
        </p:nvGraphicFramePr>
        <p:xfrm>
          <a:off x="6400800" y="4343400"/>
          <a:ext cx="279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0" name="Equation" r:id="rId27" imgW="279400" imgH="355600" progId="Equation.3">
                  <p:embed/>
                </p:oleObj>
              </mc:Choice>
              <mc:Fallback>
                <p:oleObj name="Equation" r:id="rId27" imgW="279400" imgH="3556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343400"/>
                        <a:ext cx="279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3" name="Object 44"/>
          <p:cNvGraphicFramePr>
            <a:graphicFrameLocks noChangeAspect="1"/>
          </p:cNvGraphicFramePr>
          <p:nvPr/>
        </p:nvGraphicFramePr>
        <p:xfrm>
          <a:off x="6400800" y="4724400"/>
          <a:ext cx="30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1" name="Equation" r:id="rId29" imgW="304800" imgH="444500" progId="Equation.3">
                  <p:embed/>
                </p:oleObj>
              </mc:Choice>
              <mc:Fallback>
                <p:oleObj name="Equation" r:id="rId29" imgW="304800" imgH="4445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724400"/>
                        <a:ext cx="30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44" name="AutoShape 45"/>
          <p:cNvSpPr>
            <a:spLocks/>
          </p:cNvSpPr>
          <p:nvPr/>
        </p:nvSpPr>
        <p:spPr bwMode="auto">
          <a:xfrm>
            <a:off x="7162800" y="3886200"/>
            <a:ext cx="457200" cy="1295400"/>
          </a:xfrm>
          <a:prstGeom prst="rightBrace">
            <a:avLst>
              <a:gd name="adj1" fmla="val 236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45" name="Text Box 46"/>
          <p:cNvSpPr txBox="1">
            <a:spLocks noChangeArrowheads="1"/>
          </p:cNvSpPr>
          <p:nvPr/>
        </p:nvSpPr>
        <p:spPr bwMode="auto">
          <a:xfrm>
            <a:off x="7637463" y="3810000"/>
            <a:ext cx="1312862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push</a:t>
            </a:r>
          </a:p>
          <a:p>
            <a:r>
              <a:rPr lang="en-US" altLang="en-US"/>
              <a:t>string</a:t>
            </a:r>
          </a:p>
        </p:txBody>
      </p:sp>
      <p:sp>
        <p:nvSpPr>
          <p:cNvPr id="55346" name="Text Box 47"/>
          <p:cNvSpPr txBox="1">
            <a:spLocks noChangeArrowheads="1"/>
          </p:cNvSpPr>
          <p:nvPr/>
        </p:nvSpPr>
        <p:spPr bwMode="auto">
          <a:xfrm>
            <a:off x="0" y="0"/>
            <a:ext cx="1874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Example:</a:t>
            </a:r>
          </a:p>
        </p:txBody>
      </p:sp>
      <p:graphicFrame>
        <p:nvGraphicFramePr>
          <p:cNvPr id="55347" name="Object 48"/>
          <p:cNvGraphicFramePr>
            <a:graphicFrameLocks noChangeAspect="1"/>
          </p:cNvGraphicFramePr>
          <p:nvPr/>
        </p:nvGraphicFramePr>
        <p:xfrm>
          <a:off x="1981200" y="601980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2" name="Equation" r:id="rId31" imgW="241195" imgH="431613" progId="Equation.3">
                  <p:embed/>
                </p:oleObj>
              </mc:Choice>
              <mc:Fallback>
                <p:oleObj name="Equation" r:id="rId31" imgW="241195" imgH="431613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6019800"/>
                        <a:ext cx="2397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8" name="Object 49"/>
          <p:cNvGraphicFramePr>
            <a:graphicFrameLocks noChangeAspect="1"/>
          </p:cNvGraphicFramePr>
          <p:nvPr/>
        </p:nvGraphicFramePr>
        <p:xfrm>
          <a:off x="6477000" y="609600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3" name="Equation" r:id="rId33" imgW="241195" imgH="431613" progId="Equation.3">
                  <p:embed/>
                </p:oleObj>
              </mc:Choice>
              <mc:Fallback>
                <p:oleObj name="Equation" r:id="rId33" imgW="241195" imgH="431613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6096000"/>
                        <a:ext cx="2397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49" name="Line 50"/>
          <p:cNvSpPr>
            <a:spLocks noChangeShapeType="1"/>
          </p:cNvSpPr>
          <p:nvPr/>
        </p:nvSpPr>
        <p:spPr bwMode="auto">
          <a:xfrm>
            <a:off x="5638800" y="4038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55350" name="Line 51"/>
          <p:cNvSpPr>
            <a:spLocks noChangeShapeType="1"/>
          </p:cNvSpPr>
          <p:nvPr/>
        </p:nvSpPr>
        <p:spPr bwMode="auto">
          <a:xfrm>
            <a:off x="1676400" y="4648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5351" name="Object 52"/>
          <p:cNvGraphicFramePr>
            <a:graphicFrameLocks noChangeAspect="1"/>
          </p:cNvGraphicFramePr>
          <p:nvPr/>
        </p:nvGraphicFramePr>
        <p:xfrm>
          <a:off x="1981200" y="42672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4" name="Equation" r:id="rId34" imgW="215900" imgH="254000" progId="Equation.3">
                  <p:embed/>
                </p:oleObj>
              </mc:Choice>
              <mc:Fallback>
                <p:oleObj name="Equation" r:id="rId34" imgW="215900" imgH="2540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267200"/>
                        <a:ext cx="215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52" name="AutoShape 53"/>
          <p:cNvSpPr>
            <a:spLocks/>
          </p:cNvSpPr>
          <p:nvPr/>
        </p:nvSpPr>
        <p:spPr bwMode="auto">
          <a:xfrm rot="10800000">
            <a:off x="1143000" y="4191000"/>
            <a:ext cx="457200" cy="914400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53" name="Text Box 54"/>
          <p:cNvSpPr txBox="1">
            <a:spLocks noChangeArrowheads="1"/>
          </p:cNvSpPr>
          <p:nvPr/>
        </p:nvSpPr>
        <p:spPr bwMode="auto">
          <a:xfrm>
            <a:off x="228600" y="4343400"/>
            <a:ext cx="13128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pop</a:t>
            </a:r>
          </a:p>
          <a:p>
            <a:r>
              <a:rPr lang="en-US" altLang="en-US"/>
              <a:t>string</a:t>
            </a:r>
          </a:p>
        </p:txBody>
      </p:sp>
      <p:sp>
        <p:nvSpPr>
          <p:cNvPr id="55354" name="Text Box 55"/>
          <p:cNvSpPr txBox="1">
            <a:spLocks noChangeArrowheads="1"/>
          </p:cNvSpPr>
          <p:nvPr/>
        </p:nvSpPr>
        <p:spPr bwMode="auto">
          <a:xfrm>
            <a:off x="4800600" y="3733800"/>
            <a:ext cx="808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top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737C5AA-A891-483D-8681-90344AD84FB3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54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6325" name="Oval 4"/>
          <p:cNvSpPr>
            <a:spLocks noChangeArrowheads="1"/>
          </p:cNvSpPr>
          <p:nvPr/>
        </p:nvSpPr>
        <p:spPr bwMode="auto">
          <a:xfrm>
            <a:off x="2895600" y="38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6326" name="Oval 5"/>
          <p:cNvSpPr>
            <a:spLocks noChangeArrowheads="1"/>
          </p:cNvSpPr>
          <p:nvPr/>
        </p:nvSpPr>
        <p:spPr bwMode="auto">
          <a:xfrm>
            <a:off x="5715000" y="38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6327" name="Line 6"/>
          <p:cNvSpPr>
            <a:spLocks noChangeShapeType="1"/>
          </p:cNvSpPr>
          <p:nvPr/>
        </p:nvSpPr>
        <p:spPr bwMode="auto">
          <a:xfrm>
            <a:off x="3581400" y="762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6328" name="Object 7"/>
          <p:cNvGraphicFramePr>
            <a:graphicFrameLocks noChangeAspect="1"/>
          </p:cNvGraphicFramePr>
          <p:nvPr/>
        </p:nvGraphicFramePr>
        <p:xfrm>
          <a:off x="3048000" y="5334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9" name="Equation" r:id="rId3" imgW="381000" imgH="457200" progId="Equation.3">
                  <p:embed/>
                </p:oleObj>
              </mc:Choice>
              <mc:Fallback>
                <p:oleObj name="Equation" r:id="rId3" imgW="3810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334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8"/>
          <p:cNvGraphicFramePr>
            <a:graphicFrameLocks noChangeAspect="1"/>
          </p:cNvGraphicFramePr>
          <p:nvPr/>
        </p:nvGraphicFramePr>
        <p:xfrm>
          <a:off x="5842000" y="5334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0" name="Equation" r:id="rId5" imgW="431800" imgH="457200" progId="Equation.3">
                  <p:embed/>
                </p:oleObj>
              </mc:Choice>
              <mc:Fallback>
                <p:oleObj name="Equation" r:id="rId5" imgW="4318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334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9"/>
          <p:cNvGraphicFramePr>
            <a:graphicFrameLocks noChangeAspect="1"/>
          </p:cNvGraphicFramePr>
          <p:nvPr/>
        </p:nvGraphicFramePr>
        <p:xfrm>
          <a:off x="3649663" y="228600"/>
          <a:ext cx="19891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1" name="Equation" r:id="rId7" imgW="901309" imgH="228501" progId="Equation.3">
                  <p:embed/>
                </p:oleObj>
              </mc:Choice>
              <mc:Fallback>
                <p:oleObj name="Equation" r:id="rId7" imgW="901309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228600"/>
                        <a:ext cx="19891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Oval 10"/>
          <p:cNvSpPr>
            <a:spLocks noChangeArrowheads="1"/>
          </p:cNvSpPr>
          <p:nvPr/>
        </p:nvSpPr>
        <p:spPr bwMode="auto">
          <a:xfrm>
            <a:off x="304800" y="3505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6332" name="Object 11"/>
          <p:cNvGraphicFramePr>
            <a:graphicFrameLocks noChangeAspect="1"/>
          </p:cNvGraphicFramePr>
          <p:nvPr/>
        </p:nvGraphicFramePr>
        <p:xfrm>
          <a:off x="457200" y="36576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2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6576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3" name="Oval 12"/>
          <p:cNvSpPr>
            <a:spLocks noChangeArrowheads="1"/>
          </p:cNvSpPr>
          <p:nvPr/>
        </p:nvSpPr>
        <p:spPr bwMode="auto">
          <a:xfrm>
            <a:off x="2895600" y="3505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6334" name="Oval 14"/>
          <p:cNvSpPr>
            <a:spLocks noChangeArrowheads="1"/>
          </p:cNvSpPr>
          <p:nvPr/>
        </p:nvSpPr>
        <p:spPr bwMode="auto">
          <a:xfrm>
            <a:off x="5410200" y="3505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6335" name="Oval 16"/>
          <p:cNvSpPr>
            <a:spLocks noChangeArrowheads="1"/>
          </p:cNvSpPr>
          <p:nvPr/>
        </p:nvSpPr>
        <p:spPr bwMode="auto">
          <a:xfrm>
            <a:off x="8153400" y="5257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6336" name="Object 19"/>
          <p:cNvGraphicFramePr>
            <a:graphicFrameLocks noChangeAspect="1"/>
          </p:cNvGraphicFramePr>
          <p:nvPr/>
        </p:nvGraphicFramePr>
        <p:xfrm>
          <a:off x="8305800" y="53340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3"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53340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7" name="Line 20"/>
          <p:cNvSpPr>
            <a:spLocks noChangeShapeType="1"/>
          </p:cNvSpPr>
          <p:nvPr/>
        </p:nvSpPr>
        <p:spPr bwMode="auto">
          <a:xfrm>
            <a:off x="990600" y="3886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38" name="Line 21"/>
          <p:cNvSpPr>
            <a:spLocks noChangeShapeType="1"/>
          </p:cNvSpPr>
          <p:nvPr/>
        </p:nvSpPr>
        <p:spPr bwMode="auto">
          <a:xfrm>
            <a:off x="3581400" y="3886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39" name="Line 22"/>
          <p:cNvSpPr>
            <a:spLocks noChangeShapeType="1"/>
          </p:cNvSpPr>
          <p:nvPr/>
        </p:nvSpPr>
        <p:spPr bwMode="auto">
          <a:xfrm flipH="1">
            <a:off x="533400" y="4114800"/>
            <a:ext cx="502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6340" name="Object 23"/>
          <p:cNvGraphicFramePr>
            <a:graphicFrameLocks noChangeAspect="1"/>
          </p:cNvGraphicFramePr>
          <p:nvPr/>
        </p:nvGraphicFramePr>
        <p:xfrm>
          <a:off x="990600" y="3352800"/>
          <a:ext cx="18288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4" name="Equation" r:id="rId11" imgW="647419" imgH="215806" progId="Equation.3">
                  <p:embed/>
                </p:oleObj>
              </mc:Choice>
              <mc:Fallback>
                <p:oleObj name="Equation" r:id="rId11" imgW="647419" imgH="21580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52800"/>
                        <a:ext cx="18288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1" name="Object 24"/>
          <p:cNvGraphicFramePr>
            <a:graphicFrameLocks noChangeAspect="1"/>
          </p:cNvGraphicFramePr>
          <p:nvPr/>
        </p:nvGraphicFramePr>
        <p:xfrm>
          <a:off x="3581400" y="3335338"/>
          <a:ext cx="18288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5" name="Equation" r:id="rId13" imgW="647700" imgH="228600" progId="Equation.3">
                  <p:embed/>
                </p:oleObj>
              </mc:Choice>
              <mc:Fallback>
                <p:oleObj name="Equation" r:id="rId13" imgW="64770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335338"/>
                        <a:ext cx="18288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2" name="Oval 25"/>
          <p:cNvSpPr>
            <a:spLocks noChangeArrowheads="1"/>
          </p:cNvSpPr>
          <p:nvPr/>
        </p:nvSpPr>
        <p:spPr bwMode="auto">
          <a:xfrm>
            <a:off x="152400" y="5334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6343" name="Oval 26"/>
          <p:cNvSpPr>
            <a:spLocks noChangeArrowheads="1"/>
          </p:cNvSpPr>
          <p:nvPr/>
        </p:nvSpPr>
        <p:spPr bwMode="auto">
          <a:xfrm>
            <a:off x="2819400" y="5334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6344" name="Object 28"/>
          <p:cNvGraphicFramePr>
            <a:graphicFrameLocks noChangeAspect="1"/>
          </p:cNvGraphicFramePr>
          <p:nvPr/>
        </p:nvGraphicFramePr>
        <p:xfrm>
          <a:off x="838200" y="5105400"/>
          <a:ext cx="18288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6" name="Equation" r:id="rId15" imgW="647700" imgH="228600" progId="Equation.3">
                  <p:embed/>
                </p:oleObj>
              </mc:Choice>
              <mc:Fallback>
                <p:oleObj name="Equation" r:id="rId15" imgW="64770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05400"/>
                        <a:ext cx="18288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5" name="Line 29"/>
          <p:cNvSpPr>
            <a:spLocks noChangeShapeType="1"/>
          </p:cNvSpPr>
          <p:nvPr/>
        </p:nvSpPr>
        <p:spPr bwMode="auto">
          <a:xfrm>
            <a:off x="838200" y="5638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56346" name="Line 30"/>
          <p:cNvSpPr>
            <a:spLocks noChangeShapeType="1"/>
          </p:cNvSpPr>
          <p:nvPr/>
        </p:nvSpPr>
        <p:spPr bwMode="auto">
          <a:xfrm>
            <a:off x="3505200" y="5638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56347" name="Object 32"/>
          <p:cNvGraphicFramePr>
            <a:graphicFrameLocks noChangeAspect="1"/>
          </p:cNvGraphicFramePr>
          <p:nvPr/>
        </p:nvGraphicFramePr>
        <p:xfrm>
          <a:off x="2438400" y="4284663"/>
          <a:ext cx="18288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7" name="Equation" r:id="rId17" imgW="647419" imgH="215806" progId="Equation.3">
                  <p:embed/>
                </p:oleObj>
              </mc:Choice>
              <mc:Fallback>
                <p:oleObj name="Equation" r:id="rId17" imgW="647419" imgH="21580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284663"/>
                        <a:ext cx="18288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8" name="Oval 33"/>
          <p:cNvSpPr>
            <a:spLocks noChangeArrowheads="1"/>
          </p:cNvSpPr>
          <p:nvPr/>
        </p:nvSpPr>
        <p:spPr bwMode="auto">
          <a:xfrm>
            <a:off x="5486400" y="5257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6349" name="Object 34"/>
          <p:cNvGraphicFramePr>
            <a:graphicFrameLocks noChangeAspect="1"/>
          </p:cNvGraphicFramePr>
          <p:nvPr/>
        </p:nvGraphicFramePr>
        <p:xfrm>
          <a:off x="3487738" y="5105400"/>
          <a:ext cx="18653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8" name="Equation" r:id="rId19" imgW="660400" imgH="228600" progId="Equation.3">
                  <p:embed/>
                </p:oleObj>
              </mc:Choice>
              <mc:Fallback>
                <p:oleObj name="Equation" r:id="rId19" imgW="66040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5105400"/>
                        <a:ext cx="1865312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0" name="Line 35"/>
          <p:cNvSpPr>
            <a:spLocks noChangeShapeType="1"/>
          </p:cNvSpPr>
          <p:nvPr/>
        </p:nvSpPr>
        <p:spPr bwMode="auto">
          <a:xfrm>
            <a:off x="6189663" y="5638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56351" name="Object 36"/>
          <p:cNvGraphicFramePr>
            <a:graphicFrameLocks noChangeAspect="1"/>
          </p:cNvGraphicFramePr>
          <p:nvPr/>
        </p:nvGraphicFramePr>
        <p:xfrm>
          <a:off x="6207125" y="5122863"/>
          <a:ext cx="17938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9" name="Equation" r:id="rId21" imgW="634449" imgH="215713" progId="Equation.3">
                  <p:embed/>
                </p:oleObj>
              </mc:Choice>
              <mc:Fallback>
                <p:oleObj name="Equation" r:id="rId21" imgW="634449" imgH="215713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5122863"/>
                        <a:ext cx="179387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2" name="AutoShape 37"/>
          <p:cNvSpPr>
            <a:spLocks noChangeArrowheads="1"/>
          </p:cNvSpPr>
          <p:nvPr/>
        </p:nvSpPr>
        <p:spPr bwMode="auto">
          <a:xfrm>
            <a:off x="4419600" y="1371600"/>
            <a:ext cx="762000" cy="1524000"/>
          </a:xfrm>
          <a:prstGeom prst="upDownArrow">
            <a:avLst>
              <a:gd name="adj1" fmla="val 50000"/>
              <a:gd name="adj2" fmla="val 4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53" name="AutoShape 38"/>
          <p:cNvSpPr>
            <a:spLocks noChangeArrowheads="1"/>
          </p:cNvSpPr>
          <p:nvPr/>
        </p:nvSpPr>
        <p:spPr bwMode="auto">
          <a:xfrm>
            <a:off x="152400" y="3200400"/>
            <a:ext cx="61722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54" name="AutoShape 39"/>
          <p:cNvSpPr>
            <a:spLocks noChangeArrowheads="1"/>
          </p:cNvSpPr>
          <p:nvPr/>
        </p:nvSpPr>
        <p:spPr bwMode="auto">
          <a:xfrm>
            <a:off x="152400" y="5029200"/>
            <a:ext cx="88392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55" name="Text Box 41"/>
          <p:cNvSpPr txBox="1">
            <a:spLocks noChangeArrowheads="1"/>
          </p:cNvSpPr>
          <p:nvPr/>
        </p:nvSpPr>
        <p:spPr bwMode="auto">
          <a:xfrm>
            <a:off x="1981200" y="2590800"/>
            <a:ext cx="833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pop</a:t>
            </a:r>
          </a:p>
        </p:txBody>
      </p:sp>
      <p:sp>
        <p:nvSpPr>
          <p:cNvPr id="56356" name="Text Box 42"/>
          <p:cNvSpPr txBox="1">
            <a:spLocks noChangeArrowheads="1"/>
          </p:cNvSpPr>
          <p:nvPr/>
        </p:nvSpPr>
        <p:spPr bwMode="auto">
          <a:xfrm>
            <a:off x="7239000" y="4495800"/>
            <a:ext cx="1046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push</a:t>
            </a:r>
          </a:p>
        </p:txBody>
      </p:sp>
      <p:sp>
        <p:nvSpPr>
          <p:cNvPr id="56357" name="Text Box 43"/>
          <p:cNvSpPr txBox="1">
            <a:spLocks noChangeArrowheads="1"/>
          </p:cNvSpPr>
          <p:nvPr/>
        </p:nvSpPr>
        <p:spPr bwMode="auto">
          <a:xfrm>
            <a:off x="5486400" y="1524000"/>
            <a:ext cx="22415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Equivalent </a:t>
            </a:r>
          </a:p>
          <a:p>
            <a:r>
              <a:rPr lang="en-US"/>
              <a:t>transitions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FCEC502-AAC4-4A5A-A6D9-6F5E393D9F55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55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Another PDA example</a:t>
            </a:r>
          </a:p>
        </p:txBody>
      </p:sp>
      <p:sp>
        <p:nvSpPr>
          <p:cNvPr id="57350" name="Text Box 3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7351" name="Object 4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0" name="Equation" r:id="rId3" imgW="1587500" imgH="508000" progId="Equation.3">
                  <p:embed/>
                </p:oleObj>
              </mc:Choice>
              <mc:Fallback>
                <p:oleObj name="Equation" r:id="rId3" imgW="15875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Oval 5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7353" name="Oval 6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7354" name="Oval 7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7355" name="Object 8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1" name="Equation" r:id="rId5" imgW="381000" imgH="457200" progId="Equation.3">
                  <p:embed/>
                </p:oleObj>
              </mc:Choice>
              <mc:Fallback>
                <p:oleObj name="Equation" r:id="rId5" imgW="3810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6" name="Object 9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2" name="Equation" r:id="rId7" imgW="431800" imgH="457200" progId="Equation.3">
                  <p:embed/>
                </p:oleObj>
              </mc:Choice>
              <mc:Fallback>
                <p:oleObj name="Equation" r:id="rId7" imgW="4318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7" name="Freeform 10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7358" name="Object 11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3" name="Equation" r:id="rId9" imgW="1765300" imgH="469900" progId="Equation.3">
                  <p:embed/>
                </p:oleObj>
              </mc:Choice>
              <mc:Fallback>
                <p:oleObj name="Equation" r:id="rId9" imgW="1765300" imgH="469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9" name="Line 12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7360" name="Object 13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4" name="Equation" r:id="rId11" imgW="1790700" imgH="444500" progId="Equation.3">
                  <p:embed/>
                </p:oleObj>
              </mc:Choice>
              <mc:Fallback>
                <p:oleObj name="Equation" r:id="rId11" imgW="17907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1" name="Object 14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5" name="Equation" r:id="rId13" imgW="1536700" imgH="469900" progId="Equation.3">
                  <p:embed/>
                </p:oleObj>
              </mc:Choice>
              <mc:Fallback>
                <p:oleObj name="Equation" r:id="rId13" imgW="1536700" imgH="469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2" name="Object 15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6" name="Equation" r:id="rId15" imgW="1727200" imgH="469900" progId="Equation.3">
                  <p:embed/>
                </p:oleObj>
              </mc:Choice>
              <mc:Fallback>
                <p:oleObj name="Equation" r:id="rId15" imgW="17272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3" name="Object 16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7" name="Equation" r:id="rId17" imgW="1638300" imgH="444500" progId="Equation.3">
                  <p:embed/>
                </p:oleObj>
              </mc:Choice>
              <mc:Fallback>
                <p:oleObj name="Equation" r:id="rId17" imgW="1638300" imgH="444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4" name="Object 17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8" name="Equation" r:id="rId19" imgW="1612900" imgH="469900" progId="Equation.3">
                  <p:embed/>
                </p:oleObj>
              </mc:Choice>
              <mc:Fallback>
                <p:oleObj name="Equation" r:id="rId19" imgW="16129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5" name="Line 18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7366" name="Text Box 19"/>
          <p:cNvSpPr txBox="1">
            <a:spLocks noChangeArrowheads="1"/>
          </p:cNvSpPr>
          <p:nvPr/>
        </p:nvSpPr>
        <p:spPr bwMode="auto">
          <a:xfrm>
            <a:off x="3260725" y="2006600"/>
            <a:ext cx="110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PDA </a:t>
            </a:r>
          </a:p>
        </p:txBody>
      </p:sp>
      <p:graphicFrame>
        <p:nvGraphicFramePr>
          <p:cNvPr id="57367" name="Object 20"/>
          <p:cNvGraphicFramePr>
            <a:graphicFrameLocks noChangeAspect="1"/>
          </p:cNvGraphicFramePr>
          <p:nvPr/>
        </p:nvGraphicFramePr>
        <p:xfrm>
          <a:off x="4419600" y="2057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9" name="Equation" r:id="rId21" imgW="545863" imgH="393529" progId="Equation.3">
                  <p:embed/>
                </p:oleObj>
              </mc:Choice>
              <mc:Fallback>
                <p:oleObj name="Equation" r:id="rId21" imgW="545863" imgH="39352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8" name="Object 21"/>
          <p:cNvGraphicFramePr>
            <a:graphicFrameLocks noChangeAspect="1"/>
          </p:cNvGraphicFramePr>
          <p:nvPr/>
        </p:nvGraphicFramePr>
        <p:xfrm>
          <a:off x="685800" y="914400"/>
          <a:ext cx="78120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0" name="Equation" r:id="rId23" imgW="2311400" imgH="241300" progId="Equation.3">
                  <p:embed/>
                </p:oleObj>
              </mc:Choice>
              <mc:Fallback>
                <p:oleObj name="Equation" r:id="rId23" imgW="2311400" imgH="2413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14400"/>
                        <a:ext cx="781208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696343C-7CD7-43AA-A6CA-D5DDD035D1A1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56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8373" name="Text Box 2"/>
          <p:cNvSpPr txBox="1">
            <a:spLocks noChangeArrowheads="1"/>
          </p:cNvSpPr>
          <p:nvPr/>
        </p:nvSpPr>
        <p:spPr bwMode="auto">
          <a:xfrm>
            <a:off x="4267200" y="76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0</a:t>
            </a:r>
          </a:p>
        </p:txBody>
      </p:sp>
      <p:sp>
        <p:nvSpPr>
          <p:cNvPr id="58374" name="Rectangle 3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8375" name="Line 4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8376" name="Line 5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8377" name="Line 6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8378" name="Line 7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8379" name="Line 8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8380" name="Text Box 9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graphicFrame>
        <p:nvGraphicFramePr>
          <p:cNvPr id="58381" name="Object 10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6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2" name="Object 11"/>
          <p:cNvGraphicFramePr>
            <a:graphicFrameLocks noChangeAspect="1"/>
          </p:cNvGraphicFramePr>
          <p:nvPr/>
        </p:nvGraphicFramePr>
        <p:xfrm>
          <a:off x="4267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7" name="Equation" r:id="rId5" imgW="254000" imgH="254000" progId="Equation.3">
                  <p:embed/>
                </p:oleObj>
              </mc:Choice>
              <mc:Fallback>
                <p:oleObj name="Equation" r:id="rId5" imgW="254000" imgH="25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3" name="Object 12"/>
          <p:cNvGraphicFramePr>
            <a:graphicFrameLocks noChangeAspect="1"/>
          </p:cNvGraphicFramePr>
          <p:nvPr/>
        </p:nvGraphicFramePr>
        <p:xfrm>
          <a:off x="14478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8" name="Equation" r:id="rId6" imgW="254000" imgH="355600" progId="Equation.3">
                  <p:embed/>
                </p:oleObj>
              </mc:Choice>
              <mc:Fallback>
                <p:oleObj name="Equation" r:id="rId6" imgW="254000" imgH="355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4" name="Object 13"/>
          <p:cNvGraphicFramePr>
            <a:graphicFrameLocks noChangeAspect="1"/>
          </p:cNvGraphicFramePr>
          <p:nvPr/>
        </p:nvGraphicFramePr>
        <p:xfrm>
          <a:off x="22098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9" name="Equation" r:id="rId8" imgW="254000" imgH="355600" progId="Equation.3">
                  <p:embed/>
                </p:oleObj>
              </mc:Choice>
              <mc:Fallback>
                <p:oleObj name="Equation" r:id="rId8" imgW="254000" imgH="355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5" name="Object 14"/>
          <p:cNvGraphicFramePr>
            <a:graphicFrameLocks noChangeAspect="1"/>
          </p:cNvGraphicFramePr>
          <p:nvPr/>
        </p:nvGraphicFramePr>
        <p:xfrm>
          <a:off x="2895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0" name="Equation" r:id="rId9" imgW="254000" imgH="355600" progId="Equation.3">
                  <p:embed/>
                </p:oleObj>
              </mc:Choice>
              <mc:Fallback>
                <p:oleObj name="Equation" r:id="rId9" imgW="254000" imgH="355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6" name="Line 15"/>
          <p:cNvSpPr>
            <a:spLocks noChangeShapeType="1"/>
          </p:cNvSpPr>
          <p:nvPr/>
        </p:nvSpPr>
        <p:spPr bwMode="auto">
          <a:xfrm flipV="1">
            <a:off x="4572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8387" name="Text Box 16"/>
          <p:cNvSpPr txBox="1">
            <a:spLocks noChangeArrowheads="1"/>
          </p:cNvSpPr>
          <p:nvPr/>
        </p:nvSpPr>
        <p:spPr bwMode="auto">
          <a:xfrm>
            <a:off x="685800" y="5029200"/>
            <a:ext cx="16224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current</a:t>
            </a:r>
          </a:p>
          <a:p>
            <a:r>
              <a:rPr lang="en-US" altLang="en-US"/>
              <a:t>state</a:t>
            </a:r>
          </a:p>
        </p:txBody>
      </p:sp>
      <p:graphicFrame>
        <p:nvGraphicFramePr>
          <p:cNvPr id="58388" name="Object 17"/>
          <p:cNvGraphicFramePr>
            <a:graphicFrameLocks noChangeAspect="1"/>
          </p:cNvGraphicFramePr>
          <p:nvPr/>
        </p:nvGraphicFramePr>
        <p:xfrm>
          <a:off x="35814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1" name="Equation" r:id="rId10" imgW="254000" imgH="254000" progId="Equation.3">
                  <p:embed/>
                </p:oleObj>
              </mc:Choice>
              <mc:Fallback>
                <p:oleObj name="Equation" r:id="rId10" imgW="254000" imgH="254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9" name="Rectangle 18"/>
          <p:cNvSpPr>
            <a:spLocks noChangeArrowheads="1"/>
          </p:cNvSpPr>
          <p:nvPr/>
        </p:nvSpPr>
        <p:spPr bwMode="auto">
          <a:xfrm>
            <a:off x="7162800" y="2667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8390" name="Object 19"/>
          <p:cNvGraphicFramePr>
            <a:graphicFrameLocks noChangeAspect="1"/>
          </p:cNvGraphicFramePr>
          <p:nvPr/>
        </p:nvGraphicFramePr>
        <p:xfrm>
          <a:off x="7543800" y="2819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2" name="Equation" r:id="rId11" imgW="228600" imgH="419100" progId="Equation.3">
                  <p:embed/>
                </p:oleObj>
              </mc:Choice>
              <mc:Fallback>
                <p:oleObj name="Equation" r:id="rId11" imgW="228600" imgH="419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9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1" name="Text Box 20"/>
          <p:cNvSpPr txBox="1">
            <a:spLocks noChangeArrowheads="1"/>
          </p:cNvSpPr>
          <p:nvPr/>
        </p:nvSpPr>
        <p:spPr bwMode="auto">
          <a:xfrm>
            <a:off x="7010400" y="3429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sp>
        <p:nvSpPr>
          <p:cNvPr id="58392" name="Text Box 21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8393" name="Object 22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3" name="Equation" r:id="rId13" imgW="1587500" imgH="508000" progId="Equation.3">
                  <p:embed/>
                </p:oleObj>
              </mc:Choice>
              <mc:Fallback>
                <p:oleObj name="Equation" r:id="rId13" imgW="1587500" imgH="5080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4" name="Oval 23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8395" name="Oval 24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8396" name="Oval 25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8397" name="Object 26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4" name="Equation" r:id="rId15" imgW="381000" imgH="457200" progId="Equation.3">
                  <p:embed/>
                </p:oleObj>
              </mc:Choice>
              <mc:Fallback>
                <p:oleObj name="Equation" r:id="rId15" imgW="381000" imgH="457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8" name="Object 27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5" name="Equation" r:id="rId17" imgW="431800" imgH="457200" progId="Equation.3">
                  <p:embed/>
                </p:oleObj>
              </mc:Choice>
              <mc:Fallback>
                <p:oleObj name="Equation" r:id="rId17" imgW="431800" imgH="457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9" name="Freeform 28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8400" name="Object 29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6" name="Equation" r:id="rId19" imgW="1765300" imgH="469900" progId="Equation.3">
                  <p:embed/>
                </p:oleObj>
              </mc:Choice>
              <mc:Fallback>
                <p:oleObj name="Equation" r:id="rId19" imgW="1765300" imgH="4699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1" name="Line 30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8402" name="Object 31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7" name="Equation" r:id="rId21" imgW="1790700" imgH="444500" progId="Equation.3">
                  <p:embed/>
                </p:oleObj>
              </mc:Choice>
              <mc:Fallback>
                <p:oleObj name="Equation" r:id="rId21" imgW="1790700" imgH="4445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3" name="Object 32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8" name="Equation" r:id="rId23" imgW="1536700" imgH="469900" progId="Equation.3">
                  <p:embed/>
                </p:oleObj>
              </mc:Choice>
              <mc:Fallback>
                <p:oleObj name="Equation" r:id="rId23" imgW="1536700" imgH="4699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4" name="Object 33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9" name="Equation" r:id="rId25" imgW="1727200" imgH="469900" progId="Equation.3">
                  <p:embed/>
                </p:oleObj>
              </mc:Choice>
              <mc:Fallback>
                <p:oleObj name="Equation" r:id="rId25" imgW="1727200" imgH="4699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5" name="Object 34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0" name="Equation" r:id="rId27" imgW="1638300" imgH="444500" progId="Equation.3">
                  <p:embed/>
                </p:oleObj>
              </mc:Choice>
              <mc:Fallback>
                <p:oleObj name="Equation" r:id="rId27" imgW="1638300" imgH="4445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6" name="Object 35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1" name="Equation" r:id="rId29" imgW="1612900" imgH="469900" progId="Equation.3">
                  <p:embed/>
                </p:oleObj>
              </mc:Choice>
              <mc:Fallback>
                <p:oleObj name="Equation" r:id="rId29" imgW="1612900" imgH="4699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7" name="Line 36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8408" name="Text Box 37"/>
          <p:cNvSpPr txBox="1">
            <a:spLocks noChangeArrowheads="1"/>
          </p:cNvSpPr>
          <p:nvPr/>
        </p:nvSpPr>
        <p:spPr bwMode="auto">
          <a:xfrm>
            <a:off x="0" y="0"/>
            <a:ext cx="3867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Execution Example:</a:t>
            </a:r>
          </a:p>
        </p:txBody>
      </p:sp>
      <p:sp>
        <p:nvSpPr>
          <p:cNvPr id="58409" name="Line 38"/>
          <p:cNvSpPr>
            <a:spLocks noChangeShapeType="1"/>
          </p:cNvSpPr>
          <p:nvPr/>
        </p:nvSpPr>
        <p:spPr bwMode="auto">
          <a:xfrm flipH="1">
            <a:off x="8077200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E05AC8C-3014-449D-8D0B-728CF0D1153C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57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9397" name="Text Box 2"/>
          <p:cNvSpPr txBox="1">
            <a:spLocks noChangeArrowheads="1"/>
          </p:cNvSpPr>
          <p:nvPr/>
        </p:nvSpPr>
        <p:spPr bwMode="auto">
          <a:xfrm>
            <a:off x="4267200" y="635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1</a:t>
            </a:r>
          </a:p>
        </p:txBody>
      </p:sp>
      <p:sp>
        <p:nvSpPr>
          <p:cNvPr id="59398" name="Rectangle 3"/>
          <p:cNvSpPr>
            <a:spLocks noChangeArrowheads="1"/>
          </p:cNvSpPr>
          <p:nvPr/>
        </p:nvSpPr>
        <p:spPr bwMode="auto">
          <a:xfrm>
            <a:off x="604838" y="13589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9399" name="Line 4"/>
          <p:cNvSpPr>
            <a:spLocks noChangeShapeType="1"/>
          </p:cNvSpPr>
          <p:nvPr/>
        </p:nvSpPr>
        <p:spPr bwMode="auto">
          <a:xfrm>
            <a:off x="12906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9400" name="Line 5"/>
          <p:cNvSpPr>
            <a:spLocks noChangeShapeType="1"/>
          </p:cNvSpPr>
          <p:nvPr/>
        </p:nvSpPr>
        <p:spPr bwMode="auto">
          <a:xfrm>
            <a:off x="19764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9401" name="Line 6"/>
          <p:cNvSpPr>
            <a:spLocks noChangeShapeType="1"/>
          </p:cNvSpPr>
          <p:nvPr/>
        </p:nvSpPr>
        <p:spPr bwMode="auto">
          <a:xfrm>
            <a:off x="26622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9402" name="Line 7"/>
          <p:cNvSpPr>
            <a:spLocks noChangeShapeType="1"/>
          </p:cNvSpPr>
          <p:nvPr/>
        </p:nvSpPr>
        <p:spPr bwMode="auto">
          <a:xfrm>
            <a:off x="33480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9403" name="Line 8"/>
          <p:cNvSpPr>
            <a:spLocks noChangeShapeType="1"/>
          </p:cNvSpPr>
          <p:nvPr/>
        </p:nvSpPr>
        <p:spPr bwMode="auto">
          <a:xfrm>
            <a:off x="40338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9404" name="Text Box 9"/>
          <p:cNvSpPr txBox="1">
            <a:spLocks noChangeArrowheads="1"/>
          </p:cNvSpPr>
          <p:nvPr/>
        </p:nvSpPr>
        <p:spPr bwMode="auto">
          <a:xfrm>
            <a:off x="452438" y="6731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graphicFrame>
        <p:nvGraphicFramePr>
          <p:cNvPr id="59405" name="Object 10"/>
          <p:cNvGraphicFramePr>
            <a:graphicFrameLocks noChangeAspect="1"/>
          </p:cNvGraphicFramePr>
          <p:nvPr/>
        </p:nvGraphicFramePr>
        <p:xfrm>
          <a:off x="833438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2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6" name="Object 11"/>
          <p:cNvGraphicFramePr>
            <a:graphicFrameLocks noChangeAspect="1"/>
          </p:cNvGraphicFramePr>
          <p:nvPr/>
        </p:nvGraphicFramePr>
        <p:xfrm>
          <a:off x="4267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3" name="Equation" r:id="rId5" imgW="254000" imgH="254000" progId="Equation.3">
                  <p:embed/>
                </p:oleObj>
              </mc:Choice>
              <mc:Fallback>
                <p:oleObj name="Equation" r:id="rId5" imgW="254000" imgH="25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Object 12"/>
          <p:cNvGraphicFramePr>
            <a:graphicFrameLocks noChangeAspect="1"/>
          </p:cNvGraphicFramePr>
          <p:nvPr/>
        </p:nvGraphicFramePr>
        <p:xfrm>
          <a:off x="1447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4" name="Equation" r:id="rId6" imgW="254000" imgH="355600" progId="Equation.3">
                  <p:embed/>
                </p:oleObj>
              </mc:Choice>
              <mc:Fallback>
                <p:oleObj name="Equation" r:id="rId6" imgW="254000" imgH="355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8" name="Object 13"/>
          <p:cNvGraphicFramePr>
            <a:graphicFrameLocks noChangeAspect="1"/>
          </p:cNvGraphicFramePr>
          <p:nvPr/>
        </p:nvGraphicFramePr>
        <p:xfrm>
          <a:off x="2209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5" name="Equation" r:id="rId8" imgW="254000" imgH="355600" progId="Equation.3">
                  <p:embed/>
                </p:oleObj>
              </mc:Choice>
              <mc:Fallback>
                <p:oleObj name="Equation" r:id="rId8" imgW="254000" imgH="355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Object 14"/>
          <p:cNvGraphicFramePr>
            <a:graphicFrameLocks noChangeAspect="1"/>
          </p:cNvGraphicFramePr>
          <p:nvPr/>
        </p:nvGraphicFramePr>
        <p:xfrm>
          <a:off x="28194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6" name="Equation" r:id="rId9" imgW="254000" imgH="355600" progId="Equation.3">
                  <p:embed/>
                </p:oleObj>
              </mc:Choice>
              <mc:Fallback>
                <p:oleObj name="Equation" r:id="rId9" imgW="254000" imgH="355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0" name="Line 15"/>
          <p:cNvSpPr>
            <a:spLocks noChangeShapeType="1"/>
          </p:cNvSpPr>
          <p:nvPr/>
        </p:nvSpPr>
        <p:spPr bwMode="auto">
          <a:xfrm flipV="1">
            <a:off x="9144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9411" name="Object 16"/>
          <p:cNvGraphicFramePr>
            <a:graphicFrameLocks noChangeAspect="1"/>
          </p:cNvGraphicFramePr>
          <p:nvPr/>
        </p:nvGraphicFramePr>
        <p:xfrm>
          <a:off x="3581400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7" name="Equation" r:id="rId10" imgW="254000" imgH="254000" progId="Equation.3">
                  <p:embed/>
                </p:oleObj>
              </mc:Choice>
              <mc:Fallback>
                <p:oleObj name="Equation" r:id="rId10" imgW="254000" imgH="254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2" name="Rectangle 17"/>
          <p:cNvSpPr>
            <a:spLocks noChangeArrowheads="1"/>
          </p:cNvSpPr>
          <p:nvPr/>
        </p:nvSpPr>
        <p:spPr bwMode="auto">
          <a:xfrm>
            <a:off x="7162800" y="2057400"/>
            <a:ext cx="914400" cy="121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9413" name="Object 18"/>
          <p:cNvGraphicFramePr>
            <a:graphicFrameLocks noChangeAspect="1"/>
          </p:cNvGraphicFramePr>
          <p:nvPr/>
        </p:nvGraphicFramePr>
        <p:xfrm>
          <a:off x="7543800" y="281305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8" name="Equation" r:id="rId11" imgW="228600" imgH="419100" progId="Equation.3">
                  <p:embed/>
                </p:oleObj>
              </mc:Choice>
              <mc:Fallback>
                <p:oleObj name="Equation" r:id="rId11" imgW="2286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305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4" name="Text Box 19"/>
          <p:cNvSpPr txBox="1">
            <a:spLocks noChangeArrowheads="1"/>
          </p:cNvSpPr>
          <p:nvPr/>
        </p:nvSpPr>
        <p:spPr bwMode="auto">
          <a:xfrm>
            <a:off x="7010400" y="3352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sp>
        <p:nvSpPr>
          <p:cNvPr id="59415" name="Line 20"/>
          <p:cNvSpPr>
            <a:spLocks noChangeShapeType="1"/>
          </p:cNvSpPr>
          <p:nvPr/>
        </p:nvSpPr>
        <p:spPr bwMode="auto">
          <a:xfrm>
            <a:off x="71628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9416" name="Object 21"/>
          <p:cNvGraphicFramePr>
            <a:graphicFrameLocks noChangeAspect="1"/>
          </p:cNvGraphicFramePr>
          <p:nvPr/>
        </p:nvGraphicFramePr>
        <p:xfrm>
          <a:off x="7543800" y="2209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9" name="Equation" r:id="rId13" imgW="254000" imgH="355600" progId="Equation.3">
                  <p:embed/>
                </p:oleObj>
              </mc:Choice>
              <mc:Fallback>
                <p:oleObj name="Equation" r:id="rId13" imgW="254000" imgH="355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09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7" name="Text Box 22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9418" name="Object 23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0" name="Equation" r:id="rId15" imgW="1587500" imgH="508000" progId="Equation.3">
                  <p:embed/>
                </p:oleObj>
              </mc:Choice>
              <mc:Fallback>
                <p:oleObj name="Equation" r:id="rId15" imgW="1587500" imgH="508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9" name="Oval 24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9420" name="Oval 25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9421" name="Oval 26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9422" name="Object 27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1" name="Equation" r:id="rId17" imgW="381000" imgH="457200" progId="Equation.3">
                  <p:embed/>
                </p:oleObj>
              </mc:Choice>
              <mc:Fallback>
                <p:oleObj name="Equation" r:id="rId17" imgW="381000" imgH="457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3" name="Object 28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2" name="Equation" r:id="rId19" imgW="431800" imgH="457200" progId="Equation.3">
                  <p:embed/>
                </p:oleObj>
              </mc:Choice>
              <mc:Fallback>
                <p:oleObj name="Equation" r:id="rId19" imgW="431800" imgH="457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4" name="Freeform 29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9425" name="Object 30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3" name="Equation" r:id="rId21" imgW="1765300" imgH="469900" progId="Equation.3">
                  <p:embed/>
                </p:oleObj>
              </mc:Choice>
              <mc:Fallback>
                <p:oleObj name="Equation" r:id="rId21" imgW="1765300" imgH="4699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6" name="Line 31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9427" name="Object 32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4" name="Equation" r:id="rId23" imgW="1790700" imgH="444500" progId="Equation.3">
                  <p:embed/>
                </p:oleObj>
              </mc:Choice>
              <mc:Fallback>
                <p:oleObj name="Equation" r:id="rId23" imgW="1790700" imgH="4445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8" name="Object 33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5" name="Equation" r:id="rId25" imgW="1536700" imgH="469900" progId="Equation.3">
                  <p:embed/>
                </p:oleObj>
              </mc:Choice>
              <mc:Fallback>
                <p:oleObj name="Equation" r:id="rId25" imgW="1536700" imgH="4699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9" name="Object 34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6" name="Equation" r:id="rId27" imgW="1727200" imgH="469900" progId="Equation.3">
                  <p:embed/>
                </p:oleObj>
              </mc:Choice>
              <mc:Fallback>
                <p:oleObj name="Equation" r:id="rId27" imgW="1727200" imgH="4699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30" name="Object 35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7" name="Equation" r:id="rId29" imgW="1638300" imgH="444500" progId="Equation.3">
                  <p:embed/>
                </p:oleObj>
              </mc:Choice>
              <mc:Fallback>
                <p:oleObj name="Equation" r:id="rId29" imgW="1638300" imgH="4445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31" name="Object 36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8" name="Equation" r:id="rId31" imgW="1612900" imgH="469900" progId="Equation.3">
                  <p:embed/>
                </p:oleObj>
              </mc:Choice>
              <mc:Fallback>
                <p:oleObj name="Equation" r:id="rId31" imgW="1612900" imgH="4699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32" name="Line 37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9433" name="Oval 38"/>
          <p:cNvSpPr>
            <a:spLocks noChangeArrowheads="1"/>
          </p:cNvSpPr>
          <p:nvPr/>
        </p:nvSpPr>
        <p:spPr bwMode="auto">
          <a:xfrm>
            <a:off x="990600" y="3048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9434" name="Line 39"/>
          <p:cNvSpPr>
            <a:spLocks noChangeShapeType="1"/>
          </p:cNvSpPr>
          <p:nvPr/>
        </p:nvSpPr>
        <p:spPr bwMode="auto">
          <a:xfrm flipH="1">
            <a:off x="8077200" y="236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C0E52A9-EE58-4575-98D1-51668E579752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58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0421" name="Text Box 2"/>
          <p:cNvSpPr txBox="1">
            <a:spLocks noChangeArrowheads="1"/>
          </p:cNvSpPr>
          <p:nvPr/>
        </p:nvSpPr>
        <p:spPr bwMode="auto">
          <a:xfrm>
            <a:off x="4267200" y="635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3</a:t>
            </a:r>
          </a:p>
        </p:txBody>
      </p:sp>
      <p:sp>
        <p:nvSpPr>
          <p:cNvPr id="60422" name="Rectangle 3"/>
          <p:cNvSpPr>
            <a:spLocks noChangeArrowheads="1"/>
          </p:cNvSpPr>
          <p:nvPr/>
        </p:nvSpPr>
        <p:spPr bwMode="auto">
          <a:xfrm>
            <a:off x="604838" y="13589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0423" name="Line 4"/>
          <p:cNvSpPr>
            <a:spLocks noChangeShapeType="1"/>
          </p:cNvSpPr>
          <p:nvPr/>
        </p:nvSpPr>
        <p:spPr bwMode="auto">
          <a:xfrm>
            <a:off x="12906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0424" name="Line 5"/>
          <p:cNvSpPr>
            <a:spLocks noChangeShapeType="1"/>
          </p:cNvSpPr>
          <p:nvPr/>
        </p:nvSpPr>
        <p:spPr bwMode="auto">
          <a:xfrm>
            <a:off x="19764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0425" name="Line 6"/>
          <p:cNvSpPr>
            <a:spLocks noChangeShapeType="1"/>
          </p:cNvSpPr>
          <p:nvPr/>
        </p:nvSpPr>
        <p:spPr bwMode="auto">
          <a:xfrm>
            <a:off x="26622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0426" name="Line 7"/>
          <p:cNvSpPr>
            <a:spLocks noChangeShapeType="1"/>
          </p:cNvSpPr>
          <p:nvPr/>
        </p:nvSpPr>
        <p:spPr bwMode="auto">
          <a:xfrm>
            <a:off x="33480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0427" name="Line 8"/>
          <p:cNvSpPr>
            <a:spLocks noChangeShapeType="1"/>
          </p:cNvSpPr>
          <p:nvPr/>
        </p:nvSpPr>
        <p:spPr bwMode="auto">
          <a:xfrm>
            <a:off x="40338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0428" name="Text Box 9"/>
          <p:cNvSpPr txBox="1">
            <a:spLocks noChangeArrowheads="1"/>
          </p:cNvSpPr>
          <p:nvPr/>
        </p:nvSpPr>
        <p:spPr bwMode="auto">
          <a:xfrm>
            <a:off x="452438" y="6731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graphicFrame>
        <p:nvGraphicFramePr>
          <p:cNvPr id="60429" name="Object 10"/>
          <p:cNvGraphicFramePr>
            <a:graphicFrameLocks noChangeAspect="1"/>
          </p:cNvGraphicFramePr>
          <p:nvPr/>
        </p:nvGraphicFramePr>
        <p:xfrm>
          <a:off x="833438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0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0" name="Object 11"/>
          <p:cNvGraphicFramePr>
            <a:graphicFrameLocks noChangeAspect="1"/>
          </p:cNvGraphicFramePr>
          <p:nvPr/>
        </p:nvGraphicFramePr>
        <p:xfrm>
          <a:off x="2895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1" name="Equation" r:id="rId5" imgW="254000" imgH="355600" progId="Equation.3">
                  <p:embed/>
                </p:oleObj>
              </mc:Choice>
              <mc:Fallback>
                <p:oleObj name="Equation" r:id="rId5" imgW="254000" imgH="355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1" name="Object 12"/>
          <p:cNvGraphicFramePr>
            <a:graphicFrameLocks noChangeAspect="1"/>
          </p:cNvGraphicFramePr>
          <p:nvPr/>
        </p:nvGraphicFramePr>
        <p:xfrm>
          <a:off x="1447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2"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2" name="Object 13"/>
          <p:cNvGraphicFramePr>
            <a:graphicFrameLocks noChangeAspect="1"/>
          </p:cNvGraphicFramePr>
          <p:nvPr/>
        </p:nvGraphicFramePr>
        <p:xfrm>
          <a:off x="2209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3" name="Equation" r:id="rId8" imgW="254000" imgH="355600" progId="Equation.3">
                  <p:embed/>
                </p:oleObj>
              </mc:Choice>
              <mc:Fallback>
                <p:oleObj name="Equation" r:id="rId8" imgW="254000" imgH="355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3" name="Line 14"/>
          <p:cNvSpPr>
            <a:spLocks noChangeShapeType="1"/>
          </p:cNvSpPr>
          <p:nvPr/>
        </p:nvSpPr>
        <p:spPr bwMode="auto">
          <a:xfrm flipV="1">
            <a:off x="16002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0434" name="Object 15"/>
          <p:cNvGraphicFramePr>
            <a:graphicFrameLocks noChangeAspect="1"/>
          </p:cNvGraphicFramePr>
          <p:nvPr/>
        </p:nvGraphicFramePr>
        <p:xfrm>
          <a:off x="3581400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4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5" name="Rectangle 16"/>
          <p:cNvSpPr>
            <a:spLocks noChangeArrowheads="1"/>
          </p:cNvSpPr>
          <p:nvPr/>
        </p:nvSpPr>
        <p:spPr bwMode="auto">
          <a:xfrm>
            <a:off x="7162800" y="2057400"/>
            <a:ext cx="914400" cy="121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0436" name="Object 17"/>
          <p:cNvGraphicFramePr>
            <a:graphicFrameLocks noChangeAspect="1"/>
          </p:cNvGraphicFramePr>
          <p:nvPr/>
        </p:nvGraphicFramePr>
        <p:xfrm>
          <a:off x="7543800" y="281305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5" name="Equation" r:id="rId10" imgW="228600" imgH="419100" progId="Equation.3">
                  <p:embed/>
                </p:oleObj>
              </mc:Choice>
              <mc:Fallback>
                <p:oleObj name="Equation" r:id="rId10" imgW="228600" imgH="419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305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7" name="Text Box 18"/>
          <p:cNvSpPr txBox="1">
            <a:spLocks noChangeArrowheads="1"/>
          </p:cNvSpPr>
          <p:nvPr/>
        </p:nvSpPr>
        <p:spPr bwMode="auto">
          <a:xfrm>
            <a:off x="7010400" y="3352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60438" name="Object 19"/>
          <p:cNvGraphicFramePr>
            <a:graphicFrameLocks noChangeAspect="1"/>
          </p:cNvGraphicFramePr>
          <p:nvPr/>
        </p:nvGraphicFramePr>
        <p:xfrm>
          <a:off x="4267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6" name="Equation" r:id="rId12" imgW="254000" imgH="254000" progId="Equation.3">
                  <p:embed/>
                </p:oleObj>
              </mc:Choice>
              <mc:Fallback>
                <p:oleObj name="Equation" r:id="rId12" imgW="254000" imgH="254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9" name="Object 20"/>
          <p:cNvGraphicFramePr>
            <a:graphicFrameLocks noChangeAspect="1"/>
          </p:cNvGraphicFramePr>
          <p:nvPr/>
        </p:nvGraphicFramePr>
        <p:xfrm>
          <a:off x="7543800" y="281305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7" name="Equation" r:id="rId13" imgW="228600" imgH="419100" progId="Equation.3">
                  <p:embed/>
                </p:oleObj>
              </mc:Choice>
              <mc:Fallback>
                <p:oleObj name="Equation" r:id="rId13" imgW="2286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305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0" name="Text Box 21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0441" name="Object 22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8" name="Equation" r:id="rId14" imgW="1587500" imgH="508000" progId="Equation.3">
                  <p:embed/>
                </p:oleObj>
              </mc:Choice>
              <mc:Fallback>
                <p:oleObj name="Equation" r:id="rId14" imgW="1587500" imgH="5080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2" name="Oval 23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0443" name="Oval 24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0444" name="Oval 25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0445" name="Object 26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9" name="Equation" r:id="rId16" imgW="381000" imgH="457200" progId="Equation.3">
                  <p:embed/>
                </p:oleObj>
              </mc:Choice>
              <mc:Fallback>
                <p:oleObj name="Equation" r:id="rId16" imgW="381000" imgH="457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6" name="Object 27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0" name="Equation" r:id="rId18" imgW="431800" imgH="457200" progId="Equation.3">
                  <p:embed/>
                </p:oleObj>
              </mc:Choice>
              <mc:Fallback>
                <p:oleObj name="Equation" r:id="rId18" imgW="431800" imgH="457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7" name="Freeform 28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0448" name="Object 29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1" name="Equation" r:id="rId20" imgW="1765300" imgH="469900" progId="Equation.3">
                  <p:embed/>
                </p:oleObj>
              </mc:Choice>
              <mc:Fallback>
                <p:oleObj name="Equation" r:id="rId20" imgW="1765300" imgH="4699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9" name="Line 30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0450" name="Object 31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2" name="Equation" r:id="rId22" imgW="1790700" imgH="444500" progId="Equation.3">
                  <p:embed/>
                </p:oleObj>
              </mc:Choice>
              <mc:Fallback>
                <p:oleObj name="Equation" r:id="rId22" imgW="1790700" imgH="4445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1" name="Object 32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3" name="Equation" r:id="rId24" imgW="1536700" imgH="469900" progId="Equation.3">
                  <p:embed/>
                </p:oleObj>
              </mc:Choice>
              <mc:Fallback>
                <p:oleObj name="Equation" r:id="rId24" imgW="1536700" imgH="4699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2" name="Object 33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4" name="Equation" r:id="rId26" imgW="1727200" imgH="469900" progId="Equation.3">
                  <p:embed/>
                </p:oleObj>
              </mc:Choice>
              <mc:Fallback>
                <p:oleObj name="Equation" r:id="rId26" imgW="1727200" imgH="4699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3" name="Object 34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5" name="Equation" r:id="rId28" imgW="1638300" imgH="444500" progId="Equation.3">
                  <p:embed/>
                </p:oleObj>
              </mc:Choice>
              <mc:Fallback>
                <p:oleObj name="Equation" r:id="rId28" imgW="1638300" imgH="4445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4" name="Object 35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6" name="Equation" r:id="rId30" imgW="1612900" imgH="469900" progId="Equation.3">
                  <p:embed/>
                </p:oleObj>
              </mc:Choice>
              <mc:Fallback>
                <p:oleObj name="Equation" r:id="rId30" imgW="1612900" imgH="4699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55" name="Line 36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0456" name="Oval 37"/>
          <p:cNvSpPr>
            <a:spLocks noChangeArrowheads="1"/>
          </p:cNvSpPr>
          <p:nvPr/>
        </p:nvSpPr>
        <p:spPr bwMode="auto">
          <a:xfrm>
            <a:off x="3276600" y="4191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0457" name="Line 38"/>
          <p:cNvSpPr>
            <a:spLocks noChangeShapeType="1"/>
          </p:cNvSpPr>
          <p:nvPr/>
        </p:nvSpPr>
        <p:spPr bwMode="auto">
          <a:xfrm>
            <a:off x="71628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0458" name="Object 39"/>
          <p:cNvGraphicFramePr>
            <a:graphicFrameLocks noChangeAspect="1"/>
          </p:cNvGraphicFramePr>
          <p:nvPr/>
        </p:nvGraphicFramePr>
        <p:xfrm>
          <a:off x="7543800" y="2209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7" name="Equation" r:id="rId32" imgW="253890" imgH="380835" progId="Equation.3">
                  <p:embed/>
                </p:oleObj>
              </mc:Choice>
              <mc:Fallback>
                <p:oleObj name="Equation" r:id="rId32" imgW="253890" imgH="380835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09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59" name="Line 40"/>
          <p:cNvSpPr>
            <a:spLocks noChangeShapeType="1"/>
          </p:cNvSpPr>
          <p:nvPr/>
        </p:nvSpPr>
        <p:spPr bwMode="auto">
          <a:xfrm>
            <a:off x="7162800" y="2057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0460" name="Line 41"/>
          <p:cNvSpPr>
            <a:spLocks noChangeShapeType="1"/>
          </p:cNvSpPr>
          <p:nvPr/>
        </p:nvSpPr>
        <p:spPr bwMode="auto">
          <a:xfrm flipH="1">
            <a:off x="7162800" y="2057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0461" name="Line 42"/>
          <p:cNvSpPr>
            <a:spLocks noChangeShapeType="1"/>
          </p:cNvSpPr>
          <p:nvPr/>
        </p:nvSpPr>
        <p:spPr bwMode="auto">
          <a:xfrm flipH="1">
            <a:off x="8077200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A4E930C-EC56-4820-B673-538B2D4F5423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59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1445" name="Text Box 2"/>
          <p:cNvSpPr txBox="1">
            <a:spLocks noChangeArrowheads="1"/>
          </p:cNvSpPr>
          <p:nvPr/>
        </p:nvSpPr>
        <p:spPr bwMode="auto">
          <a:xfrm>
            <a:off x="4267200" y="635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4</a:t>
            </a:r>
          </a:p>
        </p:txBody>
      </p:sp>
      <p:sp>
        <p:nvSpPr>
          <p:cNvPr id="61446" name="Rectangle 3"/>
          <p:cNvSpPr>
            <a:spLocks noChangeArrowheads="1"/>
          </p:cNvSpPr>
          <p:nvPr/>
        </p:nvSpPr>
        <p:spPr bwMode="auto">
          <a:xfrm>
            <a:off x="604838" y="13589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447" name="Line 4"/>
          <p:cNvSpPr>
            <a:spLocks noChangeShapeType="1"/>
          </p:cNvSpPr>
          <p:nvPr/>
        </p:nvSpPr>
        <p:spPr bwMode="auto">
          <a:xfrm>
            <a:off x="12906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448" name="Line 5"/>
          <p:cNvSpPr>
            <a:spLocks noChangeShapeType="1"/>
          </p:cNvSpPr>
          <p:nvPr/>
        </p:nvSpPr>
        <p:spPr bwMode="auto">
          <a:xfrm>
            <a:off x="19764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449" name="Line 6"/>
          <p:cNvSpPr>
            <a:spLocks noChangeShapeType="1"/>
          </p:cNvSpPr>
          <p:nvPr/>
        </p:nvSpPr>
        <p:spPr bwMode="auto">
          <a:xfrm>
            <a:off x="26622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450" name="Line 7"/>
          <p:cNvSpPr>
            <a:spLocks noChangeShapeType="1"/>
          </p:cNvSpPr>
          <p:nvPr/>
        </p:nvSpPr>
        <p:spPr bwMode="auto">
          <a:xfrm>
            <a:off x="33480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451" name="Line 8"/>
          <p:cNvSpPr>
            <a:spLocks noChangeShapeType="1"/>
          </p:cNvSpPr>
          <p:nvPr/>
        </p:nvSpPr>
        <p:spPr bwMode="auto">
          <a:xfrm>
            <a:off x="40338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452" name="Text Box 9"/>
          <p:cNvSpPr txBox="1">
            <a:spLocks noChangeArrowheads="1"/>
          </p:cNvSpPr>
          <p:nvPr/>
        </p:nvSpPr>
        <p:spPr bwMode="auto">
          <a:xfrm>
            <a:off x="452438" y="6731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graphicFrame>
        <p:nvGraphicFramePr>
          <p:cNvPr id="61453" name="Object 10"/>
          <p:cNvGraphicFramePr>
            <a:graphicFrameLocks noChangeAspect="1"/>
          </p:cNvGraphicFramePr>
          <p:nvPr/>
        </p:nvGraphicFramePr>
        <p:xfrm>
          <a:off x="833438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0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4" name="Object 11"/>
          <p:cNvGraphicFramePr>
            <a:graphicFrameLocks noChangeAspect="1"/>
          </p:cNvGraphicFramePr>
          <p:nvPr/>
        </p:nvGraphicFramePr>
        <p:xfrm>
          <a:off x="2895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1" name="Equation" r:id="rId5" imgW="254000" imgH="355600" progId="Equation.3">
                  <p:embed/>
                </p:oleObj>
              </mc:Choice>
              <mc:Fallback>
                <p:oleObj name="Equation" r:id="rId5" imgW="254000" imgH="355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5" name="Object 12"/>
          <p:cNvGraphicFramePr>
            <a:graphicFrameLocks noChangeAspect="1"/>
          </p:cNvGraphicFramePr>
          <p:nvPr/>
        </p:nvGraphicFramePr>
        <p:xfrm>
          <a:off x="1447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2"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6" name="Object 13"/>
          <p:cNvGraphicFramePr>
            <a:graphicFrameLocks noChangeAspect="1"/>
          </p:cNvGraphicFramePr>
          <p:nvPr/>
        </p:nvGraphicFramePr>
        <p:xfrm>
          <a:off x="2209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3" name="Equation" r:id="rId8" imgW="254000" imgH="355600" progId="Equation.3">
                  <p:embed/>
                </p:oleObj>
              </mc:Choice>
              <mc:Fallback>
                <p:oleObj name="Equation" r:id="rId8" imgW="254000" imgH="355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7" name="Line 14"/>
          <p:cNvSpPr>
            <a:spLocks noChangeShapeType="1"/>
          </p:cNvSpPr>
          <p:nvPr/>
        </p:nvSpPr>
        <p:spPr bwMode="auto">
          <a:xfrm flipV="1">
            <a:off x="22860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1458" name="Object 15"/>
          <p:cNvGraphicFramePr>
            <a:graphicFrameLocks noChangeAspect="1"/>
          </p:cNvGraphicFramePr>
          <p:nvPr/>
        </p:nvGraphicFramePr>
        <p:xfrm>
          <a:off x="3581400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4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9" name="Rectangle 16"/>
          <p:cNvSpPr>
            <a:spLocks noChangeArrowheads="1"/>
          </p:cNvSpPr>
          <p:nvPr/>
        </p:nvSpPr>
        <p:spPr bwMode="auto">
          <a:xfrm>
            <a:off x="7162800" y="2057400"/>
            <a:ext cx="914400" cy="121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1460" name="Object 17"/>
          <p:cNvGraphicFramePr>
            <a:graphicFrameLocks noChangeAspect="1"/>
          </p:cNvGraphicFramePr>
          <p:nvPr/>
        </p:nvGraphicFramePr>
        <p:xfrm>
          <a:off x="7543800" y="281305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5" name="Equation" r:id="rId10" imgW="228600" imgH="419100" progId="Equation.3">
                  <p:embed/>
                </p:oleObj>
              </mc:Choice>
              <mc:Fallback>
                <p:oleObj name="Equation" r:id="rId10" imgW="228600" imgH="419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305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1" name="Text Box 18"/>
          <p:cNvSpPr txBox="1">
            <a:spLocks noChangeArrowheads="1"/>
          </p:cNvSpPr>
          <p:nvPr/>
        </p:nvSpPr>
        <p:spPr bwMode="auto">
          <a:xfrm>
            <a:off x="7010400" y="3352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61462" name="Object 19"/>
          <p:cNvGraphicFramePr>
            <a:graphicFrameLocks noChangeAspect="1"/>
          </p:cNvGraphicFramePr>
          <p:nvPr/>
        </p:nvGraphicFramePr>
        <p:xfrm>
          <a:off x="4267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6" name="Equation" r:id="rId12" imgW="254000" imgH="254000" progId="Equation.3">
                  <p:embed/>
                </p:oleObj>
              </mc:Choice>
              <mc:Fallback>
                <p:oleObj name="Equation" r:id="rId12" imgW="254000" imgH="254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3" name="Line 20"/>
          <p:cNvSpPr>
            <a:spLocks noChangeShapeType="1"/>
          </p:cNvSpPr>
          <p:nvPr/>
        </p:nvSpPr>
        <p:spPr bwMode="auto">
          <a:xfrm>
            <a:off x="71628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1464" name="Object 21"/>
          <p:cNvGraphicFramePr>
            <a:graphicFrameLocks noChangeAspect="1"/>
          </p:cNvGraphicFramePr>
          <p:nvPr/>
        </p:nvGraphicFramePr>
        <p:xfrm>
          <a:off x="7543800" y="2209800"/>
          <a:ext cx="17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7" name="Equation" r:id="rId13" imgW="177800" imgH="342900" progId="Equation.3">
                  <p:embed/>
                </p:oleObj>
              </mc:Choice>
              <mc:Fallback>
                <p:oleObj name="Equation" r:id="rId13" imgW="177800" imgH="3429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09800"/>
                        <a:ext cx="17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5" name="Text Box 22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1466" name="Object 23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8" name="Equation" r:id="rId15" imgW="1587500" imgH="508000" progId="Equation.3">
                  <p:embed/>
                </p:oleObj>
              </mc:Choice>
              <mc:Fallback>
                <p:oleObj name="Equation" r:id="rId15" imgW="1587500" imgH="508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7" name="Oval 24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468" name="Oval 25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469" name="Oval 26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1470" name="Object 27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9" name="Equation" r:id="rId17" imgW="381000" imgH="457200" progId="Equation.3">
                  <p:embed/>
                </p:oleObj>
              </mc:Choice>
              <mc:Fallback>
                <p:oleObj name="Equation" r:id="rId17" imgW="381000" imgH="457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1" name="Object 28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0" name="Equation" r:id="rId19" imgW="431800" imgH="457200" progId="Equation.3">
                  <p:embed/>
                </p:oleObj>
              </mc:Choice>
              <mc:Fallback>
                <p:oleObj name="Equation" r:id="rId19" imgW="431800" imgH="457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2" name="Freeform 29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1473" name="Object 30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1" name="Equation" r:id="rId21" imgW="1765300" imgH="469900" progId="Equation.3">
                  <p:embed/>
                </p:oleObj>
              </mc:Choice>
              <mc:Fallback>
                <p:oleObj name="Equation" r:id="rId21" imgW="1765300" imgH="4699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4" name="Line 31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1475" name="Object 32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2" name="Equation" r:id="rId23" imgW="1790700" imgH="444500" progId="Equation.3">
                  <p:embed/>
                </p:oleObj>
              </mc:Choice>
              <mc:Fallback>
                <p:oleObj name="Equation" r:id="rId23" imgW="1790700" imgH="4445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6" name="Object 33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3" name="Equation" r:id="rId25" imgW="1536700" imgH="469900" progId="Equation.3">
                  <p:embed/>
                </p:oleObj>
              </mc:Choice>
              <mc:Fallback>
                <p:oleObj name="Equation" r:id="rId25" imgW="1536700" imgH="4699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7" name="Object 34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4" name="Equation" r:id="rId27" imgW="1727200" imgH="469900" progId="Equation.3">
                  <p:embed/>
                </p:oleObj>
              </mc:Choice>
              <mc:Fallback>
                <p:oleObj name="Equation" r:id="rId27" imgW="1727200" imgH="4699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8" name="Object 35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5" name="Equation" r:id="rId29" imgW="1638300" imgH="444500" progId="Equation.3">
                  <p:embed/>
                </p:oleObj>
              </mc:Choice>
              <mc:Fallback>
                <p:oleObj name="Equation" r:id="rId29" imgW="1638300" imgH="4445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9" name="Object 36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6" name="Equation" r:id="rId31" imgW="1612900" imgH="469900" progId="Equation.3">
                  <p:embed/>
                </p:oleObj>
              </mc:Choice>
              <mc:Fallback>
                <p:oleObj name="Equation" r:id="rId31" imgW="1612900" imgH="4699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0" name="Line 37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481" name="Oval 38"/>
          <p:cNvSpPr>
            <a:spLocks noChangeArrowheads="1"/>
          </p:cNvSpPr>
          <p:nvPr/>
        </p:nvSpPr>
        <p:spPr bwMode="auto">
          <a:xfrm>
            <a:off x="3352800" y="3048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482" name="Line 39"/>
          <p:cNvSpPr>
            <a:spLocks noChangeShapeType="1"/>
          </p:cNvSpPr>
          <p:nvPr/>
        </p:nvSpPr>
        <p:spPr bwMode="auto">
          <a:xfrm flipH="1">
            <a:off x="8077200" y="236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776F1DA-095A-4772-A705-F7FB5C7C34AF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6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173" name="Oval 2"/>
          <p:cNvSpPr>
            <a:spLocks noChangeArrowheads="1"/>
          </p:cNvSpPr>
          <p:nvPr/>
        </p:nvSpPr>
        <p:spPr bwMode="auto">
          <a:xfrm>
            <a:off x="2895600" y="60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74" name="Oval 3"/>
          <p:cNvSpPr>
            <a:spLocks noChangeArrowheads="1"/>
          </p:cNvSpPr>
          <p:nvPr/>
        </p:nvSpPr>
        <p:spPr bwMode="auto">
          <a:xfrm>
            <a:off x="5715000" y="60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75" name="Line 4"/>
          <p:cNvSpPr>
            <a:spLocks noChangeShapeType="1"/>
          </p:cNvSpPr>
          <p:nvPr/>
        </p:nvSpPr>
        <p:spPr bwMode="auto">
          <a:xfrm>
            <a:off x="3581400" y="990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7176" name="Object 5"/>
          <p:cNvGraphicFramePr>
            <a:graphicFrameLocks noChangeAspect="1"/>
          </p:cNvGraphicFramePr>
          <p:nvPr/>
        </p:nvGraphicFramePr>
        <p:xfrm>
          <a:off x="3048000" y="7620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Equation" r:id="rId3" imgW="381000" imgH="457200" progId="Equation.3">
                  <p:embed/>
                </p:oleObj>
              </mc:Choice>
              <mc:Fallback>
                <p:oleObj name="Equation" r:id="rId3" imgW="3810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6"/>
          <p:cNvGraphicFramePr>
            <a:graphicFrameLocks noChangeAspect="1"/>
          </p:cNvGraphicFramePr>
          <p:nvPr/>
        </p:nvGraphicFramePr>
        <p:xfrm>
          <a:off x="5842000" y="7620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Equation" r:id="rId5" imgW="431800" imgH="457200" progId="Equation.3">
                  <p:embed/>
                </p:oleObj>
              </mc:Choice>
              <mc:Fallback>
                <p:oleObj name="Equation" r:id="rId5" imgW="431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7620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7"/>
          <p:cNvGraphicFramePr>
            <a:graphicFrameLocks noChangeAspect="1"/>
          </p:cNvGraphicFramePr>
          <p:nvPr/>
        </p:nvGraphicFramePr>
        <p:xfrm>
          <a:off x="3784600" y="444500"/>
          <a:ext cx="171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Equation" r:id="rId7" imgW="1714500" imgH="469900" progId="Equation.3">
                  <p:embed/>
                </p:oleObj>
              </mc:Choice>
              <mc:Fallback>
                <p:oleObj name="Equation" r:id="rId7" imgW="17145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444500"/>
                        <a:ext cx="171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Rectangle 8"/>
          <p:cNvSpPr>
            <a:spLocks noChangeArrowheads="1"/>
          </p:cNvSpPr>
          <p:nvPr/>
        </p:nvSpPr>
        <p:spPr bwMode="auto">
          <a:xfrm>
            <a:off x="457200" y="2743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80" name="Line 9"/>
          <p:cNvSpPr>
            <a:spLocks noChangeShapeType="1"/>
          </p:cNvSpPr>
          <p:nvPr/>
        </p:nvSpPr>
        <p:spPr bwMode="auto">
          <a:xfrm>
            <a:off x="16002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81" name="Line 10"/>
          <p:cNvSpPr>
            <a:spLocks noChangeShapeType="1"/>
          </p:cNvSpPr>
          <p:nvPr/>
        </p:nvSpPr>
        <p:spPr bwMode="auto">
          <a:xfrm>
            <a:off x="21336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7182" name="Object 11"/>
          <p:cNvGraphicFramePr>
            <a:graphicFrameLocks noChangeAspect="1"/>
          </p:cNvGraphicFramePr>
          <p:nvPr/>
        </p:nvGraphicFramePr>
        <p:xfrm>
          <a:off x="17526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Line 12"/>
          <p:cNvSpPr>
            <a:spLocks noChangeShapeType="1"/>
          </p:cNvSpPr>
          <p:nvPr/>
        </p:nvSpPr>
        <p:spPr bwMode="auto">
          <a:xfrm>
            <a:off x="1371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184" name="Object 13"/>
          <p:cNvGraphicFramePr>
            <a:graphicFrameLocks noChangeAspect="1"/>
          </p:cNvGraphicFramePr>
          <p:nvPr/>
        </p:nvGraphicFramePr>
        <p:xfrm>
          <a:off x="7493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Equation" r:id="rId11" imgW="418918" imgH="114250" progId="Equation.3">
                  <p:embed/>
                </p:oleObj>
              </mc:Choice>
              <mc:Fallback>
                <p:oleObj name="Equation" r:id="rId11" imgW="418918" imgH="11425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5" name="Object 14"/>
          <p:cNvGraphicFramePr>
            <a:graphicFrameLocks noChangeAspect="1"/>
          </p:cNvGraphicFramePr>
          <p:nvPr/>
        </p:nvGraphicFramePr>
        <p:xfrm>
          <a:off x="25781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6" name="Rectangle 15"/>
          <p:cNvSpPr>
            <a:spLocks noChangeArrowheads="1"/>
          </p:cNvSpPr>
          <p:nvPr/>
        </p:nvSpPr>
        <p:spPr bwMode="auto">
          <a:xfrm>
            <a:off x="5715000" y="2743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87" name="Line 16"/>
          <p:cNvSpPr>
            <a:spLocks noChangeShapeType="1"/>
          </p:cNvSpPr>
          <p:nvPr/>
        </p:nvSpPr>
        <p:spPr bwMode="auto">
          <a:xfrm>
            <a:off x="68580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88" name="Line 17"/>
          <p:cNvSpPr>
            <a:spLocks noChangeShapeType="1"/>
          </p:cNvSpPr>
          <p:nvPr/>
        </p:nvSpPr>
        <p:spPr bwMode="auto">
          <a:xfrm>
            <a:off x="73914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7189" name="Object 18"/>
          <p:cNvGraphicFramePr>
            <a:graphicFrameLocks noChangeAspect="1"/>
          </p:cNvGraphicFramePr>
          <p:nvPr/>
        </p:nvGraphicFramePr>
        <p:xfrm>
          <a:off x="70104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0" name="Line 19"/>
          <p:cNvSpPr>
            <a:spLocks noChangeShapeType="1"/>
          </p:cNvSpPr>
          <p:nvPr/>
        </p:nvSpPr>
        <p:spPr bwMode="auto">
          <a:xfrm>
            <a:off x="7086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191" name="Object 20"/>
          <p:cNvGraphicFramePr>
            <a:graphicFrameLocks noChangeAspect="1"/>
          </p:cNvGraphicFramePr>
          <p:nvPr/>
        </p:nvGraphicFramePr>
        <p:xfrm>
          <a:off x="60071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Equation" r:id="rId15" imgW="418918" imgH="114250" progId="Equation.3">
                  <p:embed/>
                </p:oleObj>
              </mc:Choice>
              <mc:Fallback>
                <p:oleObj name="Equation" r:id="rId15" imgW="418918" imgH="11425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2" name="Object 21"/>
          <p:cNvGraphicFramePr>
            <a:graphicFrameLocks noChangeAspect="1"/>
          </p:cNvGraphicFramePr>
          <p:nvPr/>
        </p:nvGraphicFramePr>
        <p:xfrm>
          <a:off x="78359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Equation" r:id="rId16" imgW="418918" imgH="114250" progId="Equation.3">
                  <p:embed/>
                </p:oleObj>
              </mc:Choice>
              <mc:Fallback>
                <p:oleObj name="Equation" r:id="rId16" imgW="418918" imgH="11425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3" name="AutoShape 22"/>
          <p:cNvSpPr>
            <a:spLocks noChangeArrowheads="1"/>
          </p:cNvSpPr>
          <p:nvPr/>
        </p:nvSpPr>
        <p:spPr bwMode="auto">
          <a:xfrm>
            <a:off x="4030663" y="4810125"/>
            <a:ext cx="1171575" cy="1077913"/>
          </a:xfrm>
          <a:prstGeom prst="rightArrow">
            <a:avLst>
              <a:gd name="adj1" fmla="val 50000"/>
              <a:gd name="adj2" fmla="val 27172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Push</a:t>
            </a:r>
          </a:p>
        </p:txBody>
      </p:sp>
      <p:sp>
        <p:nvSpPr>
          <p:cNvPr id="7194" name="Rectangle 23"/>
          <p:cNvSpPr>
            <a:spLocks noChangeArrowheads="1"/>
          </p:cNvSpPr>
          <p:nvPr/>
        </p:nvSpPr>
        <p:spPr bwMode="auto">
          <a:xfrm>
            <a:off x="838200" y="4648200"/>
            <a:ext cx="838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95" name="Line 24"/>
          <p:cNvSpPr>
            <a:spLocks noChangeShapeType="1"/>
          </p:cNvSpPr>
          <p:nvPr/>
        </p:nvSpPr>
        <p:spPr bwMode="auto">
          <a:xfrm>
            <a:off x="838200" y="518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196" name="Object 25"/>
          <p:cNvGraphicFramePr>
            <a:graphicFrameLocks noChangeAspect="1"/>
          </p:cNvGraphicFramePr>
          <p:nvPr/>
        </p:nvGraphicFramePr>
        <p:xfrm>
          <a:off x="1143000" y="47244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Equation" r:id="rId17" imgW="254000" imgH="355600" progId="Equation.3">
                  <p:embed/>
                </p:oleObj>
              </mc:Choice>
              <mc:Fallback>
                <p:oleObj name="Equation" r:id="rId17" imgW="254000" imgH="355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7" name="Line 26"/>
          <p:cNvSpPr>
            <a:spLocks noChangeShapeType="1"/>
          </p:cNvSpPr>
          <p:nvPr/>
        </p:nvSpPr>
        <p:spPr bwMode="auto">
          <a:xfrm>
            <a:off x="8382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98" name="Line 27"/>
          <p:cNvSpPr>
            <a:spLocks noChangeShapeType="1"/>
          </p:cNvSpPr>
          <p:nvPr/>
        </p:nvSpPr>
        <p:spPr bwMode="auto">
          <a:xfrm>
            <a:off x="8382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7199" name="Object 28"/>
          <p:cNvGraphicFramePr>
            <a:graphicFrameLocks noChangeAspect="1"/>
          </p:cNvGraphicFramePr>
          <p:nvPr/>
        </p:nvGraphicFramePr>
        <p:xfrm>
          <a:off x="1143000" y="57912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Equation" r:id="rId19" imgW="215900" imgH="254000" progId="Equation.3">
                  <p:embed/>
                </p:oleObj>
              </mc:Choice>
              <mc:Fallback>
                <p:oleObj name="Equation" r:id="rId19" imgW="2159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91200"/>
                        <a:ext cx="215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0" name="Object 29"/>
          <p:cNvGraphicFramePr>
            <a:graphicFrameLocks noChangeAspect="1"/>
          </p:cNvGraphicFramePr>
          <p:nvPr/>
        </p:nvGraphicFramePr>
        <p:xfrm>
          <a:off x="1143000" y="5257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57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1" name="Object 30"/>
          <p:cNvGraphicFramePr>
            <a:graphicFrameLocks noChangeAspect="1"/>
          </p:cNvGraphicFramePr>
          <p:nvPr/>
        </p:nvGraphicFramePr>
        <p:xfrm>
          <a:off x="1143000" y="617220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Equation" r:id="rId23" imgW="241195" imgH="431613" progId="Equation.3">
                  <p:embed/>
                </p:oleObj>
              </mc:Choice>
              <mc:Fallback>
                <p:oleObj name="Equation" r:id="rId23" imgW="241195" imgH="431613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172200"/>
                        <a:ext cx="2397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2" name="Rectangle 31"/>
          <p:cNvSpPr>
            <a:spLocks noChangeArrowheads="1"/>
          </p:cNvSpPr>
          <p:nvPr/>
        </p:nvSpPr>
        <p:spPr bwMode="auto">
          <a:xfrm>
            <a:off x="6248400" y="4114800"/>
            <a:ext cx="8382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203" name="Line 32"/>
          <p:cNvSpPr>
            <a:spLocks noChangeShapeType="1"/>
          </p:cNvSpPr>
          <p:nvPr/>
        </p:nvSpPr>
        <p:spPr bwMode="auto">
          <a:xfrm>
            <a:off x="6248400" y="518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204" name="Line 33"/>
          <p:cNvSpPr>
            <a:spLocks noChangeShapeType="1"/>
          </p:cNvSpPr>
          <p:nvPr/>
        </p:nvSpPr>
        <p:spPr bwMode="auto">
          <a:xfrm>
            <a:off x="62484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205" name="Line 34"/>
          <p:cNvSpPr>
            <a:spLocks noChangeShapeType="1"/>
          </p:cNvSpPr>
          <p:nvPr/>
        </p:nvSpPr>
        <p:spPr bwMode="auto">
          <a:xfrm>
            <a:off x="62484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7206" name="Object 35"/>
          <p:cNvGraphicFramePr>
            <a:graphicFrameLocks noChangeAspect="1"/>
          </p:cNvGraphicFramePr>
          <p:nvPr/>
        </p:nvGraphicFramePr>
        <p:xfrm>
          <a:off x="6553200" y="57912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Equation" r:id="rId25" imgW="215900" imgH="254000" progId="Equation.3">
                  <p:embed/>
                </p:oleObj>
              </mc:Choice>
              <mc:Fallback>
                <p:oleObj name="Equation" r:id="rId25" imgW="215900" imgH="2540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791200"/>
                        <a:ext cx="215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7" name="Object 36"/>
          <p:cNvGraphicFramePr>
            <a:graphicFrameLocks noChangeAspect="1"/>
          </p:cNvGraphicFramePr>
          <p:nvPr/>
        </p:nvGraphicFramePr>
        <p:xfrm>
          <a:off x="6553200" y="5257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257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8" name="Object 37"/>
          <p:cNvGraphicFramePr>
            <a:graphicFrameLocks noChangeAspect="1"/>
          </p:cNvGraphicFramePr>
          <p:nvPr/>
        </p:nvGraphicFramePr>
        <p:xfrm>
          <a:off x="6553200" y="617220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Equation" r:id="rId27" imgW="241195" imgH="431613" progId="Equation.3">
                  <p:embed/>
                </p:oleObj>
              </mc:Choice>
              <mc:Fallback>
                <p:oleObj name="Equation" r:id="rId27" imgW="241195" imgH="431613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172200"/>
                        <a:ext cx="2397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" name="Object 38"/>
          <p:cNvGraphicFramePr>
            <a:graphicFrameLocks noChangeAspect="1"/>
          </p:cNvGraphicFramePr>
          <p:nvPr/>
        </p:nvGraphicFramePr>
        <p:xfrm>
          <a:off x="6553200" y="47244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Equation" r:id="rId28" imgW="254000" imgH="355600" progId="Equation.3">
                  <p:embed/>
                </p:oleObj>
              </mc:Choice>
              <mc:Fallback>
                <p:oleObj name="Equation" r:id="rId28" imgW="254000" imgH="355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7244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0" name="Line 39"/>
          <p:cNvSpPr>
            <a:spLocks noChangeShapeType="1"/>
          </p:cNvSpPr>
          <p:nvPr/>
        </p:nvSpPr>
        <p:spPr bwMode="auto">
          <a:xfrm>
            <a:off x="6248400" y="4648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211" name="Object 40"/>
          <p:cNvGraphicFramePr>
            <a:graphicFrameLocks noChangeAspect="1"/>
          </p:cNvGraphicFramePr>
          <p:nvPr/>
        </p:nvGraphicFramePr>
        <p:xfrm>
          <a:off x="6553200" y="4267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Equation" r:id="rId29" imgW="241195" imgH="279279" progId="Equation.3">
                  <p:embed/>
                </p:oleObj>
              </mc:Choice>
              <mc:Fallback>
                <p:oleObj name="Equation" r:id="rId29" imgW="241195" imgH="27927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2672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2" name="Line 41"/>
          <p:cNvSpPr>
            <a:spLocks noChangeShapeType="1"/>
          </p:cNvSpPr>
          <p:nvPr/>
        </p:nvSpPr>
        <p:spPr bwMode="auto">
          <a:xfrm flipH="1">
            <a:off x="1676400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213" name="Text Box 42"/>
          <p:cNvSpPr txBox="1">
            <a:spLocks noChangeArrowheads="1"/>
          </p:cNvSpPr>
          <p:nvPr/>
        </p:nvSpPr>
        <p:spPr bwMode="auto">
          <a:xfrm>
            <a:off x="2286000" y="4724400"/>
            <a:ext cx="808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top</a:t>
            </a:r>
          </a:p>
        </p:txBody>
      </p:sp>
      <p:sp>
        <p:nvSpPr>
          <p:cNvPr id="7214" name="Text Box 43"/>
          <p:cNvSpPr txBox="1">
            <a:spLocks noChangeArrowheads="1"/>
          </p:cNvSpPr>
          <p:nvPr/>
        </p:nvSpPr>
        <p:spPr bwMode="auto">
          <a:xfrm>
            <a:off x="0" y="2209800"/>
            <a:ext cx="113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7215" name="Text Box 44"/>
          <p:cNvSpPr txBox="1">
            <a:spLocks noChangeArrowheads="1"/>
          </p:cNvSpPr>
          <p:nvPr/>
        </p:nvSpPr>
        <p:spPr bwMode="auto">
          <a:xfrm>
            <a:off x="685800" y="4038600"/>
            <a:ext cx="1211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sp>
        <p:nvSpPr>
          <p:cNvPr id="7216" name="Line 45"/>
          <p:cNvSpPr>
            <a:spLocks noChangeShapeType="1"/>
          </p:cNvSpPr>
          <p:nvPr/>
        </p:nvSpPr>
        <p:spPr bwMode="auto">
          <a:xfrm flipH="1">
            <a:off x="70866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DB3FE63-0EAA-4695-B8EA-EF6A2E3D709B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60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2469" name="Oval 2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2470" name="Text Box 3"/>
          <p:cNvSpPr txBox="1">
            <a:spLocks noChangeArrowheads="1"/>
          </p:cNvSpPr>
          <p:nvPr/>
        </p:nvSpPr>
        <p:spPr bwMode="auto">
          <a:xfrm>
            <a:off x="4267200" y="635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5</a:t>
            </a:r>
          </a:p>
        </p:txBody>
      </p:sp>
      <p:sp>
        <p:nvSpPr>
          <p:cNvPr id="62471" name="Rectangle 4"/>
          <p:cNvSpPr>
            <a:spLocks noChangeArrowheads="1"/>
          </p:cNvSpPr>
          <p:nvPr/>
        </p:nvSpPr>
        <p:spPr bwMode="auto">
          <a:xfrm>
            <a:off x="604838" y="13589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2472" name="Line 5"/>
          <p:cNvSpPr>
            <a:spLocks noChangeShapeType="1"/>
          </p:cNvSpPr>
          <p:nvPr/>
        </p:nvSpPr>
        <p:spPr bwMode="auto">
          <a:xfrm>
            <a:off x="12906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2473" name="Line 6"/>
          <p:cNvSpPr>
            <a:spLocks noChangeShapeType="1"/>
          </p:cNvSpPr>
          <p:nvPr/>
        </p:nvSpPr>
        <p:spPr bwMode="auto">
          <a:xfrm>
            <a:off x="19764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2474" name="Line 7"/>
          <p:cNvSpPr>
            <a:spLocks noChangeShapeType="1"/>
          </p:cNvSpPr>
          <p:nvPr/>
        </p:nvSpPr>
        <p:spPr bwMode="auto">
          <a:xfrm>
            <a:off x="26622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2475" name="Line 8"/>
          <p:cNvSpPr>
            <a:spLocks noChangeShapeType="1"/>
          </p:cNvSpPr>
          <p:nvPr/>
        </p:nvSpPr>
        <p:spPr bwMode="auto">
          <a:xfrm>
            <a:off x="33480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2476" name="Line 9"/>
          <p:cNvSpPr>
            <a:spLocks noChangeShapeType="1"/>
          </p:cNvSpPr>
          <p:nvPr/>
        </p:nvSpPr>
        <p:spPr bwMode="auto">
          <a:xfrm>
            <a:off x="40338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2477" name="Text Box 10"/>
          <p:cNvSpPr txBox="1">
            <a:spLocks noChangeArrowheads="1"/>
          </p:cNvSpPr>
          <p:nvPr/>
        </p:nvSpPr>
        <p:spPr bwMode="auto">
          <a:xfrm>
            <a:off x="452438" y="6731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graphicFrame>
        <p:nvGraphicFramePr>
          <p:cNvPr id="62478" name="Object 11"/>
          <p:cNvGraphicFramePr>
            <a:graphicFrameLocks noChangeAspect="1"/>
          </p:cNvGraphicFramePr>
          <p:nvPr/>
        </p:nvGraphicFramePr>
        <p:xfrm>
          <a:off x="833438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7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9" name="Object 12"/>
          <p:cNvGraphicFramePr>
            <a:graphicFrameLocks noChangeAspect="1"/>
          </p:cNvGraphicFramePr>
          <p:nvPr/>
        </p:nvGraphicFramePr>
        <p:xfrm>
          <a:off x="2895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8" name="Equation" r:id="rId5" imgW="254000" imgH="355600" progId="Equation.3">
                  <p:embed/>
                </p:oleObj>
              </mc:Choice>
              <mc:Fallback>
                <p:oleObj name="Equation" r:id="rId5" imgW="254000" imgH="355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0" name="Object 13"/>
          <p:cNvGraphicFramePr>
            <a:graphicFrameLocks noChangeAspect="1"/>
          </p:cNvGraphicFramePr>
          <p:nvPr/>
        </p:nvGraphicFramePr>
        <p:xfrm>
          <a:off x="1447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9"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1" name="Object 14"/>
          <p:cNvGraphicFramePr>
            <a:graphicFrameLocks noChangeAspect="1"/>
          </p:cNvGraphicFramePr>
          <p:nvPr/>
        </p:nvGraphicFramePr>
        <p:xfrm>
          <a:off x="2209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0" name="Equation" r:id="rId8" imgW="254000" imgH="355600" progId="Equation.3">
                  <p:embed/>
                </p:oleObj>
              </mc:Choice>
              <mc:Fallback>
                <p:oleObj name="Equation" r:id="rId8" imgW="254000" imgH="355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2" name="Line 15"/>
          <p:cNvSpPr>
            <a:spLocks noChangeShapeType="1"/>
          </p:cNvSpPr>
          <p:nvPr/>
        </p:nvSpPr>
        <p:spPr bwMode="auto">
          <a:xfrm flipV="1">
            <a:off x="29718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2483" name="Object 16"/>
          <p:cNvGraphicFramePr>
            <a:graphicFrameLocks noChangeAspect="1"/>
          </p:cNvGraphicFramePr>
          <p:nvPr/>
        </p:nvGraphicFramePr>
        <p:xfrm>
          <a:off x="3581400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1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4" name="Rectangle 17"/>
          <p:cNvSpPr>
            <a:spLocks noChangeArrowheads="1"/>
          </p:cNvSpPr>
          <p:nvPr/>
        </p:nvSpPr>
        <p:spPr bwMode="auto">
          <a:xfrm>
            <a:off x="7162800" y="1447800"/>
            <a:ext cx="914400" cy="182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2485" name="Object 18"/>
          <p:cNvGraphicFramePr>
            <a:graphicFrameLocks noChangeAspect="1"/>
          </p:cNvGraphicFramePr>
          <p:nvPr/>
        </p:nvGraphicFramePr>
        <p:xfrm>
          <a:off x="7543800" y="281305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2" name="Equation" r:id="rId10" imgW="228600" imgH="419100" progId="Equation.3">
                  <p:embed/>
                </p:oleObj>
              </mc:Choice>
              <mc:Fallback>
                <p:oleObj name="Equation" r:id="rId10" imgW="2286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305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6" name="Text Box 19"/>
          <p:cNvSpPr txBox="1">
            <a:spLocks noChangeArrowheads="1"/>
          </p:cNvSpPr>
          <p:nvPr/>
        </p:nvSpPr>
        <p:spPr bwMode="auto">
          <a:xfrm>
            <a:off x="7010400" y="3352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62487" name="Object 20"/>
          <p:cNvGraphicFramePr>
            <a:graphicFrameLocks noChangeAspect="1"/>
          </p:cNvGraphicFramePr>
          <p:nvPr/>
        </p:nvGraphicFramePr>
        <p:xfrm>
          <a:off x="4267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3" name="Equation" r:id="rId12" imgW="254000" imgH="254000" progId="Equation.3">
                  <p:embed/>
                </p:oleObj>
              </mc:Choice>
              <mc:Fallback>
                <p:oleObj name="Equation" r:id="rId12" imgW="254000" imgH="254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8" name="Line 21"/>
          <p:cNvSpPr>
            <a:spLocks noChangeShapeType="1"/>
          </p:cNvSpPr>
          <p:nvPr/>
        </p:nvSpPr>
        <p:spPr bwMode="auto">
          <a:xfrm>
            <a:off x="71628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2489" name="Object 22"/>
          <p:cNvGraphicFramePr>
            <a:graphicFrameLocks noChangeAspect="1"/>
          </p:cNvGraphicFramePr>
          <p:nvPr/>
        </p:nvGraphicFramePr>
        <p:xfrm>
          <a:off x="7543800" y="2209800"/>
          <a:ext cx="17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4" name="Equation" r:id="rId13" imgW="177800" imgH="342900" progId="Equation.3">
                  <p:embed/>
                </p:oleObj>
              </mc:Choice>
              <mc:Fallback>
                <p:oleObj name="Equation" r:id="rId13" imgW="177800" imgH="342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09800"/>
                        <a:ext cx="17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0" name="Line 23"/>
          <p:cNvSpPr>
            <a:spLocks noChangeShapeType="1"/>
          </p:cNvSpPr>
          <p:nvPr/>
        </p:nvSpPr>
        <p:spPr bwMode="auto">
          <a:xfrm>
            <a:off x="7162800" y="2057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2491" name="Object 24"/>
          <p:cNvGraphicFramePr>
            <a:graphicFrameLocks noChangeAspect="1"/>
          </p:cNvGraphicFramePr>
          <p:nvPr/>
        </p:nvGraphicFramePr>
        <p:xfrm>
          <a:off x="7543800" y="1600200"/>
          <a:ext cx="17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5" name="Equation" r:id="rId15" imgW="177800" imgH="342900" progId="Equation.3">
                  <p:embed/>
                </p:oleObj>
              </mc:Choice>
              <mc:Fallback>
                <p:oleObj name="Equation" r:id="rId15" imgW="177800" imgH="342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600200"/>
                        <a:ext cx="17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2" name="Text Box 25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2493" name="Object 26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6" name="Equation" r:id="rId16" imgW="1587500" imgH="508000" progId="Equation.3">
                  <p:embed/>
                </p:oleObj>
              </mc:Choice>
              <mc:Fallback>
                <p:oleObj name="Equation" r:id="rId16" imgW="1587500" imgH="508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4" name="Oval 27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2495" name="Oval 28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2496" name="Object 29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7" name="Equation" r:id="rId18" imgW="381000" imgH="457200" progId="Equation.3">
                  <p:embed/>
                </p:oleObj>
              </mc:Choice>
              <mc:Fallback>
                <p:oleObj name="Equation" r:id="rId18" imgW="381000" imgH="457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7" name="Object 30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8" name="Equation" r:id="rId20" imgW="431800" imgH="457200" progId="Equation.3">
                  <p:embed/>
                </p:oleObj>
              </mc:Choice>
              <mc:Fallback>
                <p:oleObj name="Equation" r:id="rId20" imgW="431800" imgH="457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8" name="Freeform 31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2499" name="Object 32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9" name="Equation" r:id="rId22" imgW="1765300" imgH="469900" progId="Equation.3">
                  <p:embed/>
                </p:oleObj>
              </mc:Choice>
              <mc:Fallback>
                <p:oleObj name="Equation" r:id="rId22" imgW="1765300" imgH="4699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00" name="Line 33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2501" name="Object 34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0" name="Equation" r:id="rId24" imgW="1790700" imgH="444500" progId="Equation.3">
                  <p:embed/>
                </p:oleObj>
              </mc:Choice>
              <mc:Fallback>
                <p:oleObj name="Equation" r:id="rId24" imgW="1790700" imgH="4445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02" name="Object 35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1" name="Equation" r:id="rId26" imgW="1536700" imgH="469900" progId="Equation.3">
                  <p:embed/>
                </p:oleObj>
              </mc:Choice>
              <mc:Fallback>
                <p:oleObj name="Equation" r:id="rId26" imgW="1536700" imgH="4699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03" name="Object 36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2" name="Equation" r:id="rId28" imgW="1727200" imgH="469900" progId="Equation.3">
                  <p:embed/>
                </p:oleObj>
              </mc:Choice>
              <mc:Fallback>
                <p:oleObj name="Equation" r:id="rId28" imgW="1727200" imgH="4699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04" name="Object 37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3" name="Equation" r:id="rId30" imgW="1638300" imgH="444500" progId="Equation.3">
                  <p:embed/>
                </p:oleObj>
              </mc:Choice>
              <mc:Fallback>
                <p:oleObj name="Equation" r:id="rId30" imgW="1638300" imgH="4445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05" name="Object 38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4" name="Equation" r:id="rId32" imgW="1612900" imgH="469900" progId="Equation.3">
                  <p:embed/>
                </p:oleObj>
              </mc:Choice>
              <mc:Fallback>
                <p:oleObj name="Equation" r:id="rId32" imgW="1612900" imgH="4699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06" name="Line 39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2507" name="Oval 40"/>
          <p:cNvSpPr>
            <a:spLocks noChangeArrowheads="1"/>
          </p:cNvSpPr>
          <p:nvPr/>
        </p:nvSpPr>
        <p:spPr bwMode="auto">
          <a:xfrm>
            <a:off x="3276600" y="35814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2508" name="Line 41"/>
          <p:cNvSpPr>
            <a:spLocks noChangeShapeType="1"/>
          </p:cNvSpPr>
          <p:nvPr/>
        </p:nvSpPr>
        <p:spPr bwMode="auto">
          <a:xfrm flipH="1">
            <a:off x="8077200" y="175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6B38896-82C7-4F34-A2FA-30F2A3397EE6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61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3493" name="Oval 2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3494" name="Text Box 3"/>
          <p:cNvSpPr txBox="1">
            <a:spLocks noChangeArrowheads="1"/>
          </p:cNvSpPr>
          <p:nvPr/>
        </p:nvSpPr>
        <p:spPr bwMode="auto">
          <a:xfrm>
            <a:off x="4267200" y="635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6</a:t>
            </a:r>
          </a:p>
        </p:txBody>
      </p:sp>
      <p:sp>
        <p:nvSpPr>
          <p:cNvPr id="63495" name="Rectangle 4"/>
          <p:cNvSpPr>
            <a:spLocks noChangeArrowheads="1"/>
          </p:cNvSpPr>
          <p:nvPr/>
        </p:nvSpPr>
        <p:spPr bwMode="auto">
          <a:xfrm>
            <a:off x="604838" y="13589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3496" name="Line 5"/>
          <p:cNvSpPr>
            <a:spLocks noChangeShapeType="1"/>
          </p:cNvSpPr>
          <p:nvPr/>
        </p:nvSpPr>
        <p:spPr bwMode="auto">
          <a:xfrm>
            <a:off x="12906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3497" name="Line 6"/>
          <p:cNvSpPr>
            <a:spLocks noChangeShapeType="1"/>
          </p:cNvSpPr>
          <p:nvPr/>
        </p:nvSpPr>
        <p:spPr bwMode="auto">
          <a:xfrm>
            <a:off x="19764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3498" name="Line 7"/>
          <p:cNvSpPr>
            <a:spLocks noChangeShapeType="1"/>
          </p:cNvSpPr>
          <p:nvPr/>
        </p:nvSpPr>
        <p:spPr bwMode="auto">
          <a:xfrm>
            <a:off x="26622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3499" name="Line 8"/>
          <p:cNvSpPr>
            <a:spLocks noChangeShapeType="1"/>
          </p:cNvSpPr>
          <p:nvPr/>
        </p:nvSpPr>
        <p:spPr bwMode="auto">
          <a:xfrm>
            <a:off x="33480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3500" name="Line 9"/>
          <p:cNvSpPr>
            <a:spLocks noChangeShapeType="1"/>
          </p:cNvSpPr>
          <p:nvPr/>
        </p:nvSpPr>
        <p:spPr bwMode="auto">
          <a:xfrm>
            <a:off x="40338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3501" name="Text Box 10"/>
          <p:cNvSpPr txBox="1">
            <a:spLocks noChangeArrowheads="1"/>
          </p:cNvSpPr>
          <p:nvPr/>
        </p:nvSpPr>
        <p:spPr bwMode="auto">
          <a:xfrm>
            <a:off x="452438" y="6731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graphicFrame>
        <p:nvGraphicFramePr>
          <p:cNvPr id="63502" name="Object 11"/>
          <p:cNvGraphicFramePr>
            <a:graphicFrameLocks noChangeAspect="1"/>
          </p:cNvGraphicFramePr>
          <p:nvPr/>
        </p:nvGraphicFramePr>
        <p:xfrm>
          <a:off x="833438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3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3" name="Object 12"/>
          <p:cNvGraphicFramePr>
            <a:graphicFrameLocks noChangeAspect="1"/>
          </p:cNvGraphicFramePr>
          <p:nvPr/>
        </p:nvGraphicFramePr>
        <p:xfrm>
          <a:off x="2895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4" name="Equation" r:id="rId5" imgW="254000" imgH="355600" progId="Equation.3">
                  <p:embed/>
                </p:oleObj>
              </mc:Choice>
              <mc:Fallback>
                <p:oleObj name="Equation" r:id="rId5" imgW="254000" imgH="355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4" name="Object 13"/>
          <p:cNvGraphicFramePr>
            <a:graphicFrameLocks noChangeAspect="1"/>
          </p:cNvGraphicFramePr>
          <p:nvPr/>
        </p:nvGraphicFramePr>
        <p:xfrm>
          <a:off x="1447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5"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5" name="Object 14"/>
          <p:cNvGraphicFramePr>
            <a:graphicFrameLocks noChangeAspect="1"/>
          </p:cNvGraphicFramePr>
          <p:nvPr/>
        </p:nvGraphicFramePr>
        <p:xfrm>
          <a:off x="2209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6" name="Equation" r:id="rId8" imgW="254000" imgH="355600" progId="Equation.3">
                  <p:embed/>
                </p:oleObj>
              </mc:Choice>
              <mc:Fallback>
                <p:oleObj name="Equation" r:id="rId8" imgW="254000" imgH="355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6" name="Line 15"/>
          <p:cNvSpPr>
            <a:spLocks noChangeShapeType="1"/>
          </p:cNvSpPr>
          <p:nvPr/>
        </p:nvSpPr>
        <p:spPr bwMode="auto">
          <a:xfrm flipV="1">
            <a:off x="3657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3507" name="Object 16"/>
          <p:cNvGraphicFramePr>
            <a:graphicFrameLocks noChangeAspect="1"/>
          </p:cNvGraphicFramePr>
          <p:nvPr/>
        </p:nvGraphicFramePr>
        <p:xfrm>
          <a:off x="3581400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7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8" name="Rectangle 17"/>
          <p:cNvSpPr>
            <a:spLocks noChangeArrowheads="1"/>
          </p:cNvSpPr>
          <p:nvPr/>
        </p:nvSpPr>
        <p:spPr bwMode="auto">
          <a:xfrm>
            <a:off x="7162800" y="1447800"/>
            <a:ext cx="914400" cy="182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3509" name="Object 18"/>
          <p:cNvGraphicFramePr>
            <a:graphicFrameLocks noChangeAspect="1"/>
          </p:cNvGraphicFramePr>
          <p:nvPr/>
        </p:nvGraphicFramePr>
        <p:xfrm>
          <a:off x="7543800" y="281305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8" name="Equation" r:id="rId10" imgW="228600" imgH="419100" progId="Equation.3">
                  <p:embed/>
                </p:oleObj>
              </mc:Choice>
              <mc:Fallback>
                <p:oleObj name="Equation" r:id="rId10" imgW="2286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305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0" name="Text Box 19"/>
          <p:cNvSpPr txBox="1">
            <a:spLocks noChangeArrowheads="1"/>
          </p:cNvSpPr>
          <p:nvPr/>
        </p:nvSpPr>
        <p:spPr bwMode="auto">
          <a:xfrm>
            <a:off x="7010400" y="3352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63511" name="Object 20"/>
          <p:cNvGraphicFramePr>
            <a:graphicFrameLocks noChangeAspect="1"/>
          </p:cNvGraphicFramePr>
          <p:nvPr/>
        </p:nvGraphicFramePr>
        <p:xfrm>
          <a:off x="4267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9" name="Equation" r:id="rId12" imgW="254000" imgH="254000" progId="Equation.3">
                  <p:embed/>
                </p:oleObj>
              </mc:Choice>
              <mc:Fallback>
                <p:oleObj name="Equation" r:id="rId12" imgW="254000" imgH="254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2" name="Line 21"/>
          <p:cNvSpPr>
            <a:spLocks noChangeShapeType="1"/>
          </p:cNvSpPr>
          <p:nvPr/>
        </p:nvSpPr>
        <p:spPr bwMode="auto">
          <a:xfrm>
            <a:off x="71628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3513" name="Object 22"/>
          <p:cNvGraphicFramePr>
            <a:graphicFrameLocks noChangeAspect="1"/>
          </p:cNvGraphicFramePr>
          <p:nvPr/>
        </p:nvGraphicFramePr>
        <p:xfrm>
          <a:off x="7543800" y="2209800"/>
          <a:ext cx="17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0" name="Equation" r:id="rId13" imgW="177800" imgH="342900" progId="Equation.3">
                  <p:embed/>
                </p:oleObj>
              </mc:Choice>
              <mc:Fallback>
                <p:oleObj name="Equation" r:id="rId13" imgW="177800" imgH="342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09800"/>
                        <a:ext cx="17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4" name="Text Box 23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3515" name="Object 24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1" name="Equation" r:id="rId15" imgW="1587500" imgH="508000" progId="Equation.3">
                  <p:embed/>
                </p:oleObj>
              </mc:Choice>
              <mc:Fallback>
                <p:oleObj name="Equation" r:id="rId15" imgW="1587500" imgH="5080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6" name="Oval 25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3517" name="Oval 26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3518" name="Object 27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2" name="Equation" r:id="rId17" imgW="381000" imgH="457200" progId="Equation.3">
                  <p:embed/>
                </p:oleObj>
              </mc:Choice>
              <mc:Fallback>
                <p:oleObj name="Equation" r:id="rId17" imgW="381000" imgH="457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9" name="Object 28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3" name="Equation" r:id="rId19" imgW="431800" imgH="457200" progId="Equation.3">
                  <p:embed/>
                </p:oleObj>
              </mc:Choice>
              <mc:Fallback>
                <p:oleObj name="Equation" r:id="rId19" imgW="431800" imgH="457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20" name="Freeform 29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3521" name="Object 30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4" name="Equation" r:id="rId21" imgW="1765300" imgH="469900" progId="Equation.3">
                  <p:embed/>
                </p:oleObj>
              </mc:Choice>
              <mc:Fallback>
                <p:oleObj name="Equation" r:id="rId21" imgW="1765300" imgH="4699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22" name="Line 31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3523" name="Object 32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5" name="Equation" r:id="rId23" imgW="1790700" imgH="444500" progId="Equation.3">
                  <p:embed/>
                </p:oleObj>
              </mc:Choice>
              <mc:Fallback>
                <p:oleObj name="Equation" r:id="rId23" imgW="1790700" imgH="4445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4" name="Object 33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6" name="Equation" r:id="rId25" imgW="1536700" imgH="469900" progId="Equation.3">
                  <p:embed/>
                </p:oleObj>
              </mc:Choice>
              <mc:Fallback>
                <p:oleObj name="Equation" r:id="rId25" imgW="1536700" imgH="4699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5" name="Object 34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7" name="Equation" r:id="rId27" imgW="1727200" imgH="469900" progId="Equation.3">
                  <p:embed/>
                </p:oleObj>
              </mc:Choice>
              <mc:Fallback>
                <p:oleObj name="Equation" r:id="rId27" imgW="1727200" imgH="4699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6" name="Object 35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8" name="Equation" r:id="rId29" imgW="1638300" imgH="444500" progId="Equation.3">
                  <p:embed/>
                </p:oleObj>
              </mc:Choice>
              <mc:Fallback>
                <p:oleObj name="Equation" r:id="rId29" imgW="1638300" imgH="4445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7" name="Object 36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9" name="Equation" r:id="rId31" imgW="1612900" imgH="469900" progId="Equation.3">
                  <p:embed/>
                </p:oleObj>
              </mc:Choice>
              <mc:Fallback>
                <p:oleObj name="Equation" r:id="rId31" imgW="1612900" imgH="4699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28" name="Line 37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3529" name="Oval 38"/>
          <p:cNvSpPr>
            <a:spLocks noChangeArrowheads="1"/>
          </p:cNvSpPr>
          <p:nvPr/>
        </p:nvSpPr>
        <p:spPr bwMode="auto">
          <a:xfrm>
            <a:off x="1066800" y="4191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3530" name="Object 39"/>
          <p:cNvGraphicFramePr>
            <a:graphicFrameLocks noChangeAspect="1"/>
          </p:cNvGraphicFramePr>
          <p:nvPr/>
        </p:nvGraphicFramePr>
        <p:xfrm>
          <a:off x="7543800" y="1600200"/>
          <a:ext cx="17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0" name="Equation" r:id="rId33" imgW="177800" imgH="342900" progId="Equation.3">
                  <p:embed/>
                </p:oleObj>
              </mc:Choice>
              <mc:Fallback>
                <p:oleObj name="Equation" r:id="rId33" imgW="177800" imgH="3429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600200"/>
                        <a:ext cx="17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31" name="Line 40"/>
          <p:cNvSpPr>
            <a:spLocks noChangeShapeType="1"/>
          </p:cNvSpPr>
          <p:nvPr/>
        </p:nvSpPr>
        <p:spPr bwMode="auto">
          <a:xfrm>
            <a:off x="7162800" y="2057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3532" name="Line 41"/>
          <p:cNvSpPr>
            <a:spLocks noChangeShapeType="1"/>
          </p:cNvSpPr>
          <p:nvPr/>
        </p:nvSpPr>
        <p:spPr bwMode="auto">
          <a:xfrm>
            <a:off x="7162800" y="1447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3533" name="Line 42"/>
          <p:cNvSpPr>
            <a:spLocks noChangeShapeType="1"/>
          </p:cNvSpPr>
          <p:nvPr/>
        </p:nvSpPr>
        <p:spPr bwMode="auto">
          <a:xfrm flipH="1">
            <a:off x="7162800" y="1447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3534" name="Line 43"/>
          <p:cNvSpPr>
            <a:spLocks noChangeShapeType="1"/>
          </p:cNvSpPr>
          <p:nvPr/>
        </p:nvSpPr>
        <p:spPr bwMode="auto">
          <a:xfrm flipH="1">
            <a:off x="8077200" y="236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4209119-57F8-43BE-857A-C3D72E82F8D2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62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4517" name="Oval 2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18" name="Text Box 3"/>
          <p:cNvSpPr txBox="1">
            <a:spLocks noChangeArrowheads="1"/>
          </p:cNvSpPr>
          <p:nvPr/>
        </p:nvSpPr>
        <p:spPr bwMode="auto">
          <a:xfrm>
            <a:off x="4267200" y="635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7</a:t>
            </a:r>
          </a:p>
        </p:txBody>
      </p:sp>
      <p:sp>
        <p:nvSpPr>
          <p:cNvPr id="64519" name="Rectangle 4"/>
          <p:cNvSpPr>
            <a:spLocks noChangeArrowheads="1"/>
          </p:cNvSpPr>
          <p:nvPr/>
        </p:nvSpPr>
        <p:spPr bwMode="auto">
          <a:xfrm>
            <a:off x="604838" y="13589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20" name="Line 5"/>
          <p:cNvSpPr>
            <a:spLocks noChangeShapeType="1"/>
          </p:cNvSpPr>
          <p:nvPr/>
        </p:nvSpPr>
        <p:spPr bwMode="auto">
          <a:xfrm>
            <a:off x="12906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4521" name="Line 6"/>
          <p:cNvSpPr>
            <a:spLocks noChangeShapeType="1"/>
          </p:cNvSpPr>
          <p:nvPr/>
        </p:nvSpPr>
        <p:spPr bwMode="auto">
          <a:xfrm>
            <a:off x="19764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4522" name="Line 7"/>
          <p:cNvSpPr>
            <a:spLocks noChangeShapeType="1"/>
          </p:cNvSpPr>
          <p:nvPr/>
        </p:nvSpPr>
        <p:spPr bwMode="auto">
          <a:xfrm>
            <a:off x="26622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4523" name="Line 8"/>
          <p:cNvSpPr>
            <a:spLocks noChangeShapeType="1"/>
          </p:cNvSpPr>
          <p:nvPr/>
        </p:nvSpPr>
        <p:spPr bwMode="auto">
          <a:xfrm>
            <a:off x="33480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4524" name="Line 9"/>
          <p:cNvSpPr>
            <a:spLocks noChangeShapeType="1"/>
          </p:cNvSpPr>
          <p:nvPr/>
        </p:nvSpPr>
        <p:spPr bwMode="auto">
          <a:xfrm>
            <a:off x="40338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4525" name="Text Box 10"/>
          <p:cNvSpPr txBox="1">
            <a:spLocks noChangeArrowheads="1"/>
          </p:cNvSpPr>
          <p:nvPr/>
        </p:nvSpPr>
        <p:spPr bwMode="auto">
          <a:xfrm>
            <a:off x="452438" y="6731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graphicFrame>
        <p:nvGraphicFramePr>
          <p:cNvPr id="64526" name="Object 11"/>
          <p:cNvGraphicFramePr>
            <a:graphicFrameLocks noChangeAspect="1"/>
          </p:cNvGraphicFramePr>
          <p:nvPr/>
        </p:nvGraphicFramePr>
        <p:xfrm>
          <a:off x="833438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4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7" name="Object 12"/>
          <p:cNvGraphicFramePr>
            <a:graphicFrameLocks noChangeAspect="1"/>
          </p:cNvGraphicFramePr>
          <p:nvPr/>
        </p:nvGraphicFramePr>
        <p:xfrm>
          <a:off x="2895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5" name="Equation" r:id="rId5" imgW="254000" imgH="355600" progId="Equation.3">
                  <p:embed/>
                </p:oleObj>
              </mc:Choice>
              <mc:Fallback>
                <p:oleObj name="Equation" r:id="rId5" imgW="254000" imgH="355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8" name="Object 13"/>
          <p:cNvGraphicFramePr>
            <a:graphicFrameLocks noChangeAspect="1"/>
          </p:cNvGraphicFramePr>
          <p:nvPr/>
        </p:nvGraphicFramePr>
        <p:xfrm>
          <a:off x="1447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6"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9" name="Object 14"/>
          <p:cNvGraphicFramePr>
            <a:graphicFrameLocks noChangeAspect="1"/>
          </p:cNvGraphicFramePr>
          <p:nvPr/>
        </p:nvGraphicFramePr>
        <p:xfrm>
          <a:off x="2209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7" name="Equation" r:id="rId8" imgW="254000" imgH="355600" progId="Equation.3">
                  <p:embed/>
                </p:oleObj>
              </mc:Choice>
              <mc:Fallback>
                <p:oleObj name="Equation" r:id="rId8" imgW="254000" imgH="355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0" name="Line 15"/>
          <p:cNvSpPr>
            <a:spLocks noChangeShapeType="1"/>
          </p:cNvSpPr>
          <p:nvPr/>
        </p:nvSpPr>
        <p:spPr bwMode="auto">
          <a:xfrm flipV="1">
            <a:off x="43434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4531" name="Object 16"/>
          <p:cNvGraphicFramePr>
            <a:graphicFrameLocks noChangeAspect="1"/>
          </p:cNvGraphicFramePr>
          <p:nvPr/>
        </p:nvGraphicFramePr>
        <p:xfrm>
          <a:off x="3581400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8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2" name="Rectangle 17"/>
          <p:cNvSpPr>
            <a:spLocks noChangeArrowheads="1"/>
          </p:cNvSpPr>
          <p:nvPr/>
        </p:nvSpPr>
        <p:spPr bwMode="auto">
          <a:xfrm>
            <a:off x="7162800" y="2057400"/>
            <a:ext cx="914400" cy="121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4533" name="Object 18"/>
          <p:cNvGraphicFramePr>
            <a:graphicFrameLocks noChangeAspect="1"/>
          </p:cNvGraphicFramePr>
          <p:nvPr/>
        </p:nvGraphicFramePr>
        <p:xfrm>
          <a:off x="7543800" y="281305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9" name="Equation" r:id="rId10" imgW="228600" imgH="419100" progId="Equation.3">
                  <p:embed/>
                </p:oleObj>
              </mc:Choice>
              <mc:Fallback>
                <p:oleObj name="Equation" r:id="rId10" imgW="2286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305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4" name="Text Box 19"/>
          <p:cNvSpPr txBox="1">
            <a:spLocks noChangeArrowheads="1"/>
          </p:cNvSpPr>
          <p:nvPr/>
        </p:nvSpPr>
        <p:spPr bwMode="auto">
          <a:xfrm>
            <a:off x="7010400" y="3352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64535" name="Object 20"/>
          <p:cNvGraphicFramePr>
            <a:graphicFrameLocks noChangeAspect="1"/>
          </p:cNvGraphicFramePr>
          <p:nvPr/>
        </p:nvGraphicFramePr>
        <p:xfrm>
          <a:off x="4267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0" name="Equation" r:id="rId12" imgW="254000" imgH="254000" progId="Equation.3">
                  <p:embed/>
                </p:oleObj>
              </mc:Choice>
              <mc:Fallback>
                <p:oleObj name="Equation" r:id="rId12" imgW="254000" imgH="254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6" name="Object 21"/>
          <p:cNvGraphicFramePr>
            <a:graphicFrameLocks noChangeAspect="1"/>
          </p:cNvGraphicFramePr>
          <p:nvPr/>
        </p:nvGraphicFramePr>
        <p:xfrm>
          <a:off x="7543800" y="2209800"/>
          <a:ext cx="17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1" name="Equation" r:id="rId13" imgW="177800" imgH="342900" progId="Equation.3">
                  <p:embed/>
                </p:oleObj>
              </mc:Choice>
              <mc:Fallback>
                <p:oleObj name="Equation" r:id="rId13" imgW="177800" imgH="3429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09800"/>
                        <a:ext cx="17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7" name="Text Box 22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4538" name="Object 23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2" name="Equation" r:id="rId15" imgW="1587500" imgH="508000" progId="Equation.3">
                  <p:embed/>
                </p:oleObj>
              </mc:Choice>
              <mc:Fallback>
                <p:oleObj name="Equation" r:id="rId15" imgW="1587500" imgH="508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9" name="Oval 24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40" name="Oval 25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4541" name="Object 26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3" name="Equation" r:id="rId17" imgW="381000" imgH="457200" progId="Equation.3">
                  <p:embed/>
                </p:oleObj>
              </mc:Choice>
              <mc:Fallback>
                <p:oleObj name="Equation" r:id="rId17" imgW="381000" imgH="457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2" name="Object 27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4" name="Equation" r:id="rId19" imgW="431800" imgH="457200" progId="Equation.3">
                  <p:embed/>
                </p:oleObj>
              </mc:Choice>
              <mc:Fallback>
                <p:oleObj name="Equation" r:id="rId19" imgW="431800" imgH="457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3" name="Freeform 28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4544" name="Object 29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5" name="Equation" r:id="rId21" imgW="1765300" imgH="469900" progId="Equation.3">
                  <p:embed/>
                </p:oleObj>
              </mc:Choice>
              <mc:Fallback>
                <p:oleObj name="Equation" r:id="rId21" imgW="1765300" imgH="4699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5" name="Line 30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4546" name="Object 31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6" name="Equation" r:id="rId23" imgW="1790700" imgH="444500" progId="Equation.3">
                  <p:embed/>
                </p:oleObj>
              </mc:Choice>
              <mc:Fallback>
                <p:oleObj name="Equation" r:id="rId23" imgW="1790700" imgH="4445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7" name="Object 32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7" name="Equation" r:id="rId25" imgW="1536700" imgH="469900" progId="Equation.3">
                  <p:embed/>
                </p:oleObj>
              </mc:Choice>
              <mc:Fallback>
                <p:oleObj name="Equation" r:id="rId25" imgW="1536700" imgH="4699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8" name="Object 33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8" name="Equation" r:id="rId27" imgW="1727200" imgH="469900" progId="Equation.3">
                  <p:embed/>
                </p:oleObj>
              </mc:Choice>
              <mc:Fallback>
                <p:oleObj name="Equation" r:id="rId27" imgW="1727200" imgH="4699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9" name="Object 34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9" name="Equation" r:id="rId29" imgW="1638300" imgH="444500" progId="Equation.3">
                  <p:embed/>
                </p:oleObj>
              </mc:Choice>
              <mc:Fallback>
                <p:oleObj name="Equation" r:id="rId29" imgW="1638300" imgH="4445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50" name="Object 35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0" name="Equation" r:id="rId31" imgW="1612900" imgH="469900" progId="Equation.3">
                  <p:embed/>
                </p:oleObj>
              </mc:Choice>
              <mc:Fallback>
                <p:oleObj name="Equation" r:id="rId31" imgW="1612900" imgH="4699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51" name="Line 36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4552" name="Oval 37"/>
          <p:cNvSpPr>
            <a:spLocks noChangeArrowheads="1"/>
          </p:cNvSpPr>
          <p:nvPr/>
        </p:nvSpPr>
        <p:spPr bwMode="auto">
          <a:xfrm>
            <a:off x="1066800" y="4191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4553" name="Line 38"/>
          <p:cNvSpPr>
            <a:spLocks noChangeShapeType="1"/>
          </p:cNvSpPr>
          <p:nvPr/>
        </p:nvSpPr>
        <p:spPr bwMode="auto">
          <a:xfrm>
            <a:off x="71628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4554" name="Line 39"/>
          <p:cNvSpPr>
            <a:spLocks noChangeShapeType="1"/>
          </p:cNvSpPr>
          <p:nvPr/>
        </p:nvSpPr>
        <p:spPr bwMode="auto">
          <a:xfrm>
            <a:off x="7162800" y="2057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4555" name="Line 40"/>
          <p:cNvSpPr>
            <a:spLocks noChangeShapeType="1"/>
          </p:cNvSpPr>
          <p:nvPr/>
        </p:nvSpPr>
        <p:spPr bwMode="auto">
          <a:xfrm flipH="1">
            <a:off x="7162800" y="2057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4556" name="Line 41"/>
          <p:cNvSpPr>
            <a:spLocks noChangeShapeType="1"/>
          </p:cNvSpPr>
          <p:nvPr/>
        </p:nvSpPr>
        <p:spPr bwMode="auto">
          <a:xfrm flipH="1">
            <a:off x="8077200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41E1CF3-3D21-4F60-B0F3-C55FBF44A492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63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5541" name="Text Box 2"/>
          <p:cNvSpPr txBox="1">
            <a:spLocks noChangeArrowheads="1"/>
          </p:cNvSpPr>
          <p:nvPr/>
        </p:nvSpPr>
        <p:spPr bwMode="auto">
          <a:xfrm>
            <a:off x="4267200" y="635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8</a:t>
            </a:r>
          </a:p>
        </p:txBody>
      </p:sp>
      <p:sp>
        <p:nvSpPr>
          <p:cNvPr id="65542" name="Rectangle 3"/>
          <p:cNvSpPr>
            <a:spLocks noChangeArrowheads="1"/>
          </p:cNvSpPr>
          <p:nvPr/>
        </p:nvSpPr>
        <p:spPr bwMode="auto">
          <a:xfrm>
            <a:off x="604838" y="13589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5543" name="Line 4"/>
          <p:cNvSpPr>
            <a:spLocks noChangeShapeType="1"/>
          </p:cNvSpPr>
          <p:nvPr/>
        </p:nvSpPr>
        <p:spPr bwMode="auto">
          <a:xfrm>
            <a:off x="12906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5544" name="Line 5"/>
          <p:cNvSpPr>
            <a:spLocks noChangeShapeType="1"/>
          </p:cNvSpPr>
          <p:nvPr/>
        </p:nvSpPr>
        <p:spPr bwMode="auto">
          <a:xfrm>
            <a:off x="19764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5545" name="Line 6"/>
          <p:cNvSpPr>
            <a:spLocks noChangeShapeType="1"/>
          </p:cNvSpPr>
          <p:nvPr/>
        </p:nvSpPr>
        <p:spPr bwMode="auto">
          <a:xfrm>
            <a:off x="26622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5546" name="Line 7"/>
          <p:cNvSpPr>
            <a:spLocks noChangeShapeType="1"/>
          </p:cNvSpPr>
          <p:nvPr/>
        </p:nvSpPr>
        <p:spPr bwMode="auto">
          <a:xfrm>
            <a:off x="33480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5547" name="Line 8"/>
          <p:cNvSpPr>
            <a:spLocks noChangeShapeType="1"/>
          </p:cNvSpPr>
          <p:nvPr/>
        </p:nvSpPr>
        <p:spPr bwMode="auto">
          <a:xfrm>
            <a:off x="40338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5548" name="Text Box 9"/>
          <p:cNvSpPr txBox="1">
            <a:spLocks noChangeArrowheads="1"/>
          </p:cNvSpPr>
          <p:nvPr/>
        </p:nvSpPr>
        <p:spPr bwMode="auto">
          <a:xfrm>
            <a:off x="452438" y="6731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graphicFrame>
        <p:nvGraphicFramePr>
          <p:cNvPr id="65549" name="Object 10"/>
          <p:cNvGraphicFramePr>
            <a:graphicFrameLocks noChangeAspect="1"/>
          </p:cNvGraphicFramePr>
          <p:nvPr/>
        </p:nvGraphicFramePr>
        <p:xfrm>
          <a:off x="833438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4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0" name="Object 11"/>
          <p:cNvGraphicFramePr>
            <a:graphicFrameLocks noChangeAspect="1"/>
          </p:cNvGraphicFramePr>
          <p:nvPr/>
        </p:nvGraphicFramePr>
        <p:xfrm>
          <a:off x="2895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5" name="Equation" r:id="rId5" imgW="254000" imgH="355600" progId="Equation.3">
                  <p:embed/>
                </p:oleObj>
              </mc:Choice>
              <mc:Fallback>
                <p:oleObj name="Equation" r:id="rId5" imgW="254000" imgH="355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1" name="Object 12"/>
          <p:cNvGraphicFramePr>
            <a:graphicFrameLocks noChangeAspect="1"/>
          </p:cNvGraphicFramePr>
          <p:nvPr/>
        </p:nvGraphicFramePr>
        <p:xfrm>
          <a:off x="1447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6"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2" name="Object 13"/>
          <p:cNvGraphicFramePr>
            <a:graphicFrameLocks noChangeAspect="1"/>
          </p:cNvGraphicFramePr>
          <p:nvPr/>
        </p:nvGraphicFramePr>
        <p:xfrm>
          <a:off x="2209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7" name="Equation" r:id="rId8" imgW="254000" imgH="355600" progId="Equation.3">
                  <p:embed/>
                </p:oleObj>
              </mc:Choice>
              <mc:Fallback>
                <p:oleObj name="Equation" r:id="rId8" imgW="254000" imgH="355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3" name="Line 14"/>
          <p:cNvSpPr>
            <a:spLocks noChangeShapeType="1"/>
          </p:cNvSpPr>
          <p:nvPr/>
        </p:nvSpPr>
        <p:spPr bwMode="auto">
          <a:xfrm flipV="1">
            <a:off x="43434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5554" name="Object 15"/>
          <p:cNvGraphicFramePr>
            <a:graphicFrameLocks noChangeAspect="1"/>
          </p:cNvGraphicFramePr>
          <p:nvPr/>
        </p:nvGraphicFramePr>
        <p:xfrm>
          <a:off x="3581400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8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5" name="Object 16"/>
          <p:cNvGraphicFramePr>
            <a:graphicFrameLocks noChangeAspect="1"/>
          </p:cNvGraphicFramePr>
          <p:nvPr/>
        </p:nvGraphicFramePr>
        <p:xfrm>
          <a:off x="4267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9" name="Equation" r:id="rId10" imgW="254000" imgH="254000" progId="Equation.3">
                  <p:embed/>
                </p:oleObj>
              </mc:Choice>
              <mc:Fallback>
                <p:oleObj name="Equation" r:id="rId10" imgW="254000" imgH="254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6" name="Rectangle 17"/>
          <p:cNvSpPr>
            <a:spLocks noChangeArrowheads="1"/>
          </p:cNvSpPr>
          <p:nvPr/>
        </p:nvSpPr>
        <p:spPr bwMode="auto">
          <a:xfrm>
            <a:off x="7162800" y="2667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5557" name="Object 18"/>
          <p:cNvGraphicFramePr>
            <a:graphicFrameLocks noChangeAspect="1"/>
          </p:cNvGraphicFramePr>
          <p:nvPr/>
        </p:nvGraphicFramePr>
        <p:xfrm>
          <a:off x="7543800" y="2819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0" name="Equation" r:id="rId11" imgW="228600" imgH="419100" progId="Equation.3">
                  <p:embed/>
                </p:oleObj>
              </mc:Choice>
              <mc:Fallback>
                <p:oleObj name="Equation" r:id="rId11" imgW="2286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9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8" name="Text Box 19"/>
          <p:cNvSpPr txBox="1">
            <a:spLocks noChangeArrowheads="1"/>
          </p:cNvSpPr>
          <p:nvPr/>
        </p:nvSpPr>
        <p:spPr bwMode="auto">
          <a:xfrm>
            <a:off x="7010400" y="3429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sp>
        <p:nvSpPr>
          <p:cNvPr id="65559" name="Text Box 20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5560" name="Object 21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1" name="Equation" r:id="rId13" imgW="1587500" imgH="508000" progId="Equation.3">
                  <p:embed/>
                </p:oleObj>
              </mc:Choice>
              <mc:Fallback>
                <p:oleObj name="Equation" r:id="rId13" imgW="1587500" imgH="5080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1" name="Oval 22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5562" name="Oval 23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5563" name="Oval 24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5564" name="Object 25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2" name="Equation" r:id="rId15" imgW="381000" imgH="457200" progId="Equation.3">
                  <p:embed/>
                </p:oleObj>
              </mc:Choice>
              <mc:Fallback>
                <p:oleObj name="Equation" r:id="rId15" imgW="3810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5" name="Object 26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3" name="Equation" r:id="rId17" imgW="431800" imgH="457200" progId="Equation.3">
                  <p:embed/>
                </p:oleObj>
              </mc:Choice>
              <mc:Fallback>
                <p:oleObj name="Equation" r:id="rId17" imgW="431800" imgH="457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6" name="Freeform 27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393700 w 711"/>
              <a:gd name="T1" fmla="*/ 1181100 h 744"/>
              <a:gd name="T2" fmla="*/ 12700 w 711"/>
              <a:gd name="T3" fmla="*/ 342900 h 744"/>
              <a:gd name="T4" fmla="*/ 469900 w 711"/>
              <a:gd name="T5" fmla="*/ 38100 h 744"/>
              <a:gd name="T6" fmla="*/ 1079500 w 711"/>
              <a:gd name="T7" fmla="*/ 190500 h 744"/>
              <a:gd name="T8" fmla="*/ 774700 w 711"/>
              <a:gd name="T9" fmla="*/ 118110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5567" name="Object 28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4" name="Equation" r:id="rId19" imgW="1765300" imgH="469900" progId="Equation.3">
                  <p:embed/>
                </p:oleObj>
              </mc:Choice>
              <mc:Fallback>
                <p:oleObj name="Equation" r:id="rId19" imgW="1765300" imgH="4699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8" name="Line 29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5569" name="Object 30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5" name="Equation" r:id="rId21" imgW="1790700" imgH="444500" progId="Equation.3">
                  <p:embed/>
                </p:oleObj>
              </mc:Choice>
              <mc:Fallback>
                <p:oleObj name="Equation" r:id="rId21" imgW="1790700" imgH="4445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0" name="Object 31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6" name="Equation" r:id="rId23" imgW="1536700" imgH="469900" progId="Equation.3">
                  <p:embed/>
                </p:oleObj>
              </mc:Choice>
              <mc:Fallback>
                <p:oleObj name="Equation" r:id="rId23" imgW="1536700" imgH="4699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1" name="Object 32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7" name="Equation" r:id="rId25" imgW="1727200" imgH="469900" progId="Equation.3">
                  <p:embed/>
                </p:oleObj>
              </mc:Choice>
              <mc:Fallback>
                <p:oleObj name="Equation" r:id="rId25" imgW="1727200" imgH="4699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2" name="Object 33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8" name="Equation" r:id="rId27" imgW="1638300" imgH="444500" progId="Equation.3">
                  <p:embed/>
                </p:oleObj>
              </mc:Choice>
              <mc:Fallback>
                <p:oleObj name="Equation" r:id="rId27" imgW="1638300" imgH="4445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3" name="Object 34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9" name="Equation" r:id="rId29" imgW="1612900" imgH="469900" progId="Equation.3">
                  <p:embed/>
                </p:oleObj>
              </mc:Choice>
              <mc:Fallback>
                <p:oleObj name="Equation" r:id="rId29" imgW="1612900" imgH="4699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74" name="Line 35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5575" name="Oval 36"/>
          <p:cNvSpPr>
            <a:spLocks noChangeArrowheads="1"/>
          </p:cNvSpPr>
          <p:nvPr/>
        </p:nvSpPr>
        <p:spPr bwMode="auto">
          <a:xfrm>
            <a:off x="4267200" y="55626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5576" name="Text Box 37"/>
          <p:cNvSpPr txBox="1">
            <a:spLocks noChangeArrowheads="1"/>
          </p:cNvSpPr>
          <p:nvPr/>
        </p:nvSpPr>
        <p:spPr bwMode="auto">
          <a:xfrm>
            <a:off x="6629400" y="51054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accept</a:t>
            </a:r>
          </a:p>
        </p:txBody>
      </p:sp>
      <p:sp>
        <p:nvSpPr>
          <p:cNvPr id="65577" name="Line 38"/>
          <p:cNvSpPr>
            <a:spLocks noChangeShapeType="1"/>
          </p:cNvSpPr>
          <p:nvPr/>
        </p:nvSpPr>
        <p:spPr bwMode="auto">
          <a:xfrm flipH="1">
            <a:off x="8077200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8BB01D7-A4EA-449D-A166-6C4B5B739A69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64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mtClean="0"/>
              <a:t>Formalities for PDAs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5F59766-67D3-407E-B719-A764DB7A1C83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65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7589" name="Oval 2"/>
          <p:cNvSpPr>
            <a:spLocks noChangeArrowheads="1"/>
          </p:cNvSpPr>
          <p:nvPr/>
        </p:nvSpPr>
        <p:spPr bwMode="auto">
          <a:xfrm>
            <a:off x="2895600" y="1828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7590" name="Oval 3"/>
          <p:cNvSpPr>
            <a:spLocks noChangeArrowheads="1"/>
          </p:cNvSpPr>
          <p:nvPr/>
        </p:nvSpPr>
        <p:spPr bwMode="auto">
          <a:xfrm>
            <a:off x="5715000" y="1828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7591" name="Line 4"/>
          <p:cNvSpPr>
            <a:spLocks noChangeShapeType="1"/>
          </p:cNvSpPr>
          <p:nvPr/>
        </p:nvSpPr>
        <p:spPr bwMode="auto">
          <a:xfrm>
            <a:off x="3581400" y="2209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7592" name="Object 5"/>
          <p:cNvGraphicFramePr>
            <a:graphicFrameLocks noChangeAspect="1"/>
          </p:cNvGraphicFramePr>
          <p:nvPr/>
        </p:nvGraphicFramePr>
        <p:xfrm>
          <a:off x="3048000" y="19812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1" name="Equation" r:id="rId3" imgW="381000" imgH="457200" progId="Equation.3">
                  <p:embed/>
                </p:oleObj>
              </mc:Choice>
              <mc:Fallback>
                <p:oleObj name="Equation" r:id="rId3" imgW="3810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812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6"/>
          <p:cNvGraphicFramePr>
            <a:graphicFrameLocks noChangeAspect="1"/>
          </p:cNvGraphicFramePr>
          <p:nvPr/>
        </p:nvGraphicFramePr>
        <p:xfrm>
          <a:off x="5842000" y="19812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2" name="Equation" r:id="rId5" imgW="431800" imgH="457200" progId="Equation.3">
                  <p:embed/>
                </p:oleObj>
              </mc:Choice>
              <mc:Fallback>
                <p:oleObj name="Equation" r:id="rId5" imgW="431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19812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7"/>
          <p:cNvGraphicFramePr>
            <a:graphicFrameLocks noChangeAspect="1"/>
          </p:cNvGraphicFramePr>
          <p:nvPr/>
        </p:nvGraphicFramePr>
        <p:xfrm>
          <a:off x="3733800" y="1676400"/>
          <a:ext cx="18351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3" name="Equation" r:id="rId7" imgW="761669" imgH="215806" progId="Equation.3">
                  <p:embed/>
                </p:oleObj>
              </mc:Choice>
              <mc:Fallback>
                <p:oleObj name="Equation" r:id="rId7" imgW="761669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676400"/>
                        <a:ext cx="18351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8"/>
          <p:cNvGraphicFramePr>
            <a:graphicFrameLocks noChangeAspect="1"/>
          </p:cNvGraphicFramePr>
          <p:nvPr/>
        </p:nvGraphicFramePr>
        <p:xfrm>
          <a:off x="2052638" y="4572000"/>
          <a:ext cx="4735512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4" name="Equation" r:id="rId9" imgW="1473200" imgH="228600" progId="Equation.3">
                  <p:embed/>
                </p:oleObj>
              </mc:Choice>
              <mc:Fallback>
                <p:oleObj name="Equation" r:id="rId9" imgW="14732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4572000"/>
                        <a:ext cx="4735512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6" name="Text Box 9"/>
          <p:cNvSpPr txBox="1">
            <a:spLocks noChangeArrowheads="1"/>
          </p:cNvSpPr>
          <p:nvPr/>
        </p:nvSpPr>
        <p:spPr bwMode="auto">
          <a:xfrm>
            <a:off x="152400" y="3810000"/>
            <a:ext cx="394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Transition function: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19CE9CC-D25F-4216-8F0D-F94EE4074BB4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66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8613" name="Oval 2"/>
          <p:cNvSpPr>
            <a:spLocks noChangeArrowheads="1"/>
          </p:cNvSpPr>
          <p:nvPr/>
        </p:nvSpPr>
        <p:spPr bwMode="auto">
          <a:xfrm>
            <a:off x="2667000" y="167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8614" name="Oval 3"/>
          <p:cNvSpPr>
            <a:spLocks noChangeArrowheads="1"/>
          </p:cNvSpPr>
          <p:nvPr/>
        </p:nvSpPr>
        <p:spPr bwMode="auto">
          <a:xfrm>
            <a:off x="5257800" y="38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8615" name="Line 4"/>
          <p:cNvSpPr>
            <a:spLocks noChangeShapeType="1"/>
          </p:cNvSpPr>
          <p:nvPr/>
        </p:nvSpPr>
        <p:spPr bwMode="auto">
          <a:xfrm flipV="1">
            <a:off x="3352800" y="838200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8616" name="Object 5"/>
          <p:cNvGraphicFramePr>
            <a:graphicFrameLocks noChangeAspect="1"/>
          </p:cNvGraphicFramePr>
          <p:nvPr/>
        </p:nvGraphicFramePr>
        <p:xfrm>
          <a:off x="2819400" y="18288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1" name="Equation" r:id="rId3" imgW="381000" imgH="457200" progId="Equation.3">
                  <p:embed/>
                </p:oleObj>
              </mc:Choice>
              <mc:Fallback>
                <p:oleObj name="Equation" r:id="rId3" imgW="3810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8288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6"/>
          <p:cNvGraphicFramePr>
            <a:graphicFrameLocks noChangeAspect="1"/>
          </p:cNvGraphicFramePr>
          <p:nvPr/>
        </p:nvGraphicFramePr>
        <p:xfrm>
          <a:off x="5384800" y="5334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2" name="Equation" r:id="rId5" imgW="431800" imgH="457200" progId="Equation.3">
                  <p:embed/>
                </p:oleObj>
              </mc:Choice>
              <mc:Fallback>
                <p:oleObj name="Equation" r:id="rId5" imgW="431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5334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8" name="Object 7"/>
          <p:cNvGraphicFramePr>
            <a:graphicFrameLocks noChangeAspect="1"/>
          </p:cNvGraphicFramePr>
          <p:nvPr/>
        </p:nvGraphicFramePr>
        <p:xfrm>
          <a:off x="2667000" y="609600"/>
          <a:ext cx="2133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3" name="Equation" r:id="rId7" imgW="812447" imgH="215806" progId="Equation.3">
                  <p:embed/>
                </p:oleObj>
              </mc:Choice>
              <mc:Fallback>
                <p:oleObj name="Equation" r:id="rId7" imgW="812447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609600"/>
                        <a:ext cx="2133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9" name="Line 8"/>
          <p:cNvSpPr>
            <a:spLocks noChangeShapeType="1"/>
          </p:cNvSpPr>
          <p:nvPr/>
        </p:nvSpPr>
        <p:spPr bwMode="auto">
          <a:xfrm>
            <a:off x="3276600" y="2286000"/>
            <a:ext cx="1905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8620" name="Oval 9"/>
          <p:cNvSpPr>
            <a:spLocks noChangeArrowheads="1"/>
          </p:cNvSpPr>
          <p:nvPr/>
        </p:nvSpPr>
        <p:spPr bwMode="auto">
          <a:xfrm>
            <a:off x="5181600" y="3124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8621" name="Object 10"/>
          <p:cNvGraphicFramePr>
            <a:graphicFrameLocks noChangeAspect="1"/>
          </p:cNvGraphicFramePr>
          <p:nvPr/>
        </p:nvGraphicFramePr>
        <p:xfrm>
          <a:off x="5314950" y="32702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4"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32702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2" name="Object 11"/>
          <p:cNvGraphicFramePr>
            <a:graphicFrameLocks noChangeAspect="1"/>
          </p:cNvGraphicFramePr>
          <p:nvPr/>
        </p:nvGraphicFramePr>
        <p:xfrm>
          <a:off x="2667000" y="3048000"/>
          <a:ext cx="2133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5" name="Equation" r:id="rId11" imgW="812447" imgH="215806" progId="Equation.3">
                  <p:embed/>
                </p:oleObj>
              </mc:Choice>
              <mc:Fallback>
                <p:oleObj name="Equation" r:id="rId11" imgW="812447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48000"/>
                        <a:ext cx="21336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3" name="Object 12"/>
          <p:cNvGraphicFramePr>
            <a:graphicFrameLocks noChangeAspect="1"/>
          </p:cNvGraphicFramePr>
          <p:nvPr/>
        </p:nvGraphicFramePr>
        <p:xfrm>
          <a:off x="1752600" y="5257800"/>
          <a:ext cx="56388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6" name="Equation" r:id="rId13" imgW="2070100" imgH="228600" progId="Equation.3">
                  <p:embed/>
                </p:oleObj>
              </mc:Choice>
              <mc:Fallback>
                <p:oleObj name="Equation" r:id="rId13" imgW="20701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257800"/>
                        <a:ext cx="56388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4" name="Text Box 13"/>
          <p:cNvSpPr txBox="1">
            <a:spLocks noChangeArrowheads="1"/>
          </p:cNvSpPr>
          <p:nvPr/>
        </p:nvSpPr>
        <p:spPr bwMode="auto">
          <a:xfrm>
            <a:off x="0" y="4343400"/>
            <a:ext cx="394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Transition function: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9A15869C-5ADD-490D-989A-A1562F42E293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67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Formal Definition</a:t>
            </a:r>
          </a:p>
        </p:txBody>
      </p:sp>
      <p:sp>
        <p:nvSpPr>
          <p:cNvPr id="69638" name="Text Box 3"/>
          <p:cNvSpPr txBox="1">
            <a:spLocks noChangeArrowheads="1"/>
          </p:cNvSpPr>
          <p:nvPr/>
        </p:nvSpPr>
        <p:spPr bwMode="auto">
          <a:xfrm>
            <a:off x="1676400" y="990600"/>
            <a:ext cx="538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Pushdown Automaton (PDA)</a:t>
            </a:r>
          </a:p>
        </p:txBody>
      </p:sp>
      <p:graphicFrame>
        <p:nvGraphicFramePr>
          <p:cNvPr id="69639" name="Object 4"/>
          <p:cNvGraphicFramePr>
            <a:graphicFrameLocks noChangeAspect="1"/>
          </p:cNvGraphicFramePr>
          <p:nvPr/>
        </p:nvGraphicFramePr>
        <p:xfrm>
          <a:off x="2057400" y="2286000"/>
          <a:ext cx="51308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5" name="Equation" r:id="rId3" imgW="5130800" imgH="584200" progId="Equation.3">
                  <p:embed/>
                </p:oleObj>
              </mc:Choice>
              <mc:Fallback>
                <p:oleObj name="Equation" r:id="rId3" imgW="5130800" imgH="58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86000"/>
                        <a:ext cx="51308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0" name="Line 5"/>
          <p:cNvSpPr>
            <a:spLocks noChangeShapeType="1"/>
          </p:cNvSpPr>
          <p:nvPr/>
        </p:nvSpPr>
        <p:spPr bwMode="auto">
          <a:xfrm flipV="1">
            <a:off x="2209800" y="2895600"/>
            <a:ext cx="10668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9641" name="Line 6"/>
          <p:cNvSpPr>
            <a:spLocks noChangeShapeType="1"/>
          </p:cNvSpPr>
          <p:nvPr/>
        </p:nvSpPr>
        <p:spPr bwMode="auto">
          <a:xfrm flipV="1">
            <a:off x="1905000" y="2819400"/>
            <a:ext cx="2057400" cy="1676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9642" name="Line 7"/>
          <p:cNvSpPr>
            <a:spLocks noChangeShapeType="1"/>
          </p:cNvSpPr>
          <p:nvPr/>
        </p:nvSpPr>
        <p:spPr bwMode="auto">
          <a:xfrm flipV="1">
            <a:off x="2895600" y="2819400"/>
            <a:ext cx="1600200" cy="2438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9643" name="Line 8"/>
          <p:cNvSpPr>
            <a:spLocks noChangeShapeType="1"/>
          </p:cNvSpPr>
          <p:nvPr/>
        </p:nvSpPr>
        <p:spPr bwMode="auto">
          <a:xfrm flipV="1">
            <a:off x="4876800" y="2819400"/>
            <a:ext cx="152400" cy="2286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9644" name="Line 9"/>
          <p:cNvSpPr>
            <a:spLocks noChangeShapeType="1"/>
          </p:cNvSpPr>
          <p:nvPr/>
        </p:nvSpPr>
        <p:spPr bwMode="auto">
          <a:xfrm flipH="1" flipV="1">
            <a:off x="6324600" y="2743200"/>
            <a:ext cx="1676400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9645" name="Line 10"/>
          <p:cNvSpPr>
            <a:spLocks noChangeShapeType="1"/>
          </p:cNvSpPr>
          <p:nvPr/>
        </p:nvSpPr>
        <p:spPr bwMode="auto">
          <a:xfrm flipH="1" flipV="1">
            <a:off x="6858000" y="2743200"/>
            <a:ext cx="914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9646" name="Text Box 11"/>
          <p:cNvSpPr txBox="1">
            <a:spLocks noChangeArrowheads="1"/>
          </p:cNvSpPr>
          <p:nvPr/>
        </p:nvSpPr>
        <p:spPr bwMode="auto">
          <a:xfrm>
            <a:off x="533400" y="3276600"/>
            <a:ext cx="1479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States</a:t>
            </a:r>
          </a:p>
        </p:txBody>
      </p:sp>
      <p:sp>
        <p:nvSpPr>
          <p:cNvPr id="69647" name="Text Box 12"/>
          <p:cNvSpPr txBox="1">
            <a:spLocks noChangeArrowheads="1"/>
          </p:cNvSpPr>
          <p:nvPr/>
        </p:nvSpPr>
        <p:spPr bwMode="auto">
          <a:xfrm>
            <a:off x="457200" y="4267200"/>
            <a:ext cx="18192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Input</a:t>
            </a:r>
          </a:p>
          <a:p>
            <a:r>
              <a:rPr lang="en-US"/>
              <a:t>alphabet</a:t>
            </a:r>
          </a:p>
        </p:txBody>
      </p:sp>
      <p:sp>
        <p:nvSpPr>
          <p:cNvPr id="69648" name="Text Box 13"/>
          <p:cNvSpPr txBox="1">
            <a:spLocks noChangeArrowheads="1"/>
          </p:cNvSpPr>
          <p:nvPr/>
        </p:nvSpPr>
        <p:spPr bwMode="auto">
          <a:xfrm>
            <a:off x="1905000" y="5334000"/>
            <a:ext cx="18192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Stack</a:t>
            </a:r>
          </a:p>
          <a:p>
            <a:r>
              <a:rPr lang="en-US"/>
              <a:t>alphabet</a:t>
            </a:r>
          </a:p>
        </p:txBody>
      </p:sp>
      <p:sp>
        <p:nvSpPr>
          <p:cNvPr id="69649" name="Text Box 14"/>
          <p:cNvSpPr txBox="1">
            <a:spLocks noChangeArrowheads="1"/>
          </p:cNvSpPr>
          <p:nvPr/>
        </p:nvSpPr>
        <p:spPr bwMode="auto">
          <a:xfrm>
            <a:off x="3733800" y="5029200"/>
            <a:ext cx="21224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Transition</a:t>
            </a:r>
          </a:p>
          <a:p>
            <a:r>
              <a:rPr lang="en-US"/>
              <a:t>function</a:t>
            </a:r>
          </a:p>
        </p:txBody>
      </p:sp>
      <p:sp>
        <p:nvSpPr>
          <p:cNvPr id="69650" name="Text Box 15"/>
          <p:cNvSpPr txBox="1">
            <a:spLocks noChangeArrowheads="1"/>
          </p:cNvSpPr>
          <p:nvPr/>
        </p:nvSpPr>
        <p:spPr bwMode="auto">
          <a:xfrm>
            <a:off x="7612063" y="2362200"/>
            <a:ext cx="153193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Accept</a:t>
            </a:r>
          </a:p>
          <a:p>
            <a:r>
              <a:rPr lang="en-US"/>
              <a:t>states</a:t>
            </a:r>
          </a:p>
        </p:txBody>
      </p:sp>
      <p:sp>
        <p:nvSpPr>
          <p:cNvPr id="69651" name="Text Box 16"/>
          <p:cNvSpPr txBox="1">
            <a:spLocks noChangeArrowheads="1"/>
          </p:cNvSpPr>
          <p:nvPr/>
        </p:nvSpPr>
        <p:spPr bwMode="auto">
          <a:xfrm>
            <a:off x="7680325" y="4445000"/>
            <a:ext cx="1476375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Stack</a:t>
            </a:r>
          </a:p>
          <a:p>
            <a:r>
              <a:rPr lang="en-US"/>
              <a:t>start</a:t>
            </a:r>
          </a:p>
          <a:p>
            <a:r>
              <a:rPr lang="en-US"/>
              <a:t>symbol</a:t>
            </a:r>
          </a:p>
        </p:txBody>
      </p:sp>
      <p:sp>
        <p:nvSpPr>
          <p:cNvPr id="69652" name="Text Box 17"/>
          <p:cNvSpPr txBox="1">
            <a:spLocks noChangeArrowheads="1"/>
          </p:cNvSpPr>
          <p:nvPr/>
        </p:nvSpPr>
        <p:spPr bwMode="auto">
          <a:xfrm>
            <a:off x="6019800" y="5105400"/>
            <a:ext cx="13589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Initial</a:t>
            </a:r>
          </a:p>
          <a:p>
            <a:r>
              <a:rPr lang="en-US"/>
              <a:t>state</a:t>
            </a:r>
          </a:p>
        </p:txBody>
      </p:sp>
      <p:sp>
        <p:nvSpPr>
          <p:cNvPr id="69653" name="Line 18"/>
          <p:cNvSpPr>
            <a:spLocks noChangeShapeType="1"/>
          </p:cNvSpPr>
          <p:nvPr/>
        </p:nvSpPr>
        <p:spPr bwMode="auto">
          <a:xfrm flipH="1" flipV="1">
            <a:off x="5638800" y="2895600"/>
            <a:ext cx="990600" cy="2209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4C7B3DC-9F6F-4659-8DCD-7FA69F4977A4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68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Instantaneous Description</a:t>
            </a:r>
          </a:p>
        </p:txBody>
      </p:sp>
      <p:graphicFrame>
        <p:nvGraphicFramePr>
          <p:cNvPr id="70662" name="Object 3"/>
          <p:cNvGraphicFramePr>
            <a:graphicFrameLocks noChangeAspect="1"/>
          </p:cNvGraphicFramePr>
          <p:nvPr/>
        </p:nvGraphicFramePr>
        <p:xfrm>
          <a:off x="3644900" y="1803400"/>
          <a:ext cx="18542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0" name="Equation" r:id="rId3" imgW="1853396" imgH="545863" progId="Equation.3">
                  <p:embed/>
                </p:oleObj>
              </mc:Choice>
              <mc:Fallback>
                <p:oleObj name="Equation" r:id="rId3" imgW="1853396" imgH="54586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1803400"/>
                        <a:ext cx="18542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Line 4"/>
          <p:cNvSpPr>
            <a:spLocks noChangeShapeType="1"/>
          </p:cNvSpPr>
          <p:nvPr/>
        </p:nvSpPr>
        <p:spPr bwMode="auto">
          <a:xfrm flipV="1">
            <a:off x="2895600" y="2362200"/>
            <a:ext cx="9906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664" name="Text Box 5"/>
          <p:cNvSpPr txBox="1">
            <a:spLocks noChangeArrowheads="1"/>
          </p:cNvSpPr>
          <p:nvPr/>
        </p:nvSpPr>
        <p:spPr bwMode="auto">
          <a:xfrm>
            <a:off x="1219200" y="3276600"/>
            <a:ext cx="16573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Current</a:t>
            </a:r>
          </a:p>
          <a:p>
            <a:r>
              <a:rPr lang="en-US"/>
              <a:t>state</a:t>
            </a:r>
          </a:p>
        </p:txBody>
      </p:sp>
      <p:sp>
        <p:nvSpPr>
          <p:cNvPr id="70665" name="Text Box 6"/>
          <p:cNvSpPr txBox="1">
            <a:spLocks noChangeArrowheads="1"/>
          </p:cNvSpPr>
          <p:nvPr/>
        </p:nvSpPr>
        <p:spPr bwMode="auto">
          <a:xfrm>
            <a:off x="3733800" y="3657600"/>
            <a:ext cx="20558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Remaining</a:t>
            </a:r>
          </a:p>
          <a:p>
            <a:r>
              <a:rPr lang="en-US"/>
              <a:t>input</a:t>
            </a:r>
          </a:p>
        </p:txBody>
      </p:sp>
      <p:sp>
        <p:nvSpPr>
          <p:cNvPr id="70666" name="Text Box 7"/>
          <p:cNvSpPr txBox="1">
            <a:spLocks noChangeArrowheads="1"/>
          </p:cNvSpPr>
          <p:nvPr/>
        </p:nvSpPr>
        <p:spPr bwMode="auto">
          <a:xfrm>
            <a:off x="6781800" y="3276600"/>
            <a:ext cx="1838325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Current</a:t>
            </a:r>
          </a:p>
          <a:p>
            <a:r>
              <a:rPr lang="en-US"/>
              <a:t>stack</a:t>
            </a:r>
          </a:p>
          <a:p>
            <a:r>
              <a:rPr lang="en-US"/>
              <a:t>contents</a:t>
            </a:r>
          </a:p>
        </p:txBody>
      </p:sp>
      <p:sp>
        <p:nvSpPr>
          <p:cNvPr id="70667" name="Line 8"/>
          <p:cNvSpPr>
            <a:spLocks noChangeShapeType="1"/>
          </p:cNvSpPr>
          <p:nvPr/>
        </p:nvSpPr>
        <p:spPr bwMode="auto">
          <a:xfrm flipH="1" flipV="1">
            <a:off x="4572000" y="2362200"/>
            <a:ext cx="15240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668" name="Line 9"/>
          <p:cNvSpPr>
            <a:spLocks noChangeShapeType="1"/>
          </p:cNvSpPr>
          <p:nvPr/>
        </p:nvSpPr>
        <p:spPr bwMode="auto">
          <a:xfrm flipH="1" flipV="1">
            <a:off x="5257800" y="2362200"/>
            <a:ext cx="16002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3E896A9-C15C-4B06-A21F-5F1A08B1A0B8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69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1685" name="Oval 2"/>
          <p:cNvSpPr>
            <a:spLocks noChangeArrowheads="1"/>
          </p:cNvSpPr>
          <p:nvPr/>
        </p:nvSpPr>
        <p:spPr bwMode="auto">
          <a:xfrm>
            <a:off x="3200400" y="58674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686" name="Line 3"/>
          <p:cNvSpPr>
            <a:spLocks noChangeShapeType="1"/>
          </p:cNvSpPr>
          <p:nvPr/>
        </p:nvSpPr>
        <p:spPr bwMode="auto">
          <a:xfrm>
            <a:off x="1219200" y="617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687" name="Line 4"/>
          <p:cNvSpPr>
            <a:spLocks noChangeShapeType="1"/>
          </p:cNvSpPr>
          <p:nvPr/>
        </p:nvSpPr>
        <p:spPr bwMode="auto">
          <a:xfrm>
            <a:off x="6400800" y="617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688" name="Line 5"/>
          <p:cNvSpPr>
            <a:spLocks noChangeShapeType="1"/>
          </p:cNvSpPr>
          <p:nvPr/>
        </p:nvSpPr>
        <p:spPr bwMode="auto">
          <a:xfrm>
            <a:off x="3810000" y="617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689" name="Freeform 6"/>
          <p:cNvSpPr>
            <a:spLocks/>
          </p:cNvSpPr>
          <p:nvPr/>
        </p:nvSpPr>
        <p:spPr bwMode="auto">
          <a:xfrm>
            <a:off x="2971800" y="48768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690" name="Freeform 7"/>
          <p:cNvSpPr>
            <a:spLocks/>
          </p:cNvSpPr>
          <p:nvPr/>
        </p:nvSpPr>
        <p:spPr bwMode="auto">
          <a:xfrm>
            <a:off x="5562600" y="48768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691" name="Line 8"/>
          <p:cNvSpPr>
            <a:spLocks noChangeShapeType="1"/>
          </p:cNvSpPr>
          <p:nvPr/>
        </p:nvSpPr>
        <p:spPr bwMode="auto">
          <a:xfrm>
            <a:off x="0" y="617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692" name="Text Box 9"/>
          <p:cNvSpPr txBox="1">
            <a:spLocks noChangeArrowheads="1"/>
          </p:cNvSpPr>
          <p:nvPr/>
        </p:nvSpPr>
        <p:spPr bwMode="auto">
          <a:xfrm>
            <a:off x="1965325" y="55260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693" name="Oval 10"/>
          <p:cNvSpPr>
            <a:spLocks noChangeArrowheads="1"/>
          </p:cNvSpPr>
          <p:nvPr/>
        </p:nvSpPr>
        <p:spPr bwMode="auto">
          <a:xfrm>
            <a:off x="5334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694" name="Oval 11"/>
          <p:cNvSpPr>
            <a:spLocks noChangeArrowheads="1"/>
          </p:cNvSpPr>
          <p:nvPr/>
        </p:nvSpPr>
        <p:spPr bwMode="auto">
          <a:xfrm>
            <a:off x="4572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695" name="Oval 12"/>
          <p:cNvSpPr>
            <a:spLocks noChangeArrowheads="1"/>
          </p:cNvSpPr>
          <p:nvPr/>
        </p:nvSpPr>
        <p:spPr bwMode="auto">
          <a:xfrm>
            <a:off x="5791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696" name="Oval 13"/>
          <p:cNvSpPr>
            <a:spLocks noChangeArrowheads="1"/>
          </p:cNvSpPr>
          <p:nvPr/>
        </p:nvSpPr>
        <p:spPr bwMode="auto">
          <a:xfrm>
            <a:off x="8458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697" name="Oval 14"/>
          <p:cNvSpPr>
            <a:spLocks noChangeArrowheads="1"/>
          </p:cNvSpPr>
          <p:nvPr/>
        </p:nvSpPr>
        <p:spPr bwMode="auto">
          <a:xfrm>
            <a:off x="8382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1698" name="Object 15"/>
          <p:cNvGraphicFramePr>
            <a:graphicFrameLocks noChangeAspect="1"/>
          </p:cNvGraphicFramePr>
          <p:nvPr/>
        </p:nvGraphicFramePr>
        <p:xfrm>
          <a:off x="2671763" y="4419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6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419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9" name="Object 16"/>
          <p:cNvGraphicFramePr>
            <a:graphicFrameLocks noChangeAspect="1"/>
          </p:cNvGraphicFramePr>
          <p:nvPr/>
        </p:nvGraphicFramePr>
        <p:xfrm>
          <a:off x="4114800" y="57150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7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7150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0" name="Object 17"/>
          <p:cNvGraphicFramePr>
            <a:graphicFrameLocks noChangeAspect="1"/>
          </p:cNvGraphicFramePr>
          <p:nvPr/>
        </p:nvGraphicFramePr>
        <p:xfrm>
          <a:off x="614363" y="59436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8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9436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1" name="Object 18"/>
          <p:cNvGraphicFramePr>
            <a:graphicFrameLocks noChangeAspect="1"/>
          </p:cNvGraphicFramePr>
          <p:nvPr/>
        </p:nvGraphicFramePr>
        <p:xfrm>
          <a:off x="3313113" y="59499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9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9499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2" name="Object 19"/>
          <p:cNvGraphicFramePr>
            <a:graphicFrameLocks noChangeAspect="1"/>
          </p:cNvGraphicFramePr>
          <p:nvPr/>
        </p:nvGraphicFramePr>
        <p:xfrm>
          <a:off x="5846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0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3" name="Object 20"/>
          <p:cNvGraphicFramePr>
            <a:graphicFrameLocks noChangeAspect="1"/>
          </p:cNvGraphicFramePr>
          <p:nvPr/>
        </p:nvGraphicFramePr>
        <p:xfrm>
          <a:off x="8520113" y="59372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1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9372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4" name="Rectangle 21"/>
          <p:cNvSpPr>
            <a:spLocks noChangeArrowheads="1"/>
          </p:cNvSpPr>
          <p:nvPr/>
        </p:nvSpPr>
        <p:spPr bwMode="auto">
          <a:xfrm>
            <a:off x="2819400" y="26670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705" name="Line 22"/>
          <p:cNvSpPr>
            <a:spLocks noChangeShapeType="1"/>
          </p:cNvSpPr>
          <p:nvPr/>
        </p:nvSpPr>
        <p:spPr bwMode="auto">
          <a:xfrm>
            <a:off x="35052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706" name="Line 23"/>
          <p:cNvSpPr>
            <a:spLocks noChangeShapeType="1"/>
          </p:cNvSpPr>
          <p:nvPr/>
        </p:nvSpPr>
        <p:spPr bwMode="auto">
          <a:xfrm>
            <a:off x="4191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707" name="Line 24"/>
          <p:cNvSpPr>
            <a:spLocks noChangeShapeType="1"/>
          </p:cNvSpPr>
          <p:nvPr/>
        </p:nvSpPr>
        <p:spPr bwMode="auto">
          <a:xfrm>
            <a:off x="48768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708" name="Line 25"/>
          <p:cNvSpPr>
            <a:spLocks noChangeShapeType="1"/>
          </p:cNvSpPr>
          <p:nvPr/>
        </p:nvSpPr>
        <p:spPr bwMode="auto">
          <a:xfrm>
            <a:off x="55626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709" name="Line 26"/>
          <p:cNvSpPr>
            <a:spLocks noChangeShapeType="1"/>
          </p:cNvSpPr>
          <p:nvPr/>
        </p:nvSpPr>
        <p:spPr bwMode="auto">
          <a:xfrm>
            <a:off x="62484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710" name="Rectangle 27"/>
          <p:cNvSpPr>
            <a:spLocks noChangeArrowheads="1"/>
          </p:cNvSpPr>
          <p:nvPr/>
        </p:nvSpPr>
        <p:spPr bwMode="auto">
          <a:xfrm>
            <a:off x="8005763" y="1524000"/>
            <a:ext cx="914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711" name="Text Box 28"/>
          <p:cNvSpPr txBox="1">
            <a:spLocks noChangeArrowheads="1"/>
          </p:cNvSpPr>
          <p:nvPr/>
        </p:nvSpPr>
        <p:spPr bwMode="auto">
          <a:xfrm>
            <a:off x="2667000" y="19812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71712" name="Text Box 29"/>
          <p:cNvSpPr txBox="1">
            <a:spLocks noChangeArrowheads="1"/>
          </p:cNvSpPr>
          <p:nvPr/>
        </p:nvSpPr>
        <p:spPr bwMode="auto">
          <a:xfrm>
            <a:off x="7848600" y="4114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71713" name="Object 30"/>
          <p:cNvGraphicFramePr>
            <a:graphicFrameLocks noChangeAspect="1"/>
          </p:cNvGraphicFramePr>
          <p:nvPr/>
        </p:nvGraphicFramePr>
        <p:xfrm>
          <a:off x="30480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2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4" name="Object 31"/>
          <p:cNvGraphicFramePr>
            <a:graphicFrameLocks noChangeAspect="1"/>
          </p:cNvGraphicFramePr>
          <p:nvPr/>
        </p:nvGraphicFramePr>
        <p:xfrm>
          <a:off x="37338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3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5" name="Object 32"/>
          <p:cNvGraphicFramePr>
            <a:graphicFrameLocks noChangeAspect="1"/>
          </p:cNvGraphicFramePr>
          <p:nvPr/>
        </p:nvGraphicFramePr>
        <p:xfrm>
          <a:off x="44196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4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6" name="Object 33"/>
          <p:cNvGraphicFramePr>
            <a:graphicFrameLocks noChangeAspect="1"/>
          </p:cNvGraphicFramePr>
          <p:nvPr/>
        </p:nvGraphicFramePr>
        <p:xfrm>
          <a:off x="5105400" y="2921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5"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921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7" name="Object 34"/>
          <p:cNvGraphicFramePr>
            <a:graphicFrameLocks noChangeAspect="1"/>
          </p:cNvGraphicFramePr>
          <p:nvPr/>
        </p:nvGraphicFramePr>
        <p:xfrm>
          <a:off x="5791200" y="2921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6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921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8" name="Object 35"/>
          <p:cNvGraphicFramePr>
            <a:graphicFrameLocks noChangeAspect="1"/>
          </p:cNvGraphicFramePr>
          <p:nvPr/>
        </p:nvGraphicFramePr>
        <p:xfrm>
          <a:off x="6477000" y="2921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7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921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9" name="Line 36"/>
          <p:cNvSpPr>
            <a:spLocks noChangeShapeType="1"/>
          </p:cNvSpPr>
          <p:nvPr/>
        </p:nvSpPr>
        <p:spPr bwMode="auto">
          <a:xfrm flipV="1">
            <a:off x="4495800" y="3429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1720" name="Object 37"/>
          <p:cNvGraphicFramePr>
            <a:graphicFrameLocks noChangeAspect="1"/>
          </p:cNvGraphicFramePr>
          <p:nvPr/>
        </p:nvGraphicFramePr>
        <p:xfrm>
          <a:off x="8386763" y="3505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8" name="Equation" r:id="rId23" imgW="228600" imgH="419100" progId="Equation.3">
                  <p:embed/>
                </p:oleObj>
              </mc:Choice>
              <mc:Fallback>
                <p:oleObj name="Equation" r:id="rId23" imgW="228600" imgH="4191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3" y="3505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1" name="Line 38"/>
          <p:cNvSpPr>
            <a:spLocks noChangeShapeType="1"/>
          </p:cNvSpPr>
          <p:nvPr/>
        </p:nvSpPr>
        <p:spPr bwMode="auto">
          <a:xfrm>
            <a:off x="8010525" y="3352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71722" name="Object 39"/>
          <p:cNvGraphicFramePr>
            <a:graphicFrameLocks noChangeAspect="1"/>
          </p:cNvGraphicFramePr>
          <p:nvPr/>
        </p:nvGraphicFramePr>
        <p:xfrm>
          <a:off x="8386763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9"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3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3" name="Line 40"/>
          <p:cNvSpPr>
            <a:spLocks noChangeShapeType="1"/>
          </p:cNvSpPr>
          <p:nvPr/>
        </p:nvSpPr>
        <p:spPr bwMode="auto">
          <a:xfrm>
            <a:off x="8005763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71724" name="Object 41"/>
          <p:cNvGraphicFramePr>
            <a:graphicFrameLocks noChangeAspect="1"/>
          </p:cNvGraphicFramePr>
          <p:nvPr/>
        </p:nvGraphicFramePr>
        <p:xfrm>
          <a:off x="8386763" y="2362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0"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3" y="2362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5" name="Object 42"/>
          <p:cNvGraphicFramePr>
            <a:graphicFrameLocks noChangeAspect="1"/>
          </p:cNvGraphicFramePr>
          <p:nvPr/>
        </p:nvGraphicFramePr>
        <p:xfrm>
          <a:off x="5338763" y="4419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1" name="Equation" r:id="rId27" imgW="1612900" imgH="469900" progId="Equation.3">
                  <p:embed/>
                </p:oleObj>
              </mc:Choice>
              <mc:Fallback>
                <p:oleObj name="Equation" r:id="rId27" imgW="1612900" imgH="4699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4419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6" name="Text Box 43"/>
          <p:cNvSpPr txBox="1">
            <a:spLocks noChangeArrowheads="1"/>
          </p:cNvSpPr>
          <p:nvPr/>
        </p:nvSpPr>
        <p:spPr bwMode="auto">
          <a:xfrm>
            <a:off x="0" y="2057400"/>
            <a:ext cx="1604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4:</a:t>
            </a:r>
          </a:p>
        </p:txBody>
      </p:sp>
      <p:graphicFrame>
        <p:nvGraphicFramePr>
          <p:cNvPr id="71727" name="Object 44"/>
          <p:cNvGraphicFramePr>
            <a:graphicFrameLocks noChangeAspect="1"/>
          </p:cNvGraphicFramePr>
          <p:nvPr/>
        </p:nvGraphicFramePr>
        <p:xfrm>
          <a:off x="1300163" y="57150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2" name="Equation" r:id="rId28" imgW="1701800" imgH="469900" progId="Equation.3">
                  <p:embed/>
                </p:oleObj>
              </mc:Choice>
              <mc:Fallback>
                <p:oleObj name="Equation" r:id="rId28" imgW="1701800" imgH="4699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57150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8" name="Object 45"/>
          <p:cNvGraphicFramePr>
            <a:graphicFrameLocks noChangeAspect="1"/>
          </p:cNvGraphicFramePr>
          <p:nvPr/>
        </p:nvGraphicFramePr>
        <p:xfrm>
          <a:off x="6557963" y="57150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3" name="Equation" r:id="rId30" imgW="1574800" imgH="469900" progId="Equation.3">
                  <p:embed/>
                </p:oleObj>
              </mc:Choice>
              <mc:Fallback>
                <p:oleObj name="Equation" r:id="rId30" imgW="1574800" imgH="4699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3" y="57150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9" name="Oval 46"/>
          <p:cNvSpPr>
            <a:spLocks noChangeArrowheads="1"/>
          </p:cNvSpPr>
          <p:nvPr/>
        </p:nvSpPr>
        <p:spPr bwMode="auto">
          <a:xfrm>
            <a:off x="2443163" y="42672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730" name="Text Box 47"/>
          <p:cNvSpPr txBox="1">
            <a:spLocks noChangeArrowheads="1"/>
          </p:cNvSpPr>
          <p:nvPr/>
        </p:nvSpPr>
        <p:spPr bwMode="auto">
          <a:xfrm>
            <a:off x="0" y="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Example:</a:t>
            </a:r>
          </a:p>
        </p:txBody>
      </p:sp>
      <p:sp>
        <p:nvSpPr>
          <p:cNvPr id="71731" name="Text Box 48"/>
          <p:cNvSpPr txBox="1">
            <a:spLocks noChangeArrowheads="1"/>
          </p:cNvSpPr>
          <p:nvPr/>
        </p:nvSpPr>
        <p:spPr bwMode="auto">
          <a:xfrm>
            <a:off x="2590800" y="0"/>
            <a:ext cx="5294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>
                <a:solidFill>
                  <a:srgbClr val="FF3399"/>
                </a:solidFill>
              </a:rPr>
              <a:t>Instantaneous Description</a:t>
            </a:r>
          </a:p>
        </p:txBody>
      </p:sp>
      <p:graphicFrame>
        <p:nvGraphicFramePr>
          <p:cNvPr id="71732" name="Object 49"/>
          <p:cNvGraphicFramePr>
            <a:graphicFrameLocks noChangeAspect="1"/>
          </p:cNvGraphicFramePr>
          <p:nvPr/>
        </p:nvGraphicFramePr>
        <p:xfrm>
          <a:off x="3676650" y="736600"/>
          <a:ext cx="292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4" name="Equation" r:id="rId32" imgW="2921000" imgH="571500" progId="Equation.3">
                  <p:embed/>
                </p:oleObj>
              </mc:Choice>
              <mc:Fallback>
                <p:oleObj name="Equation" r:id="rId32" imgW="2921000" imgH="5715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736600"/>
                        <a:ext cx="2921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3" name="Object 50"/>
          <p:cNvGraphicFramePr>
            <a:graphicFrameLocks noChangeAspect="1"/>
          </p:cNvGraphicFramePr>
          <p:nvPr/>
        </p:nvGraphicFramePr>
        <p:xfrm>
          <a:off x="8382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5" name="Equation" r:id="rId34" imgW="254000" imgH="254000" progId="Equation.3">
                  <p:embed/>
                </p:oleObj>
              </mc:Choice>
              <mc:Fallback>
                <p:oleObj name="Equation" r:id="rId34" imgW="254000" imgH="2540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4" name="Line 51"/>
          <p:cNvSpPr>
            <a:spLocks noChangeShapeType="1"/>
          </p:cNvSpPr>
          <p:nvPr/>
        </p:nvSpPr>
        <p:spPr bwMode="auto">
          <a:xfrm>
            <a:off x="8001000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735" name="Line 53"/>
          <p:cNvSpPr>
            <a:spLocks noChangeShapeType="1"/>
          </p:cNvSpPr>
          <p:nvPr/>
        </p:nvSpPr>
        <p:spPr bwMode="auto">
          <a:xfrm>
            <a:off x="7467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BC02DCF-3050-4F3B-B4BA-53986DE8A0B6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7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197" name="Oval 2"/>
          <p:cNvSpPr>
            <a:spLocks noChangeArrowheads="1"/>
          </p:cNvSpPr>
          <p:nvPr/>
        </p:nvSpPr>
        <p:spPr bwMode="auto">
          <a:xfrm>
            <a:off x="2895600" y="60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198" name="Oval 3"/>
          <p:cNvSpPr>
            <a:spLocks noChangeArrowheads="1"/>
          </p:cNvSpPr>
          <p:nvPr/>
        </p:nvSpPr>
        <p:spPr bwMode="auto">
          <a:xfrm>
            <a:off x="5715000" y="60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199" name="Line 4"/>
          <p:cNvSpPr>
            <a:spLocks noChangeShapeType="1"/>
          </p:cNvSpPr>
          <p:nvPr/>
        </p:nvSpPr>
        <p:spPr bwMode="auto">
          <a:xfrm>
            <a:off x="3581400" y="990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200" name="Object 5"/>
          <p:cNvGraphicFramePr>
            <a:graphicFrameLocks noChangeAspect="1"/>
          </p:cNvGraphicFramePr>
          <p:nvPr/>
        </p:nvGraphicFramePr>
        <p:xfrm>
          <a:off x="3048000" y="7620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Equation" r:id="rId3" imgW="381000" imgH="457200" progId="Equation.3">
                  <p:embed/>
                </p:oleObj>
              </mc:Choice>
              <mc:Fallback>
                <p:oleObj name="Equation" r:id="rId3" imgW="3810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6"/>
          <p:cNvGraphicFramePr>
            <a:graphicFrameLocks noChangeAspect="1"/>
          </p:cNvGraphicFramePr>
          <p:nvPr/>
        </p:nvGraphicFramePr>
        <p:xfrm>
          <a:off x="5842000" y="7620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Equation" r:id="rId5" imgW="431800" imgH="457200" progId="Equation.3">
                  <p:embed/>
                </p:oleObj>
              </mc:Choice>
              <mc:Fallback>
                <p:oleObj name="Equation" r:id="rId5" imgW="431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7620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7"/>
          <p:cNvGraphicFramePr>
            <a:graphicFrameLocks noChangeAspect="1"/>
          </p:cNvGraphicFramePr>
          <p:nvPr/>
        </p:nvGraphicFramePr>
        <p:xfrm>
          <a:off x="3771900" y="444500"/>
          <a:ext cx="1739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Equation" r:id="rId7" imgW="1739900" imgH="469900" progId="Equation.3">
                  <p:embed/>
                </p:oleObj>
              </mc:Choice>
              <mc:Fallback>
                <p:oleObj name="Equation" r:id="rId7" imgW="17399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444500"/>
                        <a:ext cx="1739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8"/>
          <p:cNvSpPr>
            <a:spLocks noChangeArrowheads="1"/>
          </p:cNvSpPr>
          <p:nvPr/>
        </p:nvSpPr>
        <p:spPr bwMode="auto">
          <a:xfrm>
            <a:off x="457200" y="2743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04" name="Line 9"/>
          <p:cNvSpPr>
            <a:spLocks noChangeShapeType="1"/>
          </p:cNvSpPr>
          <p:nvPr/>
        </p:nvSpPr>
        <p:spPr bwMode="auto">
          <a:xfrm>
            <a:off x="16002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05" name="Line 10"/>
          <p:cNvSpPr>
            <a:spLocks noChangeShapeType="1"/>
          </p:cNvSpPr>
          <p:nvPr/>
        </p:nvSpPr>
        <p:spPr bwMode="auto">
          <a:xfrm>
            <a:off x="21336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206" name="Object 11"/>
          <p:cNvGraphicFramePr>
            <a:graphicFrameLocks noChangeAspect="1"/>
          </p:cNvGraphicFramePr>
          <p:nvPr/>
        </p:nvGraphicFramePr>
        <p:xfrm>
          <a:off x="17526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Line 12"/>
          <p:cNvSpPr>
            <a:spLocks noChangeShapeType="1"/>
          </p:cNvSpPr>
          <p:nvPr/>
        </p:nvSpPr>
        <p:spPr bwMode="auto">
          <a:xfrm>
            <a:off x="1371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208" name="Object 13"/>
          <p:cNvGraphicFramePr>
            <a:graphicFrameLocks noChangeAspect="1"/>
          </p:cNvGraphicFramePr>
          <p:nvPr/>
        </p:nvGraphicFramePr>
        <p:xfrm>
          <a:off x="7493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Equation" r:id="rId11" imgW="418918" imgH="114250" progId="Equation.3">
                  <p:embed/>
                </p:oleObj>
              </mc:Choice>
              <mc:Fallback>
                <p:oleObj name="Equation" r:id="rId11" imgW="418918" imgH="11425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4"/>
          <p:cNvGraphicFramePr>
            <a:graphicFrameLocks noChangeAspect="1"/>
          </p:cNvGraphicFramePr>
          <p:nvPr/>
        </p:nvGraphicFramePr>
        <p:xfrm>
          <a:off x="25781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Rectangle 15"/>
          <p:cNvSpPr>
            <a:spLocks noChangeArrowheads="1"/>
          </p:cNvSpPr>
          <p:nvPr/>
        </p:nvSpPr>
        <p:spPr bwMode="auto">
          <a:xfrm>
            <a:off x="5715000" y="2743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11" name="Line 16"/>
          <p:cNvSpPr>
            <a:spLocks noChangeShapeType="1"/>
          </p:cNvSpPr>
          <p:nvPr/>
        </p:nvSpPr>
        <p:spPr bwMode="auto">
          <a:xfrm>
            <a:off x="68580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12" name="Line 17"/>
          <p:cNvSpPr>
            <a:spLocks noChangeShapeType="1"/>
          </p:cNvSpPr>
          <p:nvPr/>
        </p:nvSpPr>
        <p:spPr bwMode="auto">
          <a:xfrm>
            <a:off x="73914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213" name="Object 18"/>
          <p:cNvGraphicFramePr>
            <a:graphicFrameLocks noChangeAspect="1"/>
          </p:cNvGraphicFramePr>
          <p:nvPr/>
        </p:nvGraphicFramePr>
        <p:xfrm>
          <a:off x="70104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4" name="Line 19"/>
          <p:cNvSpPr>
            <a:spLocks noChangeShapeType="1"/>
          </p:cNvSpPr>
          <p:nvPr/>
        </p:nvSpPr>
        <p:spPr bwMode="auto">
          <a:xfrm>
            <a:off x="7086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215" name="Object 20"/>
          <p:cNvGraphicFramePr>
            <a:graphicFrameLocks noChangeAspect="1"/>
          </p:cNvGraphicFramePr>
          <p:nvPr/>
        </p:nvGraphicFramePr>
        <p:xfrm>
          <a:off x="60071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Equation" r:id="rId15" imgW="418918" imgH="114250" progId="Equation.3">
                  <p:embed/>
                </p:oleObj>
              </mc:Choice>
              <mc:Fallback>
                <p:oleObj name="Equation" r:id="rId15" imgW="418918" imgH="11425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6" name="Object 21"/>
          <p:cNvGraphicFramePr>
            <a:graphicFrameLocks noChangeAspect="1"/>
          </p:cNvGraphicFramePr>
          <p:nvPr/>
        </p:nvGraphicFramePr>
        <p:xfrm>
          <a:off x="78359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16" imgW="418918" imgH="114250" progId="Equation.3">
                  <p:embed/>
                </p:oleObj>
              </mc:Choice>
              <mc:Fallback>
                <p:oleObj name="Equation" r:id="rId16" imgW="418918" imgH="11425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7" name="AutoShape 22"/>
          <p:cNvSpPr>
            <a:spLocks noChangeArrowheads="1"/>
          </p:cNvSpPr>
          <p:nvPr/>
        </p:nvSpPr>
        <p:spPr bwMode="auto">
          <a:xfrm>
            <a:off x="4137025" y="4810125"/>
            <a:ext cx="928688" cy="10779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Pop</a:t>
            </a:r>
          </a:p>
        </p:txBody>
      </p:sp>
      <p:sp>
        <p:nvSpPr>
          <p:cNvPr id="8218" name="Rectangle 23"/>
          <p:cNvSpPr>
            <a:spLocks noChangeArrowheads="1"/>
          </p:cNvSpPr>
          <p:nvPr/>
        </p:nvSpPr>
        <p:spPr bwMode="auto">
          <a:xfrm>
            <a:off x="838200" y="4648200"/>
            <a:ext cx="838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19" name="Line 24"/>
          <p:cNvSpPr>
            <a:spLocks noChangeShapeType="1"/>
          </p:cNvSpPr>
          <p:nvPr/>
        </p:nvSpPr>
        <p:spPr bwMode="auto">
          <a:xfrm>
            <a:off x="838200" y="518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220" name="Object 25"/>
          <p:cNvGraphicFramePr>
            <a:graphicFrameLocks noChangeAspect="1"/>
          </p:cNvGraphicFramePr>
          <p:nvPr/>
        </p:nvGraphicFramePr>
        <p:xfrm>
          <a:off x="1143000" y="47244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17" imgW="254000" imgH="355600" progId="Equation.3">
                  <p:embed/>
                </p:oleObj>
              </mc:Choice>
              <mc:Fallback>
                <p:oleObj name="Equation" r:id="rId17" imgW="254000" imgH="355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1" name="Line 26"/>
          <p:cNvSpPr>
            <a:spLocks noChangeShapeType="1"/>
          </p:cNvSpPr>
          <p:nvPr/>
        </p:nvSpPr>
        <p:spPr bwMode="auto">
          <a:xfrm>
            <a:off x="8382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2" name="Line 27"/>
          <p:cNvSpPr>
            <a:spLocks noChangeShapeType="1"/>
          </p:cNvSpPr>
          <p:nvPr/>
        </p:nvSpPr>
        <p:spPr bwMode="auto">
          <a:xfrm>
            <a:off x="8382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223" name="Object 28"/>
          <p:cNvGraphicFramePr>
            <a:graphicFrameLocks noChangeAspect="1"/>
          </p:cNvGraphicFramePr>
          <p:nvPr/>
        </p:nvGraphicFramePr>
        <p:xfrm>
          <a:off x="1143000" y="57912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19" imgW="215900" imgH="254000" progId="Equation.3">
                  <p:embed/>
                </p:oleObj>
              </mc:Choice>
              <mc:Fallback>
                <p:oleObj name="Equation" r:id="rId19" imgW="2159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91200"/>
                        <a:ext cx="215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4" name="Object 29"/>
          <p:cNvGraphicFramePr>
            <a:graphicFrameLocks noChangeAspect="1"/>
          </p:cNvGraphicFramePr>
          <p:nvPr/>
        </p:nvGraphicFramePr>
        <p:xfrm>
          <a:off x="1143000" y="5257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57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5" name="Object 30"/>
          <p:cNvGraphicFramePr>
            <a:graphicFrameLocks noChangeAspect="1"/>
          </p:cNvGraphicFramePr>
          <p:nvPr/>
        </p:nvGraphicFramePr>
        <p:xfrm>
          <a:off x="1143000" y="617220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23" imgW="241195" imgH="431613" progId="Equation.3">
                  <p:embed/>
                </p:oleObj>
              </mc:Choice>
              <mc:Fallback>
                <p:oleObj name="Equation" r:id="rId23" imgW="241195" imgH="431613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172200"/>
                        <a:ext cx="2397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6" name="Rectangle 31"/>
          <p:cNvSpPr>
            <a:spLocks noChangeArrowheads="1"/>
          </p:cNvSpPr>
          <p:nvPr/>
        </p:nvSpPr>
        <p:spPr bwMode="auto">
          <a:xfrm>
            <a:off x="6248400" y="5181600"/>
            <a:ext cx="838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27" name="Line 32"/>
          <p:cNvSpPr>
            <a:spLocks noChangeShapeType="1"/>
          </p:cNvSpPr>
          <p:nvPr/>
        </p:nvSpPr>
        <p:spPr bwMode="auto">
          <a:xfrm>
            <a:off x="62484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8" name="Line 33"/>
          <p:cNvSpPr>
            <a:spLocks noChangeShapeType="1"/>
          </p:cNvSpPr>
          <p:nvPr/>
        </p:nvSpPr>
        <p:spPr bwMode="auto">
          <a:xfrm>
            <a:off x="62484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229" name="Object 34"/>
          <p:cNvGraphicFramePr>
            <a:graphicFrameLocks noChangeAspect="1"/>
          </p:cNvGraphicFramePr>
          <p:nvPr/>
        </p:nvGraphicFramePr>
        <p:xfrm>
          <a:off x="6553200" y="57912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Equation" r:id="rId25" imgW="215900" imgH="254000" progId="Equation.3">
                  <p:embed/>
                </p:oleObj>
              </mc:Choice>
              <mc:Fallback>
                <p:oleObj name="Equation" r:id="rId25" imgW="215900" imgH="2540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791200"/>
                        <a:ext cx="215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0" name="Object 35"/>
          <p:cNvGraphicFramePr>
            <a:graphicFrameLocks noChangeAspect="1"/>
          </p:cNvGraphicFramePr>
          <p:nvPr/>
        </p:nvGraphicFramePr>
        <p:xfrm>
          <a:off x="6553200" y="5257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257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1" name="Object 36"/>
          <p:cNvGraphicFramePr>
            <a:graphicFrameLocks noChangeAspect="1"/>
          </p:cNvGraphicFramePr>
          <p:nvPr/>
        </p:nvGraphicFramePr>
        <p:xfrm>
          <a:off x="6553200" y="617220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27" imgW="241195" imgH="431613" progId="Equation.3">
                  <p:embed/>
                </p:oleObj>
              </mc:Choice>
              <mc:Fallback>
                <p:oleObj name="Equation" r:id="rId27" imgW="241195" imgH="431613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172200"/>
                        <a:ext cx="2397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2" name="Line 37"/>
          <p:cNvSpPr>
            <a:spLocks noChangeShapeType="1"/>
          </p:cNvSpPr>
          <p:nvPr/>
        </p:nvSpPr>
        <p:spPr bwMode="auto">
          <a:xfrm flipH="1">
            <a:off x="1676400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33" name="Text Box 38"/>
          <p:cNvSpPr txBox="1">
            <a:spLocks noChangeArrowheads="1"/>
          </p:cNvSpPr>
          <p:nvPr/>
        </p:nvSpPr>
        <p:spPr bwMode="auto">
          <a:xfrm>
            <a:off x="2286000" y="4724400"/>
            <a:ext cx="808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top</a:t>
            </a:r>
          </a:p>
        </p:txBody>
      </p:sp>
      <p:sp>
        <p:nvSpPr>
          <p:cNvPr id="8234" name="Text Box 39"/>
          <p:cNvSpPr txBox="1">
            <a:spLocks noChangeArrowheads="1"/>
          </p:cNvSpPr>
          <p:nvPr/>
        </p:nvSpPr>
        <p:spPr bwMode="auto">
          <a:xfrm>
            <a:off x="0" y="2209800"/>
            <a:ext cx="113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8235" name="Text Box 40"/>
          <p:cNvSpPr txBox="1">
            <a:spLocks noChangeArrowheads="1"/>
          </p:cNvSpPr>
          <p:nvPr/>
        </p:nvSpPr>
        <p:spPr bwMode="auto">
          <a:xfrm>
            <a:off x="685800" y="4038600"/>
            <a:ext cx="1211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sp>
        <p:nvSpPr>
          <p:cNvPr id="8236" name="Line 41"/>
          <p:cNvSpPr>
            <a:spLocks noChangeShapeType="1"/>
          </p:cNvSpPr>
          <p:nvPr/>
        </p:nvSpPr>
        <p:spPr bwMode="auto">
          <a:xfrm flipH="1">
            <a:off x="7086600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334502D-20AA-4B47-A65D-72D6BC9E4319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70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2709" name="Oval 2"/>
          <p:cNvSpPr>
            <a:spLocks noChangeArrowheads="1"/>
          </p:cNvSpPr>
          <p:nvPr/>
        </p:nvSpPr>
        <p:spPr bwMode="auto">
          <a:xfrm>
            <a:off x="32004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2710" name="Line 3"/>
          <p:cNvSpPr>
            <a:spLocks noChangeShapeType="1"/>
          </p:cNvSpPr>
          <p:nvPr/>
        </p:nvSpPr>
        <p:spPr bwMode="auto">
          <a:xfrm>
            <a:off x="1219200" y="617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2711" name="Line 4"/>
          <p:cNvSpPr>
            <a:spLocks noChangeShapeType="1"/>
          </p:cNvSpPr>
          <p:nvPr/>
        </p:nvSpPr>
        <p:spPr bwMode="auto">
          <a:xfrm>
            <a:off x="6400800" y="617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2712" name="Line 5"/>
          <p:cNvSpPr>
            <a:spLocks noChangeShapeType="1"/>
          </p:cNvSpPr>
          <p:nvPr/>
        </p:nvSpPr>
        <p:spPr bwMode="auto">
          <a:xfrm>
            <a:off x="3810000" y="617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2713" name="Freeform 6"/>
          <p:cNvSpPr>
            <a:spLocks/>
          </p:cNvSpPr>
          <p:nvPr/>
        </p:nvSpPr>
        <p:spPr bwMode="auto">
          <a:xfrm>
            <a:off x="2971800" y="48768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2714" name="Freeform 7"/>
          <p:cNvSpPr>
            <a:spLocks/>
          </p:cNvSpPr>
          <p:nvPr/>
        </p:nvSpPr>
        <p:spPr bwMode="auto">
          <a:xfrm>
            <a:off x="5562600" y="48768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2715" name="Line 8"/>
          <p:cNvSpPr>
            <a:spLocks noChangeShapeType="1"/>
          </p:cNvSpPr>
          <p:nvPr/>
        </p:nvSpPr>
        <p:spPr bwMode="auto">
          <a:xfrm>
            <a:off x="0" y="617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2716" name="Text Box 9"/>
          <p:cNvSpPr txBox="1">
            <a:spLocks noChangeArrowheads="1"/>
          </p:cNvSpPr>
          <p:nvPr/>
        </p:nvSpPr>
        <p:spPr bwMode="auto">
          <a:xfrm>
            <a:off x="1965325" y="55260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2717" name="Oval 10"/>
          <p:cNvSpPr>
            <a:spLocks noChangeArrowheads="1"/>
          </p:cNvSpPr>
          <p:nvPr/>
        </p:nvSpPr>
        <p:spPr bwMode="auto">
          <a:xfrm>
            <a:off x="5334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2718" name="Oval 11"/>
          <p:cNvSpPr>
            <a:spLocks noChangeArrowheads="1"/>
          </p:cNvSpPr>
          <p:nvPr/>
        </p:nvSpPr>
        <p:spPr bwMode="auto">
          <a:xfrm>
            <a:off x="4572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2719" name="Oval 12"/>
          <p:cNvSpPr>
            <a:spLocks noChangeArrowheads="1"/>
          </p:cNvSpPr>
          <p:nvPr/>
        </p:nvSpPr>
        <p:spPr bwMode="auto">
          <a:xfrm>
            <a:off x="5791200" y="58674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2720" name="Oval 13"/>
          <p:cNvSpPr>
            <a:spLocks noChangeArrowheads="1"/>
          </p:cNvSpPr>
          <p:nvPr/>
        </p:nvSpPr>
        <p:spPr bwMode="auto">
          <a:xfrm>
            <a:off x="8458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2721" name="Oval 14"/>
          <p:cNvSpPr>
            <a:spLocks noChangeArrowheads="1"/>
          </p:cNvSpPr>
          <p:nvPr/>
        </p:nvSpPr>
        <p:spPr bwMode="auto">
          <a:xfrm>
            <a:off x="8382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2722" name="Object 15"/>
          <p:cNvGraphicFramePr>
            <a:graphicFrameLocks noChangeAspect="1"/>
          </p:cNvGraphicFramePr>
          <p:nvPr/>
        </p:nvGraphicFramePr>
        <p:xfrm>
          <a:off x="2671763" y="4419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2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419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3" name="Object 16"/>
          <p:cNvGraphicFramePr>
            <a:graphicFrameLocks noChangeAspect="1"/>
          </p:cNvGraphicFramePr>
          <p:nvPr/>
        </p:nvGraphicFramePr>
        <p:xfrm>
          <a:off x="4114800" y="57150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3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7150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4" name="Object 17"/>
          <p:cNvGraphicFramePr>
            <a:graphicFrameLocks noChangeAspect="1"/>
          </p:cNvGraphicFramePr>
          <p:nvPr/>
        </p:nvGraphicFramePr>
        <p:xfrm>
          <a:off x="614363" y="59436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4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9436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5" name="Object 18"/>
          <p:cNvGraphicFramePr>
            <a:graphicFrameLocks noChangeAspect="1"/>
          </p:cNvGraphicFramePr>
          <p:nvPr/>
        </p:nvGraphicFramePr>
        <p:xfrm>
          <a:off x="3313113" y="59499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5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9499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6" name="Object 19"/>
          <p:cNvGraphicFramePr>
            <a:graphicFrameLocks noChangeAspect="1"/>
          </p:cNvGraphicFramePr>
          <p:nvPr/>
        </p:nvGraphicFramePr>
        <p:xfrm>
          <a:off x="5846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6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7" name="Object 20"/>
          <p:cNvGraphicFramePr>
            <a:graphicFrameLocks noChangeAspect="1"/>
          </p:cNvGraphicFramePr>
          <p:nvPr/>
        </p:nvGraphicFramePr>
        <p:xfrm>
          <a:off x="8520113" y="59372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7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9372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8" name="Rectangle 21"/>
          <p:cNvSpPr>
            <a:spLocks noChangeArrowheads="1"/>
          </p:cNvSpPr>
          <p:nvPr/>
        </p:nvSpPr>
        <p:spPr bwMode="auto">
          <a:xfrm>
            <a:off x="2819400" y="26670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2729" name="Line 22"/>
          <p:cNvSpPr>
            <a:spLocks noChangeShapeType="1"/>
          </p:cNvSpPr>
          <p:nvPr/>
        </p:nvSpPr>
        <p:spPr bwMode="auto">
          <a:xfrm>
            <a:off x="35052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2730" name="Line 23"/>
          <p:cNvSpPr>
            <a:spLocks noChangeShapeType="1"/>
          </p:cNvSpPr>
          <p:nvPr/>
        </p:nvSpPr>
        <p:spPr bwMode="auto">
          <a:xfrm>
            <a:off x="4191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2731" name="Line 24"/>
          <p:cNvSpPr>
            <a:spLocks noChangeShapeType="1"/>
          </p:cNvSpPr>
          <p:nvPr/>
        </p:nvSpPr>
        <p:spPr bwMode="auto">
          <a:xfrm>
            <a:off x="48768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2732" name="Line 25"/>
          <p:cNvSpPr>
            <a:spLocks noChangeShapeType="1"/>
          </p:cNvSpPr>
          <p:nvPr/>
        </p:nvSpPr>
        <p:spPr bwMode="auto">
          <a:xfrm>
            <a:off x="55626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2733" name="Line 26"/>
          <p:cNvSpPr>
            <a:spLocks noChangeShapeType="1"/>
          </p:cNvSpPr>
          <p:nvPr/>
        </p:nvSpPr>
        <p:spPr bwMode="auto">
          <a:xfrm>
            <a:off x="62484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2734" name="Rectangle 27"/>
          <p:cNvSpPr>
            <a:spLocks noChangeArrowheads="1"/>
          </p:cNvSpPr>
          <p:nvPr/>
        </p:nvSpPr>
        <p:spPr bwMode="auto">
          <a:xfrm>
            <a:off x="8005763" y="1524000"/>
            <a:ext cx="914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2735" name="Text Box 28"/>
          <p:cNvSpPr txBox="1">
            <a:spLocks noChangeArrowheads="1"/>
          </p:cNvSpPr>
          <p:nvPr/>
        </p:nvSpPr>
        <p:spPr bwMode="auto">
          <a:xfrm>
            <a:off x="2667000" y="19812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72736" name="Text Box 29"/>
          <p:cNvSpPr txBox="1">
            <a:spLocks noChangeArrowheads="1"/>
          </p:cNvSpPr>
          <p:nvPr/>
        </p:nvSpPr>
        <p:spPr bwMode="auto">
          <a:xfrm>
            <a:off x="7848600" y="4114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72737" name="Object 30"/>
          <p:cNvGraphicFramePr>
            <a:graphicFrameLocks noChangeAspect="1"/>
          </p:cNvGraphicFramePr>
          <p:nvPr/>
        </p:nvGraphicFramePr>
        <p:xfrm>
          <a:off x="30480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8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8" name="Object 31"/>
          <p:cNvGraphicFramePr>
            <a:graphicFrameLocks noChangeAspect="1"/>
          </p:cNvGraphicFramePr>
          <p:nvPr/>
        </p:nvGraphicFramePr>
        <p:xfrm>
          <a:off x="37338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9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9" name="Object 32"/>
          <p:cNvGraphicFramePr>
            <a:graphicFrameLocks noChangeAspect="1"/>
          </p:cNvGraphicFramePr>
          <p:nvPr/>
        </p:nvGraphicFramePr>
        <p:xfrm>
          <a:off x="44196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0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40" name="Object 33"/>
          <p:cNvGraphicFramePr>
            <a:graphicFrameLocks noChangeAspect="1"/>
          </p:cNvGraphicFramePr>
          <p:nvPr/>
        </p:nvGraphicFramePr>
        <p:xfrm>
          <a:off x="5105400" y="2921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1"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921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41" name="Object 34"/>
          <p:cNvGraphicFramePr>
            <a:graphicFrameLocks noChangeAspect="1"/>
          </p:cNvGraphicFramePr>
          <p:nvPr/>
        </p:nvGraphicFramePr>
        <p:xfrm>
          <a:off x="5791200" y="2921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2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921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42" name="Object 35"/>
          <p:cNvGraphicFramePr>
            <a:graphicFrameLocks noChangeAspect="1"/>
          </p:cNvGraphicFramePr>
          <p:nvPr/>
        </p:nvGraphicFramePr>
        <p:xfrm>
          <a:off x="6477000" y="2921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3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921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43" name="Line 36"/>
          <p:cNvSpPr>
            <a:spLocks noChangeShapeType="1"/>
          </p:cNvSpPr>
          <p:nvPr/>
        </p:nvSpPr>
        <p:spPr bwMode="auto">
          <a:xfrm flipV="1">
            <a:off x="5181600" y="3429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2744" name="Object 37"/>
          <p:cNvGraphicFramePr>
            <a:graphicFrameLocks noChangeAspect="1"/>
          </p:cNvGraphicFramePr>
          <p:nvPr/>
        </p:nvGraphicFramePr>
        <p:xfrm>
          <a:off x="8386763" y="3505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4" name="Equation" r:id="rId23" imgW="228600" imgH="419100" progId="Equation.3">
                  <p:embed/>
                </p:oleObj>
              </mc:Choice>
              <mc:Fallback>
                <p:oleObj name="Equation" r:id="rId23" imgW="228600" imgH="4191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3" y="3505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45" name="Line 38"/>
          <p:cNvSpPr>
            <a:spLocks noChangeShapeType="1"/>
          </p:cNvSpPr>
          <p:nvPr/>
        </p:nvSpPr>
        <p:spPr bwMode="auto">
          <a:xfrm>
            <a:off x="8010525" y="3352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72746" name="Object 39"/>
          <p:cNvGraphicFramePr>
            <a:graphicFrameLocks noChangeAspect="1"/>
          </p:cNvGraphicFramePr>
          <p:nvPr/>
        </p:nvGraphicFramePr>
        <p:xfrm>
          <a:off x="8386763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5"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3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47" name="Line 40"/>
          <p:cNvSpPr>
            <a:spLocks noChangeShapeType="1"/>
          </p:cNvSpPr>
          <p:nvPr/>
        </p:nvSpPr>
        <p:spPr bwMode="auto">
          <a:xfrm>
            <a:off x="8005763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72748" name="Object 41"/>
          <p:cNvGraphicFramePr>
            <a:graphicFrameLocks noChangeAspect="1"/>
          </p:cNvGraphicFramePr>
          <p:nvPr/>
        </p:nvGraphicFramePr>
        <p:xfrm>
          <a:off x="8386763" y="2362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6"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3" y="2362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49" name="Object 42"/>
          <p:cNvGraphicFramePr>
            <a:graphicFrameLocks noChangeAspect="1"/>
          </p:cNvGraphicFramePr>
          <p:nvPr/>
        </p:nvGraphicFramePr>
        <p:xfrm>
          <a:off x="5338763" y="4419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7" name="Equation" r:id="rId27" imgW="1612900" imgH="469900" progId="Equation.3">
                  <p:embed/>
                </p:oleObj>
              </mc:Choice>
              <mc:Fallback>
                <p:oleObj name="Equation" r:id="rId27" imgW="1612900" imgH="4699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4419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50" name="Text Box 43"/>
          <p:cNvSpPr txBox="1">
            <a:spLocks noChangeArrowheads="1"/>
          </p:cNvSpPr>
          <p:nvPr/>
        </p:nvSpPr>
        <p:spPr bwMode="auto">
          <a:xfrm>
            <a:off x="0" y="2057400"/>
            <a:ext cx="1604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Time 5:</a:t>
            </a:r>
          </a:p>
        </p:txBody>
      </p:sp>
      <p:graphicFrame>
        <p:nvGraphicFramePr>
          <p:cNvPr id="72751" name="Object 44"/>
          <p:cNvGraphicFramePr>
            <a:graphicFrameLocks noChangeAspect="1"/>
          </p:cNvGraphicFramePr>
          <p:nvPr/>
        </p:nvGraphicFramePr>
        <p:xfrm>
          <a:off x="1300163" y="57150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8" name="Equation" r:id="rId28" imgW="1701800" imgH="469900" progId="Equation.3">
                  <p:embed/>
                </p:oleObj>
              </mc:Choice>
              <mc:Fallback>
                <p:oleObj name="Equation" r:id="rId28" imgW="1701800" imgH="4699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57150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52" name="Object 45"/>
          <p:cNvGraphicFramePr>
            <a:graphicFrameLocks noChangeAspect="1"/>
          </p:cNvGraphicFramePr>
          <p:nvPr/>
        </p:nvGraphicFramePr>
        <p:xfrm>
          <a:off x="6557963" y="57150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9" name="Equation" r:id="rId30" imgW="1574800" imgH="469900" progId="Equation.3">
                  <p:embed/>
                </p:oleObj>
              </mc:Choice>
              <mc:Fallback>
                <p:oleObj name="Equation" r:id="rId30" imgW="1574800" imgH="4699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3" y="57150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53" name="Oval 46"/>
          <p:cNvSpPr>
            <a:spLocks noChangeArrowheads="1"/>
          </p:cNvSpPr>
          <p:nvPr/>
        </p:nvSpPr>
        <p:spPr bwMode="auto">
          <a:xfrm>
            <a:off x="3962400" y="5486400"/>
            <a:ext cx="18288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2754" name="Text Box 47"/>
          <p:cNvSpPr txBox="1">
            <a:spLocks noChangeArrowheads="1"/>
          </p:cNvSpPr>
          <p:nvPr/>
        </p:nvSpPr>
        <p:spPr bwMode="auto">
          <a:xfrm>
            <a:off x="0" y="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Example:</a:t>
            </a:r>
          </a:p>
        </p:txBody>
      </p:sp>
      <p:sp>
        <p:nvSpPr>
          <p:cNvPr id="72755" name="Text Box 48"/>
          <p:cNvSpPr txBox="1">
            <a:spLocks noChangeArrowheads="1"/>
          </p:cNvSpPr>
          <p:nvPr/>
        </p:nvSpPr>
        <p:spPr bwMode="auto">
          <a:xfrm>
            <a:off x="2590800" y="0"/>
            <a:ext cx="5294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>
                <a:solidFill>
                  <a:srgbClr val="FF3399"/>
                </a:solidFill>
              </a:rPr>
              <a:t>Instantaneous Description</a:t>
            </a:r>
          </a:p>
        </p:txBody>
      </p:sp>
      <p:graphicFrame>
        <p:nvGraphicFramePr>
          <p:cNvPr id="72756" name="Object 49"/>
          <p:cNvGraphicFramePr>
            <a:graphicFrameLocks noChangeAspect="1"/>
          </p:cNvGraphicFramePr>
          <p:nvPr/>
        </p:nvGraphicFramePr>
        <p:xfrm>
          <a:off x="3892550" y="736600"/>
          <a:ext cx="2489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0" name="Equation" r:id="rId32" imgW="2489200" imgH="571500" progId="Equation.3">
                  <p:embed/>
                </p:oleObj>
              </mc:Choice>
              <mc:Fallback>
                <p:oleObj name="Equation" r:id="rId32" imgW="2489200" imgH="5715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736600"/>
                        <a:ext cx="2489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57" name="Object 50"/>
          <p:cNvGraphicFramePr>
            <a:graphicFrameLocks noChangeAspect="1"/>
          </p:cNvGraphicFramePr>
          <p:nvPr/>
        </p:nvGraphicFramePr>
        <p:xfrm>
          <a:off x="8382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1" name="Equation" r:id="rId34" imgW="254000" imgH="254000" progId="Equation.3">
                  <p:embed/>
                </p:oleObj>
              </mc:Choice>
              <mc:Fallback>
                <p:oleObj name="Equation" r:id="rId34" imgW="254000" imgH="2540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58" name="Line 51"/>
          <p:cNvSpPr>
            <a:spLocks noChangeShapeType="1"/>
          </p:cNvSpPr>
          <p:nvPr/>
        </p:nvSpPr>
        <p:spPr bwMode="auto">
          <a:xfrm>
            <a:off x="8001000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2759" name="Line 52"/>
          <p:cNvSpPr>
            <a:spLocks noChangeShapeType="1"/>
          </p:cNvSpPr>
          <p:nvPr/>
        </p:nvSpPr>
        <p:spPr bwMode="auto">
          <a:xfrm>
            <a:off x="8001000" y="15240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2760" name="Line 53"/>
          <p:cNvSpPr>
            <a:spLocks noChangeShapeType="1"/>
          </p:cNvSpPr>
          <p:nvPr/>
        </p:nvSpPr>
        <p:spPr bwMode="auto">
          <a:xfrm flipH="1">
            <a:off x="8001000" y="15240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2761" name="Line 55"/>
          <p:cNvSpPr>
            <a:spLocks noChangeShapeType="1"/>
          </p:cNvSpPr>
          <p:nvPr/>
        </p:nvSpPr>
        <p:spPr bwMode="auto">
          <a:xfrm>
            <a:off x="7467600" y="2438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FF32A93-1035-42B1-964B-2850CD78EF0A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71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3733" name="Text Box 2"/>
          <p:cNvSpPr txBox="1">
            <a:spLocks noChangeArrowheads="1"/>
          </p:cNvSpPr>
          <p:nvPr/>
        </p:nvSpPr>
        <p:spPr bwMode="auto">
          <a:xfrm>
            <a:off x="365125" y="1016000"/>
            <a:ext cx="2074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We write:</a:t>
            </a:r>
          </a:p>
        </p:txBody>
      </p:sp>
      <p:graphicFrame>
        <p:nvGraphicFramePr>
          <p:cNvPr id="73734" name="Object 3"/>
          <p:cNvGraphicFramePr>
            <a:graphicFrameLocks noChangeAspect="1"/>
          </p:cNvGraphicFramePr>
          <p:nvPr/>
        </p:nvGraphicFramePr>
        <p:xfrm>
          <a:off x="1333500" y="2794000"/>
          <a:ext cx="61864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8" name="Equation" r:id="rId3" imgW="6184900" imgH="571500" progId="Equation.3">
                  <p:embed/>
                </p:oleObj>
              </mc:Choice>
              <mc:Fallback>
                <p:oleObj name="Equation" r:id="rId3" imgW="6184900" imgH="571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2794000"/>
                        <a:ext cx="61864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5" name="Text Box 4"/>
          <p:cNvSpPr txBox="1">
            <a:spLocks noChangeArrowheads="1"/>
          </p:cNvSpPr>
          <p:nvPr/>
        </p:nvSpPr>
        <p:spPr bwMode="auto">
          <a:xfrm>
            <a:off x="1828800" y="3733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Time 4</a:t>
            </a:r>
          </a:p>
        </p:txBody>
      </p:sp>
      <p:sp>
        <p:nvSpPr>
          <p:cNvPr id="73736" name="Text Box 5"/>
          <p:cNvSpPr txBox="1">
            <a:spLocks noChangeArrowheads="1"/>
          </p:cNvSpPr>
          <p:nvPr/>
        </p:nvSpPr>
        <p:spPr bwMode="auto">
          <a:xfrm>
            <a:off x="5562600" y="3810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Time 5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F493328-94CD-4DBB-B24D-F61DD7497C91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72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4757" name="Oval 2"/>
          <p:cNvSpPr>
            <a:spLocks noChangeArrowheads="1"/>
          </p:cNvSpPr>
          <p:nvPr/>
        </p:nvSpPr>
        <p:spPr bwMode="auto">
          <a:xfrm>
            <a:off x="3200400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4758" name="Line 3"/>
          <p:cNvSpPr>
            <a:spLocks noChangeShapeType="1"/>
          </p:cNvSpPr>
          <p:nvPr/>
        </p:nvSpPr>
        <p:spPr bwMode="auto">
          <a:xfrm>
            <a:off x="1219200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4759" name="Line 4"/>
          <p:cNvSpPr>
            <a:spLocks noChangeShapeType="1"/>
          </p:cNvSpPr>
          <p:nvPr/>
        </p:nvSpPr>
        <p:spPr bwMode="auto">
          <a:xfrm>
            <a:off x="6400800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4760" name="Line 5"/>
          <p:cNvSpPr>
            <a:spLocks noChangeShapeType="1"/>
          </p:cNvSpPr>
          <p:nvPr/>
        </p:nvSpPr>
        <p:spPr bwMode="auto">
          <a:xfrm>
            <a:off x="3810000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4761" name="Freeform 6"/>
          <p:cNvSpPr>
            <a:spLocks/>
          </p:cNvSpPr>
          <p:nvPr/>
        </p:nvSpPr>
        <p:spPr bwMode="auto">
          <a:xfrm>
            <a:off x="2971800" y="44958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4762" name="Freeform 7"/>
          <p:cNvSpPr>
            <a:spLocks/>
          </p:cNvSpPr>
          <p:nvPr/>
        </p:nvSpPr>
        <p:spPr bwMode="auto">
          <a:xfrm>
            <a:off x="5562600" y="44958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4763" name="Line 8"/>
          <p:cNvSpPr>
            <a:spLocks noChangeShapeType="1"/>
          </p:cNvSpPr>
          <p:nvPr/>
        </p:nvSpPr>
        <p:spPr bwMode="auto">
          <a:xfrm>
            <a:off x="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4764" name="Text Box 9"/>
          <p:cNvSpPr txBox="1">
            <a:spLocks noChangeArrowheads="1"/>
          </p:cNvSpPr>
          <p:nvPr/>
        </p:nvSpPr>
        <p:spPr bwMode="auto">
          <a:xfrm>
            <a:off x="1965325" y="51450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4765" name="Oval 10"/>
          <p:cNvSpPr>
            <a:spLocks noChangeArrowheads="1"/>
          </p:cNvSpPr>
          <p:nvPr/>
        </p:nvSpPr>
        <p:spPr bwMode="auto">
          <a:xfrm>
            <a:off x="533400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4766" name="Oval 11"/>
          <p:cNvSpPr>
            <a:spLocks noChangeArrowheads="1"/>
          </p:cNvSpPr>
          <p:nvPr/>
        </p:nvSpPr>
        <p:spPr bwMode="auto">
          <a:xfrm>
            <a:off x="457200" y="5410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4767" name="Oval 12"/>
          <p:cNvSpPr>
            <a:spLocks noChangeArrowheads="1"/>
          </p:cNvSpPr>
          <p:nvPr/>
        </p:nvSpPr>
        <p:spPr bwMode="auto">
          <a:xfrm>
            <a:off x="5791200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4768" name="Oval 13"/>
          <p:cNvSpPr>
            <a:spLocks noChangeArrowheads="1"/>
          </p:cNvSpPr>
          <p:nvPr/>
        </p:nvSpPr>
        <p:spPr bwMode="auto">
          <a:xfrm>
            <a:off x="8458200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4769" name="Oval 14"/>
          <p:cNvSpPr>
            <a:spLocks noChangeArrowheads="1"/>
          </p:cNvSpPr>
          <p:nvPr/>
        </p:nvSpPr>
        <p:spPr bwMode="auto">
          <a:xfrm>
            <a:off x="8382000" y="5410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4770" name="Object 15"/>
          <p:cNvGraphicFramePr>
            <a:graphicFrameLocks noChangeAspect="1"/>
          </p:cNvGraphicFramePr>
          <p:nvPr/>
        </p:nvGraphicFramePr>
        <p:xfrm>
          <a:off x="2671763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1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1" name="Object 16"/>
          <p:cNvGraphicFramePr>
            <a:graphicFrameLocks noChangeAspect="1"/>
          </p:cNvGraphicFramePr>
          <p:nvPr/>
        </p:nvGraphicFramePr>
        <p:xfrm>
          <a:off x="4114800" y="53340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2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3340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2" name="Object 17"/>
          <p:cNvGraphicFramePr>
            <a:graphicFrameLocks noChangeAspect="1"/>
          </p:cNvGraphicFramePr>
          <p:nvPr/>
        </p:nvGraphicFramePr>
        <p:xfrm>
          <a:off x="614363" y="55626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3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5626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3" name="Object 18"/>
          <p:cNvGraphicFramePr>
            <a:graphicFrameLocks noChangeAspect="1"/>
          </p:cNvGraphicFramePr>
          <p:nvPr/>
        </p:nvGraphicFramePr>
        <p:xfrm>
          <a:off x="3313113" y="55689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4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5689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4" name="Object 19"/>
          <p:cNvGraphicFramePr>
            <a:graphicFrameLocks noChangeAspect="1"/>
          </p:cNvGraphicFramePr>
          <p:nvPr/>
        </p:nvGraphicFramePr>
        <p:xfrm>
          <a:off x="5846763" y="5562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5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562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5" name="Object 20"/>
          <p:cNvGraphicFramePr>
            <a:graphicFrameLocks noChangeAspect="1"/>
          </p:cNvGraphicFramePr>
          <p:nvPr/>
        </p:nvGraphicFramePr>
        <p:xfrm>
          <a:off x="8520113" y="55562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6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5562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6" name="Object 21"/>
          <p:cNvGraphicFramePr>
            <a:graphicFrameLocks noChangeAspect="1"/>
          </p:cNvGraphicFramePr>
          <p:nvPr/>
        </p:nvGraphicFramePr>
        <p:xfrm>
          <a:off x="5338763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7" name="Equation" r:id="rId15" imgW="1612900" imgH="469900" progId="Equation.3">
                  <p:embed/>
                </p:oleObj>
              </mc:Choice>
              <mc:Fallback>
                <p:oleObj name="Equation" r:id="rId15" imgW="1612900" imgH="4699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7" name="Object 22"/>
          <p:cNvGraphicFramePr>
            <a:graphicFrameLocks noChangeAspect="1"/>
          </p:cNvGraphicFramePr>
          <p:nvPr/>
        </p:nvGraphicFramePr>
        <p:xfrm>
          <a:off x="1300163" y="53340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8" name="Equation" r:id="rId16" imgW="1701800" imgH="469900" progId="Equation.3">
                  <p:embed/>
                </p:oleObj>
              </mc:Choice>
              <mc:Fallback>
                <p:oleObj name="Equation" r:id="rId16" imgW="1701800" imgH="469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53340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8" name="Object 23"/>
          <p:cNvGraphicFramePr>
            <a:graphicFrameLocks noChangeAspect="1"/>
          </p:cNvGraphicFramePr>
          <p:nvPr/>
        </p:nvGraphicFramePr>
        <p:xfrm>
          <a:off x="6557963" y="53340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9" name="Equation" r:id="rId18" imgW="1574800" imgH="469900" progId="Equation.3">
                  <p:embed/>
                </p:oleObj>
              </mc:Choice>
              <mc:Fallback>
                <p:oleObj name="Equation" r:id="rId18" imgW="1574800" imgH="4699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3" y="53340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9" name="Object 24"/>
          <p:cNvGraphicFramePr>
            <a:graphicFrameLocks noChangeAspect="1"/>
          </p:cNvGraphicFramePr>
          <p:nvPr/>
        </p:nvGraphicFramePr>
        <p:xfrm>
          <a:off x="0" y="990600"/>
          <a:ext cx="9221788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0" name="Equation" r:id="rId20" imgW="9220200" imgH="1930400" progId="Equation.3">
                  <p:embed/>
                </p:oleObj>
              </mc:Choice>
              <mc:Fallback>
                <p:oleObj name="Equation" r:id="rId20" imgW="9220200" imgH="1930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9221788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0" name="Text Box 25"/>
          <p:cNvSpPr txBox="1">
            <a:spLocks noChangeArrowheads="1"/>
          </p:cNvSpPr>
          <p:nvPr/>
        </p:nvSpPr>
        <p:spPr bwMode="auto">
          <a:xfrm>
            <a:off x="0" y="0"/>
            <a:ext cx="3027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 computation: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490DD87-6327-4793-8A9F-47FB8FF4C2F7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73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75781" name="Object 2"/>
          <p:cNvGraphicFramePr>
            <a:graphicFrameLocks noChangeAspect="1"/>
          </p:cNvGraphicFramePr>
          <p:nvPr/>
        </p:nvGraphicFramePr>
        <p:xfrm>
          <a:off x="0" y="990600"/>
          <a:ext cx="9221788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6" name="Equation" r:id="rId3" imgW="9220200" imgH="1930400" progId="Equation.3">
                  <p:embed/>
                </p:oleObj>
              </mc:Choice>
              <mc:Fallback>
                <p:oleObj name="Equation" r:id="rId3" imgW="9220200" imgH="1930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9221788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Text Box 3"/>
          <p:cNvSpPr txBox="1">
            <a:spLocks noChangeArrowheads="1"/>
          </p:cNvSpPr>
          <p:nvPr/>
        </p:nvSpPr>
        <p:spPr bwMode="auto">
          <a:xfrm>
            <a:off x="669925" y="3759200"/>
            <a:ext cx="5081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For convenience we write:</a:t>
            </a:r>
          </a:p>
        </p:txBody>
      </p:sp>
      <p:graphicFrame>
        <p:nvGraphicFramePr>
          <p:cNvPr id="75783" name="Object 4"/>
          <p:cNvGraphicFramePr>
            <a:graphicFrameLocks noChangeAspect="1"/>
          </p:cNvGraphicFramePr>
          <p:nvPr/>
        </p:nvGraphicFramePr>
        <p:xfrm>
          <a:off x="1790700" y="4724400"/>
          <a:ext cx="4902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7" name="Equation" r:id="rId5" imgW="4902200" imgH="927100" progId="Equation.3">
                  <p:embed/>
                </p:oleObj>
              </mc:Choice>
              <mc:Fallback>
                <p:oleObj name="Equation" r:id="rId5" imgW="4902200" imgH="927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724400"/>
                        <a:ext cx="4902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5858051-9A1A-4FA6-BDA0-B7D0EC3EC4E3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74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 of PDA</a:t>
            </a:r>
          </a:p>
        </p:txBody>
      </p:sp>
      <p:sp>
        <p:nvSpPr>
          <p:cNvPr id="76806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7686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Language              accepted by PDA      :</a:t>
            </a:r>
          </a:p>
        </p:txBody>
      </p:sp>
      <p:graphicFrame>
        <p:nvGraphicFramePr>
          <p:cNvPr id="76807" name="Object 4"/>
          <p:cNvGraphicFramePr>
            <a:graphicFrameLocks noChangeAspect="1"/>
          </p:cNvGraphicFramePr>
          <p:nvPr/>
        </p:nvGraphicFramePr>
        <p:xfrm>
          <a:off x="7315200" y="1295400"/>
          <a:ext cx="493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7" name="Equation" r:id="rId3" imgW="495085" imgH="368140" progId="Equation.3">
                  <p:embed/>
                </p:oleObj>
              </mc:Choice>
              <mc:Fallback>
                <p:oleObj name="Equation" r:id="rId3" imgW="495085" imgH="3681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295400"/>
                        <a:ext cx="493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5"/>
          <p:cNvGraphicFramePr>
            <a:graphicFrameLocks noChangeAspect="1"/>
          </p:cNvGraphicFramePr>
          <p:nvPr/>
        </p:nvGraphicFramePr>
        <p:xfrm>
          <a:off x="1028700" y="2590800"/>
          <a:ext cx="701198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8" name="Equation" r:id="rId5" imgW="2425700" imgH="317500" progId="Equation.3">
                  <p:embed/>
                </p:oleObj>
              </mc:Choice>
              <mc:Fallback>
                <p:oleObj name="Equation" r:id="rId5" imgW="2425700" imgH="317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590800"/>
                        <a:ext cx="7011988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9" name="Line 6"/>
          <p:cNvSpPr>
            <a:spLocks noChangeShapeType="1"/>
          </p:cNvSpPr>
          <p:nvPr/>
        </p:nvSpPr>
        <p:spPr bwMode="auto">
          <a:xfrm flipV="1">
            <a:off x="3124200" y="34290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6810" name="Text Box 7"/>
          <p:cNvSpPr txBox="1">
            <a:spLocks noChangeArrowheads="1"/>
          </p:cNvSpPr>
          <p:nvPr/>
        </p:nvSpPr>
        <p:spPr bwMode="auto">
          <a:xfrm>
            <a:off x="1600200" y="4419600"/>
            <a:ext cx="2493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Initial state</a:t>
            </a:r>
          </a:p>
        </p:txBody>
      </p:sp>
      <p:sp>
        <p:nvSpPr>
          <p:cNvPr id="76811" name="Line 8"/>
          <p:cNvSpPr>
            <a:spLocks noChangeShapeType="1"/>
          </p:cNvSpPr>
          <p:nvPr/>
        </p:nvSpPr>
        <p:spPr bwMode="auto">
          <a:xfrm flipH="1" flipV="1">
            <a:off x="6553200" y="35052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6812" name="Text Box 9"/>
          <p:cNvSpPr txBox="1">
            <a:spLocks noChangeArrowheads="1"/>
          </p:cNvSpPr>
          <p:nvPr/>
        </p:nvSpPr>
        <p:spPr bwMode="auto">
          <a:xfrm>
            <a:off x="6248400" y="449580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Accept state</a:t>
            </a:r>
          </a:p>
        </p:txBody>
      </p:sp>
      <p:graphicFrame>
        <p:nvGraphicFramePr>
          <p:cNvPr id="76813" name="Object 10"/>
          <p:cNvGraphicFramePr>
            <a:graphicFrameLocks noChangeAspect="1"/>
          </p:cNvGraphicFramePr>
          <p:nvPr/>
        </p:nvGraphicFramePr>
        <p:xfrm>
          <a:off x="2438400" y="1219200"/>
          <a:ext cx="12954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9" name="Equation" r:id="rId7" imgW="977900" imgH="431800" progId="Equation.3">
                  <p:embed/>
                </p:oleObj>
              </mc:Choice>
              <mc:Fallback>
                <p:oleObj name="Equation" r:id="rId7" imgW="9779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19200"/>
                        <a:ext cx="12954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BAA6CD1-6B58-4E93-9118-4FE4ED5B60A4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75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7829" name="Text Box 2"/>
          <p:cNvSpPr txBox="1">
            <a:spLocks noChangeArrowheads="1"/>
          </p:cNvSpPr>
          <p:nvPr/>
        </p:nvSpPr>
        <p:spPr bwMode="auto">
          <a:xfrm>
            <a:off x="0" y="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Example:</a:t>
            </a:r>
          </a:p>
        </p:txBody>
      </p:sp>
      <p:graphicFrame>
        <p:nvGraphicFramePr>
          <p:cNvPr id="77830" name="Object 3"/>
          <p:cNvGraphicFramePr>
            <a:graphicFrameLocks noChangeAspect="1"/>
          </p:cNvGraphicFramePr>
          <p:nvPr/>
        </p:nvGraphicFramePr>
        <p:xfrm>
          <a:off x="2514600" y="0"/>
          <a:ext cx="5422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9" name="Equation" r:id="rId3" imgW="5422900" imgH="1003300" progId="Equation.3">
                  <p:embed/>
                </p:oleObj>
              </mc:Choice>
              <mc:Fallback>
                <p:oleObj name="Equation" r:id="rId3" imgW="5422900" imgH="1003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0"/>
                        <a:ext cx="5422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1" name="Oval 4"/>
          <p:cNvSpPr>
            <a:spLocks noChangeArrowheads="1"/>
          </p:cNvSpPr>
          <p:nvPr/>
        </p:nvSpPr>
        <p:spPr bwMode="auto">
          <a:xfrm>
            <a:off x="31988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32" name="Line 5"/>
          <p:cNvSpPr>
            <a:spLocks noChangeShapeType="1"/>
          </p:cNvSpPr>
          <p:nvPr/>
        </p:nvSpPr>
        <p:spPr bwMode="auto">
          <a:xfrm>
            <a:off x="1217613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33" name="Line 6"/>
          <p:cNvSpPr>
            <a:spLocks noChangeShapeType="1"/>
          </p:cNvSpPr>
          <p:nvPr/>
        </p:nvSpPr>
        <p:spPr bwMode="auto">
          <a:xfrm>
            <a:off x="6399213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34" name="Line 7"/>
          <p:cNvSpPr>
            <a:spLocks noChangeShapeType="1"/>
          </p:cNvSpPr>
          <p:nvPr/>
        </p:nvSpPr>
        <p:spPr bwMode="auto">
          <a:xfrm>
            <a:off x="3808413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35" name="Freeform 8"/>
          <p:cNvSpPr>
            <a:spLocks/>
          </p:cNvSpPr>
          <p:nvPr/>
        </p:nvSpPr>
        <p:spPr bwMode="auto">
          <a:xfrm>
            <a:off x="2970213" y="44958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36" name="Freeform 9"/>
          <p:cNvSpPr>
            <a:spLocks/>
          </p:cNvSpPr>
          <p:nvPr/>
        </p:nvSpPr>
        <p:spPr bwMode="auto">
          <a:xfrm>
            <a:off x="5561013" y="44958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37" name="Line 10"/>
          <p:cNvSpPr>
            <a:spLocks noChangeShapeType="1"/>
          </p:cNvSpPr>
          <p:nvPr/>
        </p:nvSpPr>
        <p:spPr bwMode="auto">
          <a:xfrm>
            <a:off x="-1588" y="57912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38" name="Text Box 11"/>
          <p:cNvSpPr txBox="1">
            <a:spLocks noChangeArrowheads="1"/>
          </p:cNvSpPr>
          <p:nvPr/>
        </p:nvSpPr>
        <p:spPr bwMode="auto">
          <a:xfrm>
            <a:off x="1963738" y="51450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7839" name="Oval 12"/>
          <p:cNvSpPr>
            <a:spLocks noChangeArrowheads="1"/>
          </p:cNvSpPr>
          <p:nvPr/>
        </p:nvSpPr>
        <p:spPr bwMode="auto">
          <a:xfrm>
            <a:off x="5318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40" name="Oval 13"/>
          <p:cNvSpPr>
            <a:spLocks noChangeArrowheads="1"/>
          </p:cNvSpPr>
          <p:nvPr/>
        </p:nvSpPr>
        <p:spPr bwMode="auto">
          <a:xfrm>
            <a:off x="455613" y="5410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41" name="Oval 14"/>
          <p:cNvSpPr>
            <a:spLocks noChangeArrowheads="1"/>
          </p:cNvSpPr>
          <p:nvPr/>
        </p:nvSpPr>
        <p:spPr bwMode="auto">
          <a:xfrm>
            <a:off x="57896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42" name="Oval 15"/>
          <p:cNvSpPr>
            <a:spLocks noChangeArrowheads="1"/>
          </p:cNvSpPr>
          <p:nvPr/>
        </p:nvSpPr>
        <p:spPr bwMode="auto">
          <a:xfrm>
            <a:off x="84566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43" name="Oval 16"/>
          <p:cNvSpPr>
            <a:spLocks noChangeArrowheads="1"/>
          </p:cNvSpPr>
          <p:nvPr/>
        </p:nvSpPr>
        <p:spPr bwMode="auto">
          <a:xfrm>
            <a:off x="8380413" y="5410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7844" name="Object 17"/>
          <p:cNvGraphicFramePr>
            <a:graphicFrameLocks noChangeAspect="1"/>
          </p:cNvGraphicFramePr>
          <p:nvPr/>
        </p:nvGraphicFramePr>
        <p:xfrm>
          <a:off x="2670175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0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5" name="Object 18"/>
          <p:cNvGraphicFramePr>
            <a:graphicFrameLocks noChangeAspect="1"/>
          </p:cNvGraphicFramePr>
          <p:nvPr/>
        </p:nvGraphicFramePr>
        <p:xfrm>
          <a:off x="4113213" y="53340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1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53340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6" name="Object 19"/>
          <p:cNvGraphicFramePr>
            <a:graphicFrameLocks noChangeAspect="1"/>
          </p:cNvGraphicFramePr>
          <p:nvPr/>
        </p:nvGraphicFramePr>
        <p:xfrm>
          <a:off x="612775" y="55626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2" name="Equation" r:id="rId9" imgW="444500" imgH="469900" progId="Equation.3">
                  <p:embed/>
                </p:oleObj>
              </mc:Choice>
              <mc:Fallback>
                <p:oleObj name="Equation" r:id="rId9" imgW="4445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55626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7" name="Object 20"/>
          <p:cNvGraphicFramePr>
            <a:graphicFrameLocks noChangeAspect="1"/>
          </p:cNvGraphicFramePr>
          <p:nvPr/>
        </p:nvGraphicFramePr>
        <p:xfrm>
          <a:off x="3311525" y="55689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3" name="Equation" r:id="rId11" imgW="381000" imgH="457200" progId="Equation.3">
                  <p:embed/>
                </p:oleObj>
              </mc:Choice>
              <mc:Fallback>
                <p:oleObj name="Equation" r:id="rId11" imgW="3810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55689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8" name="Object 21"/>
          <p:cNvGraphicFramePr>
            <a:graphicFrameLocks noChangeAspect="1"/>
          </p:cNvGraphicFramePr>
          <p:nvPr/>
        </p:nvGraphicFramePr>
        <p:xfrm>
          <a:off x="5845175" y="5562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4" name="Equation" r:id="rId13" imgW="431800" imgH="457200" progId="Equation.3">
                  <p:embed/>
                </p:oleObj>
              </mc:Choice>
              <mc:Fallback>
                <p:oleObj name="Equation" r:id="rId13" imgW="4318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5562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9" name="Object 22"/>
          <p:cNvGraphicFramePr>
            <a:graphicFrameLocks noChangeAspect="1"/>
          </p:cNvGraphicFramePr>
          <p:nvPr/>
        </p:nvGraphicFramePr>
        <p:xfrm>
          <a:off x="8518525" y="55562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5" name="Equation" r:id="rId15" imgW="419100" imgH="469900" progId="Equation.3">
                  <p:embed/>
                </p:oleObj>
              </mc:Choice>
              <mc:Fallback>
                <p:oleObj name="Equation" r:id="rId15" imgW="419100" imgH="469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525" y="55562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0" name="Object 23"/>
          <p:cNvGraphicFramePr>
            <a:graphicFrameLocks noChangeAspect="1"/>
          </p:cNvGraphicFramePr>
          <p:nvPr/>
        </p:nvGraphicFramePr>
        <p:xfrm>
          <a:off x="5337175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6" name="Equation" r:id="rId17" imgW="1612900" imgH="469900" progId="Equation.3">
                  <p:embed/>
                </p:oleObj>
              </mc:Choice>
              <mc:Fallback>
                <p:oleObj name="Equation" r:id="rId17" imgW="1612900" imgH="4699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1" name="Object 24"/>
          <p:cNvGraphicFramePr>
            <a:graphicFrameLocks noChangeAspect="1"/>
          </p:cNvGraphicFramePr>
          <p:nvPr/>
        </p:nvGraphicFramePr>
        <p:xfrm>
          <a:off x="1298575" y="53340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7" name="Equation" r:id="rId18" imgW="1701800" imgH="469900" progId="Equation.3">
                  <p:embed/>
                </p:oleObj>
              </mc:Choice>
              <mc:Fallback>
                <p:oleObj name="Equation" r:id="rId18" imgW="1701800" imgH="469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53340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2" name="Object 25"/>
          <p:cNvGraphicFramePr>
            <a:graphicFrameLocks noChangeAspect="1"/>
          </p:cNvGraphicFramePr>
          <p:nvPr/>
        </p:nvGraphicFramePr>
        <p:xfrm>
          <a:off x="6556375" y="53340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8" name="Equation" r:id="rId20" imgW="1574800" imgH="469900" progId="Equation.3">
                  <p:embed/>
                </p:oleObj>
              </mc:Choice>
              <mc:Fallback>
                <p:oleObj name="Equation" r:id="rId20" imgW="15748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75" y="53340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3" name="Text Box 26"/>
          <p:cNvSpPr txBox="1">
            <a:spLocks noChangeArrowheads="1"/>
          </p:cNvSpPr>
          <p:nvPr/>
        </p:nvSpPr>
        <p:spPr bwMode="auto">
          <a:xfrm>
            <a:off x="212725" y="2997200"/>
            <a:ext cx="1963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PDA       :</a:t>
            </a:r>
          </a:p>
        </p:txBody>
      </p:sp>
      <p:graphicFrame>
        <p:nvGraphicFramePr>
          <p:cNvPr id="77854" name="Object 27"/>
          <p:cNvGraphicFramePr>
            <a:graphicFrameLocks noChangeAspect="1"/>
          </p:cNvGraphicFramePr>
          <p:nvPr/>
        </p:nvGraphicFramePr>
        <p:xfrm>
          <a:off x="1447800" y="3048000"/>
          <a:ext cx="493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9" name="Equation" r:id="rId22" imgW="495085" imgH="368140" progId="Equation.3">
                  <p:embed/>
                </p:oleObj>
              </mc:Choice>
              <mc:Fallback>
                <p:oleObj name="Equation" r:id="rId22" imgW="495085" imgH="3681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8000"/>
                        <a:ext cx="493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5" name="Object 28"/>
          <p:cNvGraphicFramePr>
            <a:graphicFrameLocks noChangeAspect="1"/>
          </p:cNvGraphicFramePr>
          <p:nvPr/>
        </p:nvGraphicFramePr>
        <p:xfrm>
          <a:off x="4038600" y="1981200"/>
          <a:ext cx="3213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0" name="Equation" r:id="rId24" imgW="3213100" imgH="533400" progId="Equation.3">
                  <p:embed/>
                </p:oleObj>
              </mc:Choice>
              <mc:Fallback>
                <p:oleObj name="Equation" r:id="rId24" imgW="3213100" imgH="5334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981200"/>
                        <a:ext cx="3213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6" name="AutoShape 29"/>
          <p:cNvSpPr>
            <a:spLocks noChangeArrowheads="1"/>
          </p:cNvSpPr>
          <p:nvPr/>
        </p:nvSpPr>
        <p:spPr bwMode="auto">
          <a:xfrm>
            <a:off x="5562600" y="1143000"/>
            <a:ext cx="485775" cy="595313"/>
          </a:xfrm>
          <a:prstGeom prst="downArrow">
            <a:avLst>
              <a:gd name="adj1" fmla="val 50000"/>
              <a:gd name="adj2" fmla="val 306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5D049FB-3C2D-40A7-8595-B8FF39906C42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76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78853" name="Object 2"/>
          <p:cNvGraphicFramePr>
            <a:graphicFrameLocks noChangeAspect="1"/>
          </p:cNvGraphicFramePr>
          <p:nvPr/>
        </p:nvGraphicFramePr>
        <p:xfrm>
          <a:off x="2819400" y="0"/>
          <a:ext cx="4914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2" name="Equation" r:id="rId3" imgW="4914900" imgH="1003300" progId="Equation.3">
                  <p:embed/>
                </p:oleObj>
              </mc:Choice>
              <mc:Fallback>
                <p:oleObj name="Equation" r:id="rId3" imgW="4914900" imgH="1003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0"/>
                        <a:ext cx="4914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4" name="Oval 3"/>
          <p:cNvSpPr>
            <a:spLocks noChangeArrowheads="1"/>
          </p:cNvSpPr>
          <p:nvPr/>
        </p:nvSpPr>
        <p:spPr bwMode="auto">
          <a:xfrm>
            <a:off x="31988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8855" name="Line 4"/>
          <p:cNvSpPr>
            <a:spLocks noChangeShapeType="1"/>
          </p:cNvSpPr>
          <p:nvPr/>
        </p:nvSpPr>
        <p:spPr bwMode="auto">
          <a:xfrm>
            <a:off x="1217613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8856" name="Line 5"/>
          <p:cNvSpPr>
            <a:spLocks noChangeShapeType="1"/>
          </p:cNvSpPr>
          <p:nvPr/>
        </p:nvSpPr>
        <p:spPr bwMode="auto">
          <a:xfrm>
            <a:off x="6399213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8857" name="Line 6"/>
          <p:cNvSpPr>
            <a:spLocks noChangeShapeType="1"/>
          </p:cNvSpPr>
          <p:nvPr/>
        </p:nvSpPr>
        <p:spPr bwMode="auto">
          <a:xfrm>
            <a:off x="3808413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8858" name="Freeform 7"/>
          <p:cNvSpPr>
            <a:spLocks/>
          </p:cNvSpPr>
          <p:nvPr/>
        </p:nvSpPr>
        <p:spPr bwMode="auto">
          <a:xfrm>
            <a:off x="2970213" y="44958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8859" name="Freeform 8"/>
          <p:cNvSpPr>
            <a:spLocks/>
          </p:cNvSpPr>
          <p:nvPr/>
        </p:nvSpPr>
        <p:spPr bwMode="auto">
          <a:xfrm>
            <a:off x="5561013" y="44958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8860" name="Line 9"/>
          <p:cNvSpPr>
            <a:spLocks noChangeShapeType="1"/>
          </p:cNvSpPr>
          <p:nvPr/>
        </p:nvSpPr>
        <p:spPr bwMode="auto">
          <a:xfrm>
            <a:off x="-1588" y="57912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8861" name="Text Box 10"/>
          <p:cNvSpPr txBox="1">
            <a:spLocks noChangeArrowheads="1"/>
          </p:cNvSpPr>
          <p:nvPr/>
        </p:nvSpPr>
        <p:spPr bwMode="auto">
          <a:xfrm>
            <a:off x="1963738" y="51450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8862" name="Oval 11"/>
          <p:cNvSpPr>
            <a:spLocks noChangeArrowheads="1"/>
          </p:cNvSpPr>
          <p:nvPr/>
        </p:nvSpPr>
        <p:spPr bwMode="auto">
          <a:xfrm>
            <a:off x="5318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8863" name="Oval 12"/>
          <p:cNvSpPr>
            <a:spLocks noChangeArrowheads="1"/>
          </p:cNvSpPr>
          <p:nvPr/>
        </p:nvSpPr>
        <p:spPr bwMode="auto">
          <a:xfrm>
            <a:off x="455613" y="5410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8864" name="Oval 13"/>
          <p:cNvSpPr>
            <a:spLocks noChangeArrowheads="1"/>
          </p:cNvSpPr>
          <p:nvPr/>
        </p:nvSpPr>
        <p:spPr bwMode="auto">
          <a:xfrm>
            <a:off x="57896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8865" name="Oval 14"/>
          <p:cNvSpPr>
            <a:spLocks noChangeArrowheads="1"/>
          </p:cNvSpPr>
          <p:nvPr/>
        </p:nvSpPr>
        <p:spPr bwMode="auto">
          <a:xfrm>
            <a:off x="84566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8866" name="Oval 15"/>
          <p:cNvSpPr>
            <a:spLocks noChangeArrowheads="1"/>
          </p:cNvSpPr>
          <p:nvPr/>
        </p:nvSpPr>
        <p:spPr bwMode="auto">
          <a:xfrm>
            <a:off x="8380413" y="5410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8867" name="Object 16"/>
          <p:cNvGraphicFramePr>
            <a:graphicFrameLocks noChangeAspect="1"/>
          </p:cNvGraphicFramePr>
          <p:nvPr/>
        </p:nvGraphicFramePr>
        <p:xfrm>
          <a:off x="2670175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3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8" name="Object 17"/>
          <p:cNvGraphicFramePr>
            <a:graphicFrameLocks noChangeAspect="1"/>
          </p:cNvGraphicFramePr>
          <p:nvPr/>
        </p:nvGraphicFramePr>
        <p:xfrm>
          <a:off x="4113213" y="53340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4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53340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9" name="Object 18"/>
          <p:cNvGraphicFramePr>
            <a:graphicFrameLocks noChangeAspect="1"/>
          </p:cNvGraphicFramePr>
          <p:nvPr/>
        </p:nvGraphicFramePr>
        <p:xfrm>
          <a:off x="612775" y="55626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5" name="Equation" r:id="rId9" imgW="444500" imgH="469900" progId="Equation.3">
                  <p:embed/>
                </p:oleObj>
              </mc:Choice>
              <mc:Fallback>
                <p:oleObj name="Equation" r:id="rId9" imgW="4445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55626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0" name="Object 19"/>
          <p:cNvGraphicFramePr>
            <a:graphicFrameLocks noChangeAspect="1"/>
          </p:cNvGraphicFramePr>
          <p:nvPr/>
        </p:nvGraphicFramePr>
        <p:xfrm>
          <a:off x="3311525" y="55689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6" name="Equation" r:id="rId11" imgW="381000" imgH="457200" progId="Equation.3">
                  <p:embed/>
                </p:oleObj>
              </mc:Choice>
              <mc:Fallback>
                <p:oleObj name="Equation" r:id="rId11" imgW="3810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55689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1" name="Object 20"/>
          <p:cNvGraphicFramePr>
            <a:graphicFrameLocks noChangeAspect="1"/>
          </p:cNvGraphicFramePr>
          <p:nvPr/>
        </p:nvGraphicFramePr>
        <p:xfrm>
          <a:off x="5845175" y="5562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7" name="Equation" r:id="rId13" imgW="431800" imgH="457200" progId="Equation.3">
                  <p:embed/>
                </p:oleObj>
              </mc:Choice>
              <mc:Fallback>
                <p:oleObj name="Equation" r:id="rId13" imgW="4318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5562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2" name="Object 21"/>
          <p:cNvGraphicFramePr>
            <a:graphicFrameLocks noChangeAspect="1"/>
          </p:cNvGraphicFramePr>
          <p:nvPr/>
        </p:nvGraphicFramePr>
        <p:xfrm>
          <a:off x="8518525" y="55562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8" name="Equation" r:id="rId15" imgW="419100" imgH="469900" progId="Equation.3">
                  <p:embed/>
                </p:oleObj>
              </mc:Choice>
              <mc:Fallback>
                <p:oleObj name="Equation" r:id="rId15" imgW="419100" imgH="4699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525" y="55562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3" name="Object 22"/>
          <p:cNvGraphicFramePr>
            <a:graphicFrameLocks noChangeAspect="1"/>
          </p:cNvGraphicFramePr>
          <p:nvPr/>
        </p:nvGraphicFramePr>
        <p:xfrm>
          <a:off x="5337175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9" name="Equation" r:id="rId17" imgW="1612900" imgH="469900" progId="Equation.3">
                  <p:embed/>
                </p:oleObj>
              </mc:Choice>
              <mc:Fallback>
                <p:oleObj name="Equation" r:id="rId17" imgW="1612900" imgH="469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4" name="Object 23"/>
          <p:cNvGraphicFramePr>
            <a:graphicFrameLocks noChangeAspect="1"/>
          </p:cNvGraphicFramePr>
          <p:nvPr/>
        </p:nvGraphicFramePr>
        <p:xfrm>
          <a:off x="1298575" y="53340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0" name="Equation" r:id="rId18" imgW="1701800" imgH="469900" progId="Equation.3">
                  <p:embed/>
                </p:oleObj>
              </mc:Choice>
              <mc:Fallback>
                <p:oleObj name="Equation" r:id="rId18" imgW="1701800" imgH="4699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53340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5" name="Object 24"/>
          <p:cNvGraphicFramePr>
            <a:graphicFrameLocks noChangeAspect="1"/>
          </p:cNvGraphicFramePr>
          <p:nvPr/>
        </p:nvGraphicFramePr>
        <p:xfrm>
          <a:off x="6556375" y="53340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1" name="Equation" r:id="rId20" imgW="1574800" imgH="469900" progId="Equation.3">
                  <p:embed/>
                </p:oleObj>
              </mc:Choice>
              <mc:Fallback>
                <p:oleObj name="Equation" r:id="rId20" imgW="1574800" imgH="469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75" y="53340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6" name="Object 27"/>
          <p:cNvGraphicFramePr>
            <a:graphicFrameLocks noChangeAspect="1"/>
          </p:cNvGraphicFramePr>
          <p:nvPr/>
        </p:nvGraphicFramePr>
        <p:xfrm>
          <a:off x="4343400" y="1828800"/>
          <a:ext cx="270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2" name="Equation" r:id="rId22" imgW="2705100" imgH="711200" progId="Equation.3">
                  <p:embed/>
                </p:oleObj>
              </mc:Choice>
              <mc:Fallback>
                <p:oleObj name="Equation" r:id="rId22" imgW="2705100" imgH="711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828800"/>
                        <a:ext cx="270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7" name="AutoShape 28"/>
          <p:cNvSpPr>
            <a:spLocks noChangeArrowheads="1"/>
          </p:cNvSpPr>
          <p:nvPr/>
        </p:nvSpPr>
        <p:spPr bwMode="auto">
          <a:xfrm>
            <a:off x="5410200" y="1143000"/>
            <a:ext cx="485775" cy="595313"/>
          </a:xfrm>
          <a:prstGeom prst="downArrow">
            <a:avLst>
              <a:gd name="adj1" fmla="val 50000"/>
              <a:gd name="adj2" fmla="val 306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8878" name="Text Box 29"/>
          <p:cNvSpPr txBox="1">
            <a:spLocks noChangeArrowheads="1"/>
          </p:cNvSpPr>
          <p:nvPr/>
        </p:nvSpPr>
        <p:spPr bwMode="auto">
          <a:xfrm>
            <a:off x="212725" y="2997200"/>
            <a:ext cx="1963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PDA       :</a:t>
            </a:r>
          </a:p>
        </p:txBody>
      </p:sp>
      <p:graphicFrame>
        <p:nvGraphicFramePr>
          <p:cNvPr id="78879" name="Object 30"/>
          <p:cNvGraphicFramePr>
            <a:graphicFrameLocks noChangeAspect="1"/>
          </p:cNvGraphicFramePr>
          <p:nvPr/>
        </p:nvGraphicFramePr>
        <p:xfrm>
          <a:off x="1371600" y="3048000"/>
          <a:ext cx="493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3" name="Equation" r:id="rId24" imgW="495085" imgH="368140" progId="Equation.3">
                  <p:embed/>
                </p:oleObj>
              </mc:Choice>
              <mc:Fallback>
                <p:oleObj name="Equation" r:id="rId24" imgW="495085" imgH="3681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493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A2A75E7-62F5-4FD3-A410-4C990309F8E7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77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9877" name="Oval 2"/>
          <p:cNvSpPr>
            <a:spLocks noChangeArrowheads="1"/>
          </p:cNvSpPr>
          <p:nvPr/>
        </p:nvSpPr>
        <p:spPr bwMode="auto">
          <a:xfrm>
            <a:off x="31988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9878" name="Line 3"/>
          <p:cNvSpPr>
            <a:spLocks noChangeShapeType="1"/>
          </p:cNvSpPr>
          <p:nvPr/>
        </p:nvSpPr>
        <p:spPr bwMode="auto">
          <a:xfrm>
            <a:off x="1217613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9879" name="Line 4"/>
          <p:cNvSpPr>
            <a:spLocks noChangeShapeType="1"/>
          </p:cNvSpPr>
          <p:nvPr/>
        </p:nvSpPr>
        <p:spPr bwMode="auto">
          <a:xfrm>
            <a:off x="6399213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9880" name="Line 5"/>
          <p:cNvSpPr>
            <a:spLocks noChangeShapeType="1"/>
          </p:cNvSpPr>
          <p:nvPr/>
        </p:nvSpPr>
        <p:spPr bwMode="auto">
          <a:xfrm>
            <a:off x="3808413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9881" name="Freeform 6"/>
          <p:cNvSpPr>
            <a:spLocks/>
          </p:cNvSpPr>
          <p:nvPr/>
        </p:nvSpPr>
        <p:spPr bwMode="auto">
          <a:xfrm>
            <a:off x="2970213" y="44958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9882" name="Freeform 7"/>
          <p:cNvSpPr>
            <a:spLocks/>
          </p:cNvSpPr>
          <p:nvPr/>
        </p:nvSpPr>
        <p:spPr bwMode="auto">
          <a:xfrm>
            <a:off x="5561013" y="4495800"/>
            <a:ext cx="977900" cy="1066800"/>
          </a:xfrm>
          <a:custGeom>
            <a:avLst/>
            <a:gdLst>
              <a:gd name="T0" fmla="*/ 330200 w 616"/>
              <a:gd name="T1" fmla="*/ 1066800 h 528"/>
              <a:gd name="T2" fmla="*/ 25400 w 616"/>
              <a:gd name="T3" fmla="*/ 290945 h 528"/>
              <a:gd name="T4" fmla="*/ 482600 w 616"/>
              <a:gd name="T5" fmla="*/ 0 h 528"/>
              <a:gd name="T6" fmla="*/ 939800 w 616"/>
              <a:gd name="T7" fmla="*/ 290945 h 528"/>
              <a:gd name="T8" fmla="*/ 711200 w 616"/>
              <a:gd name="T9" fmla="*/ 1066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9883" name="Line 8"/>
          <p:cNvSpPr>
            <a:spLocks noChangeShapeType="1"/>
          </p:cNvSpPr>
          <p:nvPr/>
        </p:nvSpPr>
        <p:spPr bwMode="auto">
          <a:xfrm>
            <a:off x="-1588" y="57912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9884" name="Text Box 9"/>
          <p:cNvSpPr txBox="1">
            <a:spLocks noChangeArrowheads="1"/>
          </p:cNvSpPr>
          <p:nvPr/>
        </p:nvSpPr>
        <p:spPr bwMode="auto">
          <a:xfrm>
            <a:off x="1963738" y="51450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9885" name="Oval 10"/>
          <p:cNvSpPr>
            <a:spLocks noChangeArrowheads="1"/>
          </p:cNvSpPr>
          <p:nvPr/>
        </p:nvSpPr>
        <p:spPr bwMode="auto">
          <a:xfrm>
            <a:off x="5318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9886" name="Oval 11"/>
          <p:cNvSpPr>
            <a:spLocks noChangeArrowheads="1"/>
          </p:cNvSpPr>
          <p:nvPr/>
        </p:nvSpPr>
        <p:spPr bwMode="auto">
          <a:xfrm>
            <a:off x="455613" y="5410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9887" name="Oval 12"/>
          <p:cNvSpPr>
            <a:spLocks noChangeArrowheads="1"/>
          </p:cNvSpPr>
          <p:nvPr/>
        </p:nvSpPr>
        <p:spPr bwMode="auto">
          <a:xfrm>
            <a:off x="57896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9888" name="Oval 13"/>
          <p:cNvSpPr>
            <a:spLocks noChangeArrowheads="1"/>
          </p:cNvSpPr>
          <p:nvPr/>
        </p:nvSpPr>
        <p:spPr bwMode="auto">
          <a:xfrm>
            <a:off x="84566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9889" name="Oval 14"/>
          <p:cNvSpPr>
            <a:spLocks noChangeArrowheads="1"/>
          </p:cNvSpPr>
          <p:nvPr/>
        </p:nvSpPr>
        <p:spPr bwMode="auto">
          <a:xfrm>
            <a:off x="8380413" y="5410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9890" name="Object 15"/>
          <p:cNvGraphicFramePr>
            <a:graphicFrameLocks noChangeAspect="1"/>
          </p:cNvGraphicFramePr>
          <p:nvPr/>
        </p:nvGraphicFramePr>
        <p:xfrm>
          <a:off x="2670175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4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1" name="Object 16"/>
          <p:cNvGraphicFramePr>
            <a:graphicFrameLocks noChangeAspect="1"/>
          </p:cNvGraphicFramePr>
          <p:nvPr/>
        </p:nvGraphicFramePr>
        <p:xfrm>
          <a:off x="4113213" y="53340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5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53340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2" name="Object 17"/>
          <p:cNvGraphicFramePr>
            <a:graphicFrameLocks noChangeAspect="1"/>
          </p:cNvGraphicFramePr>
          <p:nvPr/>
        </p:nvGraphicFramePr>
        <p:xfrm>
          <a:off x="612775" y="55626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6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55626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3" name="Object 18"/>
          <p:cNvGraphicFramePr>
            <a:graphicFrameLocks noChangeAspect="1"/>
          </p:cNvGraphicFramePr>
          <p:nvPr/>
        </p:nvGraphicFramePr>
        <p:xfrm>
          <a:off x="3311525" y="55689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7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55689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4" name="Object 19"/>
          <p:cNvGraphicFramePr>
            <a:graphicFrameLocks noChangeAspect="1"/>
          </p:cNvGraphicFramePr>
          <p:nvPr/>
        </p:nvGraphicFramePr>
        <p:xfrm>
          <a:off x="5845175" y="5562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8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5562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5" name="Object 20"/>
          <p:cNvGraphicFramePr>
            <a:graphicFrameLocks noChangeAspect="1"/>
          </p:cNvGraphicFramePr>
          <p:nvPr/>
        </p:nvGraphicFramePr>
        <p:xfrm>
          <a:off x="8518525" y="55562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9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525" y="55562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6" name="Object 21"/>
          <p:cNvGraphicFramePr>
            <a:graphicFrameLocks noChangeAspect="1"/>
          </p:cNvGraphicFramePr>
          <p:nvPr/>
        </p:nvGraphicFramePr>
        <p:xfrm>
          <a:off x="5337175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0" name="Equation" r:id="rId15" imgW="1612900" imgH="469900" progId="Equation.3">
                  <p:embed/>
                </p:oleObj>
              </mc:Choice>
              <mc:Fallback>
                <p:oleObj name="Equation" r:id="rId15" imgW="1612900" imgH="4699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7" name="Object 22"/>
          <p:cNvGraphicFramePr>
            <a:graphicFrameLocks noChangeAspect="1"/>
          </p:cNvGraphicFramePr>
          <p:nvPr/>
        </p:nvGraphicFramePr>
        <p:xfrm>
          <a:off x="1298575" y="53340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1" name="Equation" r:id="rId16" imgW="1701800" imgH="469900" progId="Equation.3">
                  <p:embed/>
                </p:oleObj>
              </mc:Choice>
              <mc:Fallback>
                <p:oleObj name="Equation" r:id="rId16" imgW="1701800" imgH="469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53340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8" name="Object 23"/>
          <p:cNvGraphicFramePr>
            <a:graphicFrameLocks noChangeAspect="1"/>
          </p:cNvGraphicFramePr>
          <p:nvPr/>
        </p:nvGraphicFramePr>
        <p:xfrm>
          <a:off x="6556375" y="53340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2" name="Equation" r:id="rId18" imgW="1574800" imgH="469900" progId="Equation.3">
                  <p:embed/>
                </p:oleObj>
              </mc:Choice>
              <mc:Fallback>
                <p:oleObj name="Equation" r:id="rId18" imgW="1574800" imgH="4699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75" y="53340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9" name="Text Box 24"/>
          <p:cNvSpPr txBox="1">
            <a:spLocks noChangeArrowheads="1"/>
          </p:cNvSpPr>
          <p:nvPr/>
        </p:nvSpPr>
        <p:spPr bwMode="auto">
          <a:xfrm>
            <a:off x="212725" y="2997200"/>
            <a:ext cx="1963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PDA       :</a:t>
            </a:r>
          </a:p>
        </p:txBody>
      </p:sp>
      <p:graphicFrame>
        <p:nvGraphicFramePr>
          <p:cNvPr id="79900" name="Object 25"/>
          <p:cNvGraphicFramePr>
            <a:graphicFrameLocks noChangeAspect="1"/>
          </p:cNvGraphicFramePr>
          <p:nvPr/>
        </p:nvGraphicFramePr>
        <p:xfrm>
          <a:off x="1371600" y="3048000"/>
          <a:ext cx="493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3" name="Equation" r:id="rId20" imgW="495085" imgH="368140" progId="Equation.3">
                  <p:embed/>
                </p:oleObj>
              </mc:Choice>
              <mc:Fallback>
                <p:oleObj name="Equation" r:id="rId20" imgW="495085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493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1" name="Object 26"/>
          <p:cNvGraphicFramePr>
            <a:graphicFrameLocks noChangeAspect="1"/>
          </p:cNvGraphicFramePr>
          <p:nvPr/>
        </p:nvGraphicFramePr>
        <p:xfrm>
          <a:off x="3429000" y="228600"/>
          <a:ext cx="4381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4" name="Equation" r:id="rId22" imgW="4381500" imgH="711200" progId="Equation.3">
                  <p:embed/>
                </p:oleObj>
              </mc:Choice>
              <mc:Fallback>
                <p:oleObj name="Equation" r:id="rId22" imgW="4381500" imgH="711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8600"/>
                        <a:ext cx="4381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2" name="Text Box 27"/>
          <p:cNvSpPr txBox="1">
            <a:spLocks noChangeArrowheads="1"/>
          </p:cNvSpPr>
          <p:nvPr/>
        </p:nvSpPr>
        <p:spPr bwMode="auto">
          <a:xfrm>
            <a:off x="609600" y="304800"/>
            <a:ext cx="229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Therefore: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463C17D-7500-4351-8E51-90DB86AB83F7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8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221" name="Oval 2"/>
          <p:cNvSpPr>
            <a:spLocks noChangeArrowheads="1"/>
          </p:cNvSpPr>
          <p:nvPr/>
        </p:nvSpPr>
        <p:spPr bwMode="auto">
          <a:xfrm>
            <a:off x="2895600" y="60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22" name="Oval 3"/>
          <p:cNvSpPr>
            <a:spLocks noChangeArrowheads="1"/>
          </p:cNvSpPr>
          <p:nvPr/>
        </p:nvSpPr>
        <p:spPr bwMode="auto">
          <a:xfrm>
            <a:off x="5715000" y="60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23" name="Line 4"/>
          <p:cNvSpPr>
            <a:spLocks noChangeShapeType="1"/>
          </p:cNvSpPr>
          <p:nvPr/>
        </p:nvSpPr>
        <p:spPr bwMode="auto">
          <a:xfrm>
            <a:off x="3581400" y="990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224" name="Object 5"/>
          <p:cNvGraphicFramePr>
            <a:graphicFrameLocks noChangeAspect="1"/>
          </p:cNvGraphicFramePr>
          <p:nvPr/>
        </p:nvGraphicFramePr>
        <p:xfrm>
          <a:off x="3048000" y="7620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Equation" r:id="rId3" imgW="381000" imgH="457200" progId="Equation.3">
                  <p:embed/>
                </p:oleObj>
              </mc:Choice>
              <mc:Fallback>
                <p:oleObj name="Equation" r:id="rId3" imgW="3810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6"/>
          <p:cNvGraphicFramePr>
            <a:graphicFrameLocks noChangeAspect="1"/>
          </p:cNvGraphicFramePr>
          <p:nvPr/>
        </p:nvGraphicFramePr>
        <p:xfrm>
          <a:off x="5842000" y="7620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Equation" r:id="rId5" imgW="431800" imgH="457200" progId="Equation.3">
                  <p:embed/>
                </p:oleObj>
              </mc:Choice>
              <mc:Fallback>
                <p:oleObj name="Equation" r:id="rId5" imgW="431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7620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7"/>
          <p:cNvGraphicFramePr>
            <a:graphicFrameLocks noChangeAspect="1"/>
          </p:cNvGraphicFramePr>
          <p:nvPr/>
        </p:nvGraphicFramePr>
        <p:xfrm>
          <a:off x="3746500" y="444500"/>
          <a:ext cx="1790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Equation" r:id="rId7" imgW="1790700" imgH="469900" progId="Equation.3">
                  <p:embed/>
                </p:oleObj>
              </mc:Choice>
              <mc:Fallback>
                <p:oleObj name="Equation" r:id="rId7" imgW="17907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444500"/>
                        <a:ext cx="1790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Rectangle 8"/>
          <p:cNvSpPr>
            <a:spLocks noChangeArrowheads="1"/>
          </p:cNvSpPr>
          <p:nvPr/>
        </p:nvSpPr>
        <p:spPr bwMode="auto">
          <a:xfrm>
            <a:off x="457200" y="2743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28" name="Line 9"/>
          <p:cNvSpPr>
            <a:spLocks noChangeShapeType="1"/>
          </p:cNvSpPr>
          <p:nvPr/>
        </p:nvSpPr>
        <p:spPr bwMode="auto">
          <a:xfrm>
            <a:off x="16002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29" name="Line 10"/>
          <p:cNvSpPr>
            <a:spLocks noChangeShapeType="1"/>
          </p:cNvSpPr>
          <p:nvPr/>
        </p:nvSpPr>
        <p:spPr bwMode="auto">
          <a:xfrm>
            <a:off x="21336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230" name="Object 11"/>
          <p:cNvGraphicFramePr>
            <a:graphicFrameLocks noChangeAspect="1"/>
          </p:cNvGraphicFramePr>
          <p:nvPr/>
        </p:nvGraphicFramePr>
        <p:xfrm>
          <a:off x="17526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Line 12"/>
          <p:cNvSpPr>
            <a:spLocks noChangeShapeType="1"/>
          </p:cNvSpPr>
          <p:nvPr/>
        </p:nvSpPr>
        <p:spPr bwMode="auto">
          <a:xfrm>
            <a:off x="1371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232" name="Object 13"/>
          <p:cNvGraphicFramePr>
            <a:graphicFrameLocks noChangeAspect="1"/>
          </p:cNvGraphicFramePr>
          <p:nvPr/>
        </p:nvGraphicFramePr>
        <p:xfrm>
          <a:off x="7493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quation" r:id="rId11" imgW="418918" imgH="114250" progId="Equation.3">
                  <p:embed/>
                </p:oleObj>
              </mc:Choice>
              <mc:Fallback>
                <p:oleObj name="Equation" r:id="rId11" imgW="418918" imgH="11425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4"/>
          <p:cNvGraphicFramePr>
            <a:graphicFrameLocks noChangeAspect="1"/>
          </p:cNvGraphicFramePr>
          <p:nvPr/>
        </p:nvGraphicFramePr>
        <p:xfrm>
          <a:off x="25781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Rectangle 15"/>
          <p:cNvSpPr>
            <a:spLocks noChangeArrowheads="1"/>
          </p:cNvSpPr>
          <p:nvPr/>
        </p:nvSpPr>
        <p:spPr bwMode="auto">
          <a:xfrm>
            <a:off x="5715000" y="2743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35" name="Line 16"/>
          <p:cNvSpPr>
            <a:spLocks noChangeShapeType="1"/>
          </p:cNvSpPr>
          <p:nvPr/>
        </p:nvSpPr>
        <p:spPr bwMode="auto">
          <a:xfrm>
            <a:off x="68580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36" name="Line 17"/>
          <p:cNvSpPr>
            <a:spLocks noChangeShapeType="1"/>
          </p:cNvSpPr>
          <p:nvPr/>
        </p:nvSpPr>
        <p:spPr bwMode="auto">
          <a:xfrm>
            <a:off x="73914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237" name="Object 18"/>
          <p:cNvGraphicFramePr>
            <a:graphicFrameLocks noChangeAspect="1"/>
          </p:cNvGraphicFramePr>
          <p:nvPr/>
        </p:nvGraphicFramePr>
        <p:xfrm>
          <a:off x="70104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8" name="Line 19"/>
          <p:cNvSpPr>
            <a:spLocks noChangeShapeType="1"/>
          </p:cNvSpPr>
          <p:nvPr/>
        </p:nvSpPr>
        <p:spPr bwMode="auto">
          <a:xfrm>
            <a:off x="7086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239" name="Object 20"/>
          <p:cNvGraphicFramePr>
            <a:graphicFrameLocks noChangeAspect="1"/>
          </p:cNvGraphicFramePr>
          <p:nvPr/>
        </p:nvGraphicFramePr>
        <p:xfrm>
          <a:off x="60071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Equation" r:id="rId15" imgW="418918" imgH="114250" progId="Equation.3">
                  <p:embed/>
                </p:oleObj>
              </mc:Choice>
              <mc:Fallback>
                <p:oleObj name="Equation" r:id="rId15" imgW="418918" imgH="11425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0" name="Object 21"/>
          <p:cNvGraphicFramePr>
            <a:graphicFrameLocks noChangeAspect="1"/>
          </p:cNvGraphicFramePr>
          <p:nvPr/>
        </p:nvGraphicFramePr>
        <p:xfrm>
          <a:off x="78359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Equation" r:id="rId16" imgW="418918" imgH="114250" progId="Equation.3">
                  <p:embed/>
                </p:oleObj>
              </mc:Choice>
              <mc:Fallback>
                <p:oleObj name="Equation" r:id="rId16" imgW="418918" imgH="11425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1" name="AutoShape 22"/>
          <p:cNvSpPr>
            <a:spLocks noChangeArrowheads="1"/>
          </p:cNvSpPr>
          <p:nvPr/>
        </p:nvSpPr>
        <p:spPr bwMode="auto">
          <a:xfrm>
            <a:off x="3459163" y="4810125"/>
            <a:ext cx="2478087" cy="1077913"/>
          </a:xfrm>
          <a:prstGeom prst="rightArrow">
            <a:avLst>
              <a:gd name="adj1" fmla="val 50000"/>
              <a:gd name="adj2" fmla="val 57474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No Change</a:t>
            </a:r>
          </a:p>
        </p:txBody>
      </p:sp>
      <p:sp>
        <p:nvSpPr>
          <p:cNvPr id="9242" name="Rectangle 23"/>
          <p:cNvSpPr>
            <a:spLocks noChangeArrowheads="1"/>
          </p:cNvSpPr>
          <p:nvPr/>
        </p:nvSpPr>
        <p:spPr bwMode="auto">
          <a:xfrm>
            <a:off x="838200" y="4648200"/>
            <a:ext cx="838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43" name="Line 24"/>
          <p:cNvSpPr>
            <a:spLocks noChangeShapeType="1"/>
          </p:cNvSpPr>
          <p:nvPr/>
        </p:nvSpPr>
        <p:spPr bwMode="auto">
          <a:xfrm>
            <a:off x="838200" y="518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244" name="Object 25"/>
          <p:cNvGraphicFramePr>
            <a:graphicFrameLocks noChangeAspect="1"/>
          </p:cNvGraphicFramePr>
          <p:nvPr/>
        </p:nvGraphicFramePr>
        <p:xfrm>
          <a:off x="1143000" y="47244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Equation" r:id="rId17" imgW="254000" imgH="355600" progId="Equation.3">
                  <p:embed/>
                </p:oleObj>
              </mc:Choice>
              <mc:Fallback>
                <p:oleObj name="Equation" r:id="rId17" imgW="254000" imgH="355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5" name="Line 26"/>
          <p:cNvSpPr>
            <a:spLocks noChangeShapeType="1"/>
          </p:cNvSpPr>
          <p:nvPr/>
        </p:nvSpPr>
        <p:spPr bwMode="auto">
          <a:xfrm>
            <a:off x="8382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46" name="Line 27"/>
          <p:cNvSpPr>
            <a:spLocks noChangeShapeType="1"/>
          </p:cNvSpPr>
          <p:nvPr/>
        </p:nvSpPr>
        <p:spPr bwMode="auto">
          <a:xfrm>
            <a:off x="8382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247" name="Object 28"/>
          <p:cNvGraphicFramePr>
            <a:graphicFrameLocks noChangeAspect="1"/>
          </p:cNvGraphicFramePr>
          <p:nvPr/>
        </p:nvGraphicFramePr>
        <p:xfrm>
          <a:off x="1143000" y="57912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Equation" r:id="rId19" imgW="215900" imgH="254000" progId="Equation.3">
                  <p:embed/>
                </p:oleObj>
              </mc:Choice>
              <mc:Fallback>
                <p:oleObj name="Equation" r:id="rId19" imgW="2159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91200"/>
                        <a:ext cx="215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8" name="Object 29"/>
          <p:cNvGraphicFramePr>
            <a:graphicFrameLocks noChangeAspect="1"/>
          </p:cNvGraphicFramePr>
          <p:nvPr/>
        </p:nvGraphicFramePr>
        <p:xfrm>
          <a:off x="1143000" y="5257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57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30"/>
          <p:cNvGraphicFramePr>
            <a:graphicFrameLocks noChangeAspect="1"/>
          </p:cNvGraphicFramePr>
          <p:nvPr/>
        </p:nvGraphicFramePr>
        <p:xfrm>
          <a:off x="1143000" y="617220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Equation" r:id="rId23" imgW="241195" imgH="431613" progId="Equation.3">
                  <p:embed/>
                </p:oleObj>
              </mc:Choice>
              <mc:Fallback>
                <p:oleObj name="Equation" r:id="rId23" imgW="241195" imgH="431613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172200"/>
                        <a:ext cx="2397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Rectangle 31"/>
          <p:cNvSpPr>
            <a:spLocks noChangeArrowheads="1"/>
          </p:cNvSpPr>
          <p:nvPr/>
        </p:nvSpPr>
        <p:spPr bwMode="auto">
          <a:xfrm>
            <a:off x="6248400" y="4648200"/>
            <a:ext cx="838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51" name="Line 32"/>
          <p:cNvSpPr>
            <a:spLocks noChangeShapeType="1"/>
          </p:cNvSpPr>
          <p:nvPr/>
        </p:nvSpPr>
        <p:spPr bwMode="auto">
          <a:xfrm>
            <a:off x="6248400" y="518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52" name="Line 33"/>
          <p:cNvSpPr>
            <a:spLocks noChangeShapeType="1"/>
          </p:cNvSpPr>
          <p:nvPr/>
        </p:nvSpPr>
        <p:spPr bwMode="auto">
          <a:xfrm>
            <a:off x="62484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53" name="Line 34"/>
          <p:cNvSpPr>
            <a:spLocks noChangeShapeType="1"/>
          </p:cNvSpPr>
          <p:nvPr/>
        </p:nvSpPr>
        <p:spPr bwMode="auto">
          <a:xfrm>
            <a:off x="62484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254" name="Object 35"/>
          <p:cNvGraphicFramePr>
            <a:graphicFrameLocks noChangeAspect="1"/>
          </p:cNvGraphicFramePr>
          <p:nvPr/>
        </p:nvGraphicFramePr>
        <p:xfrm>
          <a:off x="6553200" y="57912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Equation" r:id="rId25" imgW="215900" imgH="254000" progId="Equation.3">
                  <p:embed/>
                </p:oleObj>
              </mc:Choice>
              <mc:Fallback>
                <p:oleObj name="Equation" r:id="rId25" imgW="215900" imgH="2540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791200"/>
                        <a:ext cx="215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5" name="Object 36"/>
          <p:cNvGraphicFramePr>
            <a:graphicFrameLocks noChangeAspect="1"/>
          </p:cNvGraphicFramePr>
          <p:nvPr/>
        </p:nvGraphicFramePr>
        <p:xfrm>
          <a:off x="6553200" y="5257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257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6" name="Object 37"/>
          <p:cNvGraphicFramePr>
            <a:graphicFrameLocks noChangeAspect="1"/>
          </p:cNvGraphicFramePr>
          <p:nvPr/>
        </p:nvGraphicFramePr>
        <p:xfrm>
          <a:off x="6553200" y="617220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Equation" r:id="rId27" imgW="241195" imgH="431613" progId="Equation.3">
                  <p:embed/>
                </p:oleObj>
              </mc:Choice>
              <mc:Fallback>
                <p:oleObj name="Equation" r:id="rId27" imgW="241195" imgH="431613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172200"/>
                        <a:ext cx="2397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7" name="Object 38"/>
          <p:cNvGraphicFramePr>
            <a:graphicFrameLocks noChangeAspect="1"/>
          </p:cNvGraphicFramePr>
          <p:nvPr/>
        </p:nvGraphicFramePr>
        <p:xfrm>
          <a:off x="6546850" y="47450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Equation" r:id="rId28" imgW="253890" imgH="393529" progId="Equation.3">
                  <p:embed/>
                </p:oleObj>
              </mc:Choice>
              <mc:Fallback>
                <p:oleObj name="Equation" r:id="rId28" imgW="253890" imgH="393529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850" y="47450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8" name="Line 39"/>
          <p:cNvSpPr>
            <a:spLocks noChangeShapeType="1"/>
          </p:cNvSpPr>
          <p:nvPr/>
        </p:nvSpPr>
        <p:spPr bwMode="auto">
          <a:xfrm flipH="1">
            <a:off x="1676400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59" name="Text Box 40"/>
          <p:cNvSpPr txBox="1">
            <a:spLocks noChangeArrowheads="1"/>
          </p:cNvSpPr>
          <p:nvPr/>
        </p:nvSpPr>
        <p:spPr bwMode="auto">
          <a:xfrm>
            <a:off x="2286000" y="4724400"/>
            <a:ext cx="808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top</a:t>
            </a:r>
          </a:p>
        </p:txBody>
      </p:sp>
      <p:sp>
        <p:nvSpPr>
          <p:cNvPr id="9260" name="Text Box 41"/>
          <p:cNvSpPr txBox="1">
            <a:spLocks noChangeArrowheads="1"/>
          </p:cNvSpPr>
          <p:nvPr/>
        </p:nvSpPr>
        <p:spPr bwMode="auto">
          <a:xfrm>
            <a:off x="0" y="2209800"/>
            <a:ext cx="113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9261" name="Text Box 42"/>
          <p:cNvSpPr txBox="1">
            <a:spLocks noChangeArrowheads="1"/>
          </p:cNvSpPr>
          <p:nvPr/>
        </p:nvSpPr>
        <p:spPr bwMode="auto">
          <a:xfrm>
            <a:off x="685800" y="4038600"/>
            <a:ext cx="1211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sp>
        <p:nvSpPr>
          <p:cNvPr id="9262" name="Line 43"/>
          <p:cNvSpPr>
            <a:spLocks noChangeShapeType="1"/>
          </p:cNvSpPr>
          <p:nvPr/>
        </p:nvSpPr>
        <p:spPr bwMode="auto">
          <a:xfrm flipH="1">
            <a:off x="7086600" y="4876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C184EB6-9990-4396-A16B-B77761EBE0E9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9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245" name="Oval 2"/>
          <p:cNvSpPr>
            <a:spLocks noChangeArrowheads="1"/>
          </p:cNvSpPr>
          <p:nvPr/>
        </p:nvSpPr>
        <p:spPr bwMode="auto">
          <a:xfrm>
            <a:off x="2895600" y="914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246" name="Oval 3"/>
          <p:cNvSpPr>
            <a:spLocks noChangeArrowheads="1"/>
          </p:cNvSpPr>
          <p:nvPr/>
        </p:nvSpPr>
        <p:spPr bwMode="auto">
          <a:xfrm>
            <a:off x="5715000" y="914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247" name="Line 4"/>
          <p:cNvSpPr>
            <a:spLocks noChangeShapeType="1"/>
          </p:cNvSpPr>
          <p:nvPr/>
        </p:nvSpPr>
        <p:spPr bwMode="auto">
          <a:xfrm>
            <a:off x="3581400" y="1295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0248" name="Object 5"/>
          <p:cNvGraphicFramePr>
            <a:graphicFrameLocks noChangeAspect="1"/>
          </p:cNvGraphicFramePr>
          <p:nvPr/>
        </p:nvGraphicFramePr>
        <p:xfrm>
          <a:off x="3048000" y="10668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3" imgW="381000" imgH="457200" progId="Equation.3">
                  <p:embed/>
                </p:oleObj>
              </mc:Choice>
              <mc:Fallback>
                <p:oleObj name="Equation" r:id="rId3" imgW="3810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0668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6"/>
          <p:cNvGraphicFramePr>
            <a:graphicFrameLocks noChangeAspect="1"/>
          </p:cNvGraphicFramePr>
          <p:nvPr/>
        </p:nvGraphicFramePr>
        <p:xfrm>
          <a:off x="5842000" y="1066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5" imgW="431800" imgH="457200" progId="Equation.3">
                  <p:embed/>
                </p:oleObj>
              </mc:Choice>
              <mc:Fallback>
                <p:oleObj name="Equation" r:id="rId5" imgW="431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1066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7"/>
          <p:cNvGraphicFramePr>
            <a:graphicFrameLocks noChangeAspect="1"/>
          </p:cNvGraphicFramePr>
          <p:nvPr/>
        </p:nvGraphicFramePr>
        <p:xfrm>
          <a:off x="3962400" y="762000"/>
          <a:ext cx="16017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7" imgW="634725" imgH="228501" progId="Equation.3">
                  <p:embed/>
                </p:oleObj>
              </mc:Choice>
              <mc:Fallback>
                <p:oleObj name="Equation" r:id="rId7" imgW="634725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762000"/>
                        <a:ext cx="160178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Rectangle 8"/>
          <p:cNvSpPr>
            <a:spLocks noChangeArrowheads="1"/>
          </p:cNvSpPr>
          <p:nvPr/>
        </p:nvSpPr>
        <p:spPr bwMode="auto">
          <a:xfrm>
            <a:off x="457200" y="21336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0252" name="Line 9"/>
          <p:cNvSpPr>
            <a:spLocks noChangeShapeType="1"/>
          </p:cNvSpPr>
          <p:nvPr/>
        </p:nvSpPr>
        <p:spPr bwMode="auto">
          <a:xfrm>
            <a:off x="16002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253" name="Line 10"/>
          <p:cNvSpPr>
            <a:spLocks noChangeShapeType="1"/>
          </p:cNvSpPr>
          <p:nvPr/>
        </p:nvSpPr>
        <p:spPr bwMode="auto">
          <a:xfrm>
            <a:off x="2133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0254" name="Object 11"/>
          <p:cNvGraphicFramePr>
            <a:graphicFrameLocks noChangeAspect="1"/>
          </p:cNvGraphicFramePr>
          <p:nvPr/>
        </p:nvGraphicFramePr>
        <p:xfrm>
          <a:off x="1752600" y="2362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62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Line 12"/>
          <p:cNvSpPr>
            <a:spLocks noChangeShapeType="1"/>
          </p:cNvSpPr>
          <p:nvPr/>
        </p:nvSpPr>
        <p:spPr bwMode="auto">
          <a:xfrm>
            <a:off x="13716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0256" name="Object 13"/>
          <p:cNvGraphicFramePr>
            <a:graphicFrameLocks noChangeAspect="1"/>
          </p:cNvGraphicFramePr>
          <p:nvPr/>
        </p:nvGraphicFramePr>
        <p:xfrm>
          <a:off x="749300" y="24272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11" imgW="418918" imgH="114250" progId="Equation.3">
                  <p:embed/>
                </p:oleObj>
              </mc:Choice>
              <mc:Fallback>
                <p:oleObj name="Equation" r:id="rId11" imgW="418918" imgH="11425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2427288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4"/>
          <p:cNvGraphicFramePr>
            <a:graphicFrameLocks noChangeAspect="1"/>
          </p:cNvGraphicFramePr>
          <p:nvPr/>
        </p:nvGraphicFramePr>
        <p:xfrm>
          <a:off x="2578100" y="24272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2427288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AutoShape 22"/>
          <p:cNvSpPr>
            <a:spLocks noChangeArrowheads="1"/>
          </p:cNvSpPr>
          <p:nvPr/>
        </p:nvSpPr>
        <p:spPr bwMode="auto">
          <a:xfrm>
            <a:off x="3962400" y="2667000"/>
            <a:ext cx="928688" cy="10779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Pop</a:t>
            </a:r>
          </a:p>
        </p:txBody>
      </p:sp>
      <p:sp>
        <p:nvSpPr>
          <p:cNvPr id="10259" name="Rectangle 23"/>
          <p:cNvSpPr>
            <a:spLocks noChangeArrowheads="1"/>
          </p:cNvSpPr>
          <p:nvPr/>
        </p:nvSpPr>
        <p:spPr bwMode="auto">
          <a:xfrm>
            <a:off x="838200" y="3962400"/>
            <a:ext cx="838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0260" name="Line 26"/>
          <p:cNvSpPr>
            <a:spLocks noChangeShapeType="1"/>
          </p:cNvSpPr>
          <p:nvPr/>
        </p:nvSpPr>
        <p:spPr bwMode="auto">
          <a:xfrm flipH="1">
            <a:off x="1676400" y="4038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0261" name="Text Box 27"/>
          <p:cNvSpPr txBox="1">
            <a:spLocks noChangeArrowheads="1"/>
          </p:cNvSpPr>
          <p:nvPr/>
        </p:nvSpPr>
        <p:spPr bwMode="auto">
          <a:xfrm>
            <a:off x="2209800" y="3810000"/>
            <a:ext cx="808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top</a:t>
            </a:r>
          </a:p>
        </p:txBody>
      </p:sp>
      <p:sp>
        <p:nvSpPr>
          <p:cNvPr id="10262" name="Text Box 28"/>
          <p:cNvSpPr txBox="1">
            <a:spLocks noChangeArrowheads="1"/>
          </p:cNvSpPr>
          <p:nvPr/>
        </p:nvSpPr>
        <p:spPr bwMode="auto">
          <a:xfrm>
            <a:off x="0" y="1600200"/>
            <a:ext cx="113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10263" name="Text Box 29"/>
          <p:cNvSpPr txBox="1">
            <a:spLocks noChangeArrowheads="1"/>
          </p:cNvSpPr>
          <p:nvPr/>
        </p:nvSpPr>
        <p:spPr bwMode="auto">
          <a:xfrm>
            <a:off x="609600" y="3048000"/>
            <a:ext cx="1211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sp>
        <p:nvSpPr>
          <p:cNvPr id="10264" name="Text Box 31"/>
          <p:cNvSpPr txBox="1">
            <a:spLocks noChangeArrowheads="1"/>
          </p:cNvSpPr>
          <p:nvPr/>
        </p:nvSpPr>
        <p:spPr bwMode="auto">
          <a:xfrm>
            <a:off x="2514600" y="0"/>
            <a:ext cx="4427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Pop from Empty Stack</a:t>
            </a:r>
          </a:p>
        </p:txBody>
      </p:sp>
      <p:sp>
        <p:nvSpPr>
          <p:cNvPr id="10265" name="Text Box 37"/>
          <p:cNvSpPr txBox="1">
            <a:spLocks noChangeArrowheads="1"/>
          </p:cNvSpPr>
          <p:nvPr/>
        </p:nvSpPr>
        <p:spPr bwMode="auto">
          <a:xfrm>
            <a:off x="5257800" y="2895600"/>
            <a:ext cx="3405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Automaton halts!</a:t>
            </a:r>
          </a:p>
        </p:txBody>
      </p:sp>
      <p:sp>
        <p:nvSpPr>
          <p:cNvPr id="10266" name="Text Box 38"/>
          <p:cNvSpPr txBox="1">
            <a:spLocks noChangeArrowheads="1"/>
          </p:cNvSpPr>
          <p:nvPr/>
        </p:nvSpPr>
        <p:spPr bwMode="auto">
          <a:xfrm>
            <a:off x="228600" y="4876800"/>
            <a:ext cx="83486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If the automaton attempts to pop from </a:t>
            </a:r>
          </a:p>
          <a:p>
            <a:r>
              <a:rPr lang="en-US"/>
              <a:t>empty stack then it halts and rejects input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5450</TotalTime>
  <Words>664</Words>
  <Application>Microsoft Office PowerPoint</Application>
  <PresentationFormat>On-screen Show (4:3)</PresentationFormat>
  <Paragraphs>398</Paragraphs>
  <Slides>77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Comic Sans MS</vt:lpstr>
      <vt:lpstr>Arial</vt:lpstr>
      <vt:lpstr>Times New Roman</vt:lpstr>
      <vt:lpstr>class</vt:lpstr>
      <vt:lpstr>Microsoft Equation 3.0</vt:lpstr>
      <vt:lpstr>Pushdown Automata PDAs</vt:lpstr>
      <vt:lpstr>Pushdown Automaton -- PDA</vt:lpstr>
      <vt:lpstr>PowerPoint Presentation</vt:lpstr>
      <vt:lpstr>The 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Non-Determinism</vt:lpstr>
      <vt:lpstr>Example PDA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PDA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Pushing &amp; Popping Strings</vt:lpstr>
      <vt:lpstr>PowerPoint Presentation</vt:lpstr>
      <vt:lpstr>PowerPoint Presentation</vt:lpstr>
      <vt:lpstr>Another PDA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Formalities for PDAs</vt:lpstr>
      <vt:lpstr>PowerPoint Presentation</vt:lpstr>
      <vt:lpstr>PowerPoint Presentation</vt:lpstr>
      <vt:lpstr>Formal Definition</vt:lpstr>
      <vt:lpstr>Instantaneous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 of PDA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Samiran</cp:lastModifiedBy>
  <cp:revision>1181</cp:revision>
  <cp:lastPrinted>2000-09-25T14:54:54Z</cp:lastPrinted>
  <dcterms:created xsi:type="dcterms:W3CDTF">2000-08-31T01:12:33Z</dcterms:created>
  <dcterms:modified xsi:type="dcterms:W3CDTF">2017-02-20T03:44:31Z</dcterms:modified>
</cp:coreProperties>
</file>