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82" r:id="rId2"/>
    <p:sldId id="283" r:id="rId3"/>
    <p:sldId id="284" r:id="rId4"/>
    <p:sldId id="286" r:id="rId5"/>
    <p:sldId id="288" r:id="rId6"/>
    <p:sldId id="285" r:id="rId7"/>
    <p:sldId id="289" r:id="rId8"/>
    <p:sldId id="290" r:id="rId9"/>
    <p:sldId id="294" r:id="rId10"/>
    <p:sldId id="338" r:id="rId11"/>
    <p:sldId id="339" r:id="rId12"/>
    <p:sldId id="340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26" r:id="rId30"/>
    <p:sldId id="327" r:id="rId31"/>
    <p:sldId id="328" r:id="rId32"/>
    <p:sldId id="329" r:id="rId33"/>
    <p:sldId id="330" r:id="rId34"/>
    <p:sldId id="331" r:id="rId35"/>
    <p:sldId id="341" r:id="rId36"/>
    <p:sldId id="332" r:id="rId37"/>
    <p:sldId id="333" r:id="rId38"/>
    <p:sldId id="335" r:id="rId39"/>
    <p:sldId id="352" r:id="rId40"/>
    <p:sldId id="344" r:id="rId41"/>
    <p:sldId id="336" r:id="rId42"/>
    <p:sldId id="343" r:id="rId43"/>
    <p:sldId id="337" r:id="rId44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55" autoAdjust="0"/>
    <p:restoredTop sz="94426" autoAdjust="0"/>
  </p:normalViewPr>
  <p:slideViewPr>
    <p:cSldViewPr>
      <p:cViewPr>
        <p:scale>
          <a:sx n="76" d="100"/>
          <a:sy n="76" d="100"/>
        </p:scale>
        <p:origin x="-96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4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4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9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41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40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5.wmf"/><Relationship Id="rId7" Type="http://schemas.openxmlformats.org/officeDocument/2006/relationships/image" Target="../media/image42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40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5.wmf"/><Relationship Id="rId7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40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4.wmf"/><Relationship Id="rId7" Type="http://schemas.openxmlformats.org/officeDocument/2006/relationships/image" Target="../media/image40.wmf"/><Relationship Id="rId2" Type="http://schemas.openxmlformats.org/officeDocument/2006/relationships/image" Target="../media/image33.wmf"/><Relationship Id="rId1" Type="http://schemas.openxmlformats.org/officeDocument/2006/relationships/image" Target="../media/image46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35.wmf"/><Relationship Id="rId7" Type="http://schemas.openxmlformats.org/officeDocument/2006/relationships/image" Target="../media/image43.wmf"/><Relationship Id="rId12" Type="http://schemas.openxmlformats.org/officeDocument/2006/relationships/image" Target="../media/image47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40.wmf"/><Relationship Id="rId11" Type="http://schemas.openxmlformats.org/officeDocument/2006/relationships/image" Target="../media/image31.wmf"/><Relationship Id="rId5" Type="http://schemas.openxmlformats.org/officeDocument/2006/relationships/image" Target="../media/image37.wmf"/><Relationship Id="rId10" Type="http://schemas.openxmlformats.org/officeDocument/2006/relationships/image" Target="../media/image4.wmf"/><Relationship Id="rId4" Type="http://schemas.openxmlformats.org/officeDocument/2006/relationships/image" Target="../media/image36.wmf"/><Relationship Id="rId9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.wmf"/><Relationship Id="rId4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3.wmf"/><Relationship Id="rId7" Type="http://schemas.openxmlformats.org/officeDocument/2006/relationships/image" Target="../media/image56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59.wmf"/><Relationship Id="rId1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70.wmf"/><Relationship Id="rId3" Type="http://schemas.openxmlformats.org/officeDocument/2006/relationships/image" Target="../media/image34.wmf"/><Relationship Id="rId7" Type="http://schemas.openxmlformats.org/officeDocument/2006/relationships/image" Target="../media/image57.wmf"/><Relationship Id="rId12" Type="http://schemas.openxmlformats.org/officeDocument/2006/relationships/image" Target="../media/image69.wmf"/><Relationship Id="rId2" Type="http://schemas.openxmlformats.org/officeDocument/2006/relationships/image" Target="../media/image53.wmf"/><Relationship Id="rId1" Type="http://schemas.openxmlformats.org/officeDocument/2006/relationships/image" Target="../media/image65.wmf"/><Relationship Id="rId6" Type="http://schemas.openxmlformats.org/officeDocument/2006/relationships/image" Target="../media/image56.wmf"/><Relationship Id="rId11" Type="http://schemas.openxmlformats.org/officeDocument/2006/relationships/image" Target="../media/image68.wmf"/><Relationship Id="rId5" Type="http://schemas.openxmlformats.org/officeDocument/2006/relationships/image" Target="../media/image55.wmf"/><Relationship Id="rId15" Type="http://schemas.openxmlformats.org/officeDocument/2006/relationships/image" Target="../media/image72.wmf"/><Relationship Id="rId10" Type="http://schemas.openxmlformats.org/officeDocument/2006/relationships/image" Target="../media/image67.wmf"/><Relationship Id="rId4" Type="http://schemas.openxmlformats.org/officeDocument/2006/relationships/image" Target="../media/image54.wmf"/><Relationship Id="rId9" Type="http://schemas.openxmlformats.org/officeDocument/2006/relationships/image" Target="../media/image66.wmf"/><Relationship Id="rId14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24.wmf"/><Relationship Id="rId1" Type="http://schemas.openxmlformats.org/officeDocument/2006/relationships/image" Target="../media/image29.wmf"/><Relationship Id="rId4" Type="http://schemas.openxmlformats.org/officeDocument/2006/relationships/image" Target="../media/image7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29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75.wmf"/><Relationship Id="rId1" Type="http://schemas.openxmlformats.org/officeDocument/2006/relationships/image" Target="../media/image80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74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2.wmf"/><Relationship Id="rId1" Type="http://schemas.openxmlformats.org/officeDocument/2006/relationships/image" Target="../media/image2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4.wmf"/><Relationship Id="rId1" Type="http://schemas.openxmlformats.org/officeDocument/2006/relationships/image" Target="../media/image92.wmf"/><Relationship Id="rId6" Type="http://schemas.openxmlformats.org/officeDocument/2006/relationships/image" Target="../media/image94.wmf"/><Relationship Id="rId5" Type="http://schemas.openxmlformats.org/officeDocument/2006/relationships/image" Target="../media/image29.wmf"/><Relationship Id="rId4" Type="http://schemas.openxmlformats.org/officeDocument/2006/relationships/image" Target="../media/image9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6.wmf"/><Relationship Id="rId7" Type="http://schemas.openxmlformats.org/officeDocument/2006/relationships/image" Target="../media/image97.wmf"/><Relationship Id="rId12" Type="http://schemas.openxmlformats.org/officeDocument/2006/relationships/image" Target="../media/image102.wmf"/><Relationship Id="rId2" Type="http://schemas.openxmlformats.org/officeDocument/2006/relationships/image" Target="../media/image95.wmf"/><Relationship Id="rId1" Type="http://schemas.openxmlformats.org/officeDocument/2006/relationships/image" Target="../media/image92.wmf"/><Relationship Id="rId6" Type="http://schemas.openxmlformats.org/officeDocument/2006/relationships/image" Target="../media/image40.wmf"/><Relationship Id="rId11" Type="http://schemas.openxmlformats.org/officeDocument/2006/relationships/image" Target="../media/image101.wmf"/><Relationship Id="rId5" Type="http://schemas.openxmlformats.org/officeDocument/2006/relationships/image" Target="../media/image43.wmf"/><Relationship Id="rId10" Type="http://schemas.openxmlformats.org/officeDocument/2006/relationships/image" Target="../media/image100.wmf"/><Relationship Id="rId4" Type="http://schemas.openxmlformats.org/officeDocument/2006/relationships/image" Target="../media/image37.wmf"/><Relationship Id="rId9" Type="http://schemas.openxmlformats.org/officeDocument/2006/relationships/image" Target="../media/image99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43.wmf"/><Relationship Id="rId7" Type="http://schemas.openxmlformats.org/officeDocument/2006/relationships/image" Target="../media/image104.wmf"/><Relationship Id="rId2" Type="http://schemas.openxmlformats.org/officeDocument/2006/relationships/image" Target="../media/image37.wmf"/><Relationship Id="rId1" Type="http://schemas.openxmlformats.org/officeDocument/2006/relationships/image" Target="../media/image95.wmf"/><Relationship Id="rId6" Type="http://schemas.openxmlformats.org/officeDocument/2006/relationships/image" Target="../media/image102.wmf"/><Relationship Id="rId5" Type="http://schemas.openxmlformats.org/officeDocument/2006/relationships/image" Target="../media/image103.wmf"/><Relationship Id="rId10" Type="http://schemas.openxmlformats.org/officeDocument/2006/relationships/image" Target="../media/image107.wmf"/><Relationship Id="rId4" Type="http://schemas.openxmlformats.org/officeDocument/2006/relationships/image" Target="../media/image40.wmf"/><Relationship Id="rId9" Type="http://schemas.openxmlformats.org/officeDocument/2006/relationships/image" Target="../media/image106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40.wmf"/><Relationship Id="rId7" Type="http://schemas.openxmlformats.org/officeDocument/2006/relationships/image" Target="../media/image105.wmf"/><Relationship Id="rId2" Type="http://schemas.openxmlformats.org/officeDocument/2006/relationships/image" Target="../media/image43.wmf"/><Relationship Id="rId1" Type="http://schemas.openxmlformats.org/officeDocument/2006/relationships/image" Target="../media/image37.wmf"/><Relationship Id="rId6" Type="http://schemas.openxmlformats.org/officeDocument/2006/relationships/image" Target="../media/image104.wmf"/><Relationship Id="rId5" Type="http://schemas.openxmlformats.org/officeDocument/2006/relationships/image" Target="../media/image102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40.wmf"/><Relationship Id="rId7" Type="http://schemas.openxmlformats.org/officeDocument/2006/relationships/image" Target="../media/image105.wmf"/><Relationship Id="rId2" Type="http://schemas.openxmlformats.org/officeDocument/2006/relationships/image" Target="../media/image43.wmf"/><Relationship Id="rId1" Type="http://schemas.openxmlformats.org/officeDocument/2006/relationships/image" Target="../media/image37.wmf"/><Relationship Id="rId6" Type="http://schemas.openxmlformats.org/officeDocument/2006/relationships/image" Target="../media/image104.wmf"/><Relationship Id="rId5" Type="http://schemas.openxmlformats.org/officeDocument/2006/relationships/image" Target="../media/image102.wmf"/><Relationship Id="rId4" Type="http://schemas.openxmlformats.org/officeDocument/2006/relationships/image" Target="../media/image103.wmf"/><Relationship Id="rId9" Type="http://schemas.openxmlformats.org/officeDocument/2006/relationships/image" Target="../media/image10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40.wmf"/><Relationship Id="rId7" Type="http://schemas.openxmlformats.org/officeDocument/2006/relationships/image" Target="../media/image105.wmf"/><Relationship Id="rId2" Type="http://schemas.openxmlformats.org/officeDocument/2006/relationships/image" Target="../media/image43.wmf"/><Relationship Id="rId1" Type="http://schemas.openxmlformats.org/officeDocument/2006/relationships/image" Target="../media/image37.wmf"/><Relationship Id="rId6" Type="http://schemas.openxmlformats.org/officeDocument/2006/relationships/image" Target="../media/image104.wmf"/><Relationship Id="rId11" Type="http://schemas.openxmlformats.org/officeDocument/2006/relationships/image" Target="../media/image111.wmf"/><Relationship Id="rId5" Type="http://schemas.openxmlformats.org/officeDocument/2006/relationships/image" Target="../media/image102.wmf"/><Relationship Id="rId10" Type="http://schemas.openxmlformats.org/officeDocument/2006/relationships/image" Target="../media/image4.wmf"/><Relationship Id="rId4" Type="http://schemas.openxmlformats.org/officeDocument/2006/relationships/image" Target="../media/image103.wmf"/><Relationship Id="rId9" Type="http://schemas.openxmlformats.org/officeDocument/2006/relationships/image" Target="../media/image11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37.wmf"/><Relationship Id="rId4" Type="http://schemas.openxmlformats.org/officeDocument/2006/relationships/image" Target="../media/image1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9.wmf"/><Relationship Id="rId1" Type="http://schemas.openxmlformats.org/officeDocument/2006/relationships/image" Target="../media/image15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21620B1-E7D6-4DCC-B720-00C5976C2E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0D823FD4-3827-4F76-A950-0F9E3155C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8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A2C13-E669-4EED-B807-578CC7123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6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62EB1-E7E0-45F0-8DD4-1B05CC32E4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0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39067-1074-420C-A822-E2EF92EB32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4D0D0-73AA-4879-806A-81DFD70EEF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B78E8-67D4-49C6-B991-0D7F94C9D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4D160-977E-4846-A9A5-27F0D73775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B53AA-0EA6-4000-8DAD-CD85D6FC7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4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55277-2B29-4598-BCB7-6A7A0230C7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4CC25-6D07-4BE2-836B-9999514169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E0322-5A6A-459F-B203-620ABF8FC7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3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C0C9D-7679-4684-AC4F-605523E22B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8A97F3F-464E-469A-B8DF-345E977397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3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63.bin"/><Relationship Id="rId18" Type="http://schemas.openxmlformats.org/officeDocument/2006/relationships/oleObject" Target="../embeddings/oleObject66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72.bin"/><Relationship Id="rId18" Type="http://schemas.openxmlformats.org/officeDocument/2006/relationships/oleObject" Target="../embeddings/oleObject75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82.bin"/><Relationship Id="rId18" Type="http://schemas.openxmlformats.org/officeDocument/2006/relationships/oleObject" Target="../embeddings/oleObject85.bin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40.wmf"/><Relationship Id="rId22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93.bin"/><Relationship Id="rId18" Type="http://schemas.openxmlformats.org/officeDocument/2006/relationships/oleObject" Target="../embeddings/oleObject96.bin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37.wmf"/><Relationship Id="rId22" Type="http://schemas.openxmlformats.org/officeDocument/2006/relationships/image" Target="../media/image4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43.wmf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6.bin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4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47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11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50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1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3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6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61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6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61.wmf"/><Relationship Id="rId26" Type="http://schemas.openxmlformats.org/officeDocument/2006/relationships/oleObject" Target="../embeddings/oleObject149.bin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34" Type="http://schemas.openxmlformats.org/officeDocument/2006/relationships/oleObject" Target="../embeddings/oleObject154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144.bin"/><Relationship Id="rId25" Type="http://schemas.openxmlformats.org/officeDocument/2006/relationships/image" Target="../media/image68.wmf"/><Relationship Id="rId33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20" Type="http://schemas.openxmlformats.org/officeDocument/2006/relationships/image" Target="../media/image66.wmf"/><Relationship Id="rId29" Type="http://schemas.openxmlformats.org/officeDocument/2006/relationships/oleObject" Target="../embeddings/oleObject151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141.bin"/><Relationship Id="rId24" Type="http://schemas.openxmlformats.org/officeDocument/2006/relationships/oleObject" Target="../embeddings/oleObject148.bin"/><Relationship Id="rId32" Type="http://schemas.openxmlformats.org/officeDocument/2006/relationships/image" Target="../media/image71.w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image" Target="../media/image67.wmf"/><Relationship Id="rId28" Type="http://schemas.openxmlformats.org/officeDocument/2006/relationships/oleObject" Target="../embeddings/oleObject150.bin"/><Relationship Id="rId36" Type="http://schemas.openxmlformats.org/officeDocument/2006/relationships/image" Target="../media/image72.w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145.bin"/><Relationship Id="rId31" Type="http://schemas.openxmlformats.org/officeDocument/2006/relationships/oleObject" Target="../embeddings/oleObject152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56.wmf"/><Relationship Id="rId22" Type="http://schemas.openxmlformats.org/officeDocument/2006/relationships/oleObject" Target="../embeddings/oleObject147.bin"/><Relationship Id="rId27" Type="http://schemas.openxmlformats.org/officeDocument/2006/relationships/image" Target="../media/image69.wmf"/><Relationship Id="rId30" Type="http://schemas.openxmlformats.org/officeDocument/2006/relationships/image" Target="../media/image70.wmf"/><Relationship Id="rId35" Type="http://schemas.openxmlformats.org/officeDocument/2006/relationships/oleObject" Target="../embeddings/oleObject15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74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5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7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80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8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6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5.wmf"/><Relationship Id="rId11" Type="http://schemas.openxmlformats.org/officeDocument/2006/relationships/image" Target="../media/image85.wmf"/><Relationship Id="rId5" Type="http://schemas.openxmlformats.org/officeDocument/2006/relationships/oleObject" Target="../embeddings/oleObject171.bin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174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73.bin"/><Relationship Id="rId14" Type="http://schemas.openxmlformats.org/officeDocument/2006/relationships/oleObject" Target="../embeddings/oleObject17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90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18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2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29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image" Target="../media/image94.wmf"/><Relationship Id="rId10" Type="http://schemas.openxmlformats.org/officeDocument/2006/relationships/image" Target="../media/image93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88.bin"/><Relationship Id="rId14" Type="http://schemas.openxmlformats.org/officeDocument/2006/relationships/oleObject" Target="../embeddings/oleObject19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97.wmf"/><Relationship Id="rId26" Type="http://schemas.openxmlformats.org/officeDocument/2006/relationships/oleObject" Target="../embeddings/oleObject205.bin"/><Relationship Id="rId3" Type="http://schemas.openxmlformats.org/officeDocument/2006/relationships/oleObject" Target="../embeddings/oleObject192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200.bin"/><Relationship Id="rId25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98.wmf"/><Relationship Id="rId29" Type="http://schemas.openxmlformats.org/officeDocument/2006/relationships/image" Target="../media/image102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96.bin"/><Relationship Id="rId24" Type="http://schemas.openxmlformats.org/officeDocument/2006/relationships/oleObject" Target="../embeddings/oleObject204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9.bin"/><Relationship Id="rId23" Type="http://schemas.openxmlformats.org/officeDocument/2006/relationships/image" Target="../media/image99.wmf"/><Relationship Id="rId28" Type="http://schemas.openxmlformats.org/officeDocument/2006/relationships/oleObject" Target="../embeddings/oleObject206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95.bin"/><Relationship Id="rId14" Type="http://schemas.openxmlformats.org/officeDocument/2006/relationships/oleObject" Target="../embeddings/oleObject198.bin"/><Relationship Id="rId22" Type="http://schemas.openxmlformats.org/officeDocument/2006/relationships/oleObject" Target="../embeddings/oleObject203.bin"/><Relationship Id="rId27" Type="http://schemas.openxmlformats.org/officeDocument/2006/relationships/image" Target="../media/image10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2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12.bin"/><Relationship Id="rId24" Type="http://schemas.openxmlformats.org/officeDocument/2006/relationships/image" Target="../media/image107.wmf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4.bin"/><Relationship Id="rId23" Type="http://schemas.openxmlformats.org/officeDocument/2006/relationships/oleObject" Target="../embeddings/oleObject218.bin"/><Relationship Id="rId10" Type="http://schemas.openxmlformats.org/officeDocument/2006/relationships/oleObject" Target="../embeddings/oleObject211.bin"/><Relationship Id="rId19" Type="http://schemas.openxmlformats.org/officeDocument/2006/relationships/oleObject" Target="../embeddings/oleObject216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103.wmf"/><Relationship Id="rId22" Type="http://schemas.openxmlformats.org/officeDocument/2006/relationships/image" Target="../media/image10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228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102.wmf"/><Relationship Id="rId22" Type="http://schemas.openxmlformats.org/officeDocument/2006/relationships/image" Target="../media/image10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7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102.wmf"/><Relationship Id="rId22" Type="http://schemas.openxmlformats.org/officeDocument/2006/relationships/image" Target="../media/image10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oleObject" Target="../embeddings/oleObject247.bin"/><Relationship Id="rId18" Type="http://schemas.openxmlformats.org/officeDocument/2006/relationships/image" Target="../media/image105.wmf"/><Relationship Id="rId26" Type="http://schemas.openxmlformats.org/officeDocument/2006/relationships/image" Target="../media/image111.wmf"/><Relationship Id="rId3" Type="http://schemas.openxmlformats.org/officeDocument/2006/relationships/oleObject" Target="../embeddings/oleObject241.bin"/><Relationship Id="rId21" Type="http://schemas.openxmlformats.org/officeDocument/2006/relationships/oleObject" Target="../embeddings/oleObject25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249.bin"/><Relationship Id="rId25" Type="http://schemas.openxmlformats.org/officeDocument/2006/relationships/oleObject" Target="../embeddings/oleObject2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246.bin"/><Relationship Id="rId24" Type="http://schemas.openxmlformats.org/officeDocument/2006/relationships/image" Target="../media/image4.wmf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8.bin"/><Relationship Id="rId23" Type="http://schemas.openxmlformats.org/officeDocument/2006/relationships/oleObject" Target="../embeddings/oleObject252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250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102.wmf"/><Relationship Id="rId22" Type="http://schemas.openxmlformats.org/officeDocument/2006/relationships/image" Target="../media/image11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255.bin"/><Relationship Id="rId10" Type="http://schemas.openxmlformats.org/officeDocument/2006/relationships/image" Target="../media/image114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5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259.bin"/><Relationship Id="rId4" Type="http://schemas.openxmlformats.org/officeDocument/2006/relationships/image" Target="../media/image11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0.bin"/><Relationship Id="rId7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62.bin"/><Relationship Id="rId5" Type="http://schemas.openxmlformats.org/officeDocument/2006/relationships/oleObject" Target="../embeddings/oleObject261.bin"/><Relationship Id="rId4" Type="http://schemas.openxmlformats.org/officeDocument/2006/relationships/image" Target="../media/image7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880C-DB52-4C40-A838-8FD5EB530307}" type="slidenum">
              <a:rPr lang="en-US"/>
              <a:pPr/>
              <a:t>1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Grammars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Grammars with </a:t>
            </a:r>
          </a:p>
          <a:p>
            <a:r>
              <a:rPr lang="en-US"/>
              <a:t>at most one variable at the right side</a:t>
            </a:r>
          </a:p>
          <a:p>
            <a:r>
              <a:rPr lang="en-US"/>
              <a:t>of a production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Examples:</a:t>
            </a:r>
          </a:p>
          <a:p>
            <a:r>
              <a:rPr lang="en-US"/>
              <a:t>                   </a:t>
            </a:r>
          </a:p>
        </p:txBody>
      </p:sp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6172200" y="3810000"/>
          <a:ext cx="18923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8" name="Equation" r:id="rId3" imgW="1892160" imgH="1955520" progId="Equation.3">
                  <p:embed/>
                </p:oleObj>
              </mc:Choice>
              <mc:Fallback>
                <p:oleObj name="Equation" r:id="rId3" imgW="1892160" imgH="1955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10000"/>
                        <a:ext cx="18923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2743200" y="38100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9" name="Equation" r:id="rId5" imgW="1803240" imgH="1193760" progId="Equation.3">
                  <p:embed/>
                </p:oleObj>
              </mc:Choice>
              <mc:Fallback>
                <p:oleObj name="Equation" r:id="rId5" imgW="1803240" imgH="1193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BED6-698F-4BBE-987E-A4973633F358}" type="slidenum">
              <a:rPr lang="en-US"/>
              <a:pPr/>
              <a:t>10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</a:t>
            </a:r>
          </a:p>
        </p:txBody>
      </p:sp>
      <p:sp>
        <p:nvSpPr>
          <p:cNvPr id="270339" name="AutoShape 3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36385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Grammars</a:t>
            </a:r>
          </a:p>
        </p:txBody>
      </p:sp>
      <p:sp>
        <p:nvSpPr>
          <p:cNvPr id="270341" name="AutoShape 5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0342" name="AutoShape 6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0343" name="AutoShape 7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6477000" y="16764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270345" name="Object 9"/>
          <p:cNvGraphicFramePr>
            <a:graphicFrameLocks noChangeAspect="1"/>
          </p:cNvGraphicFramePr>
          <p:nvPr/>
        </p:nvGraphicFramePr>
        <p:xfrm>
          <a:off x="4953000" y="1905000"/>
          <a:ext cx="76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16" name="Equation" r:id="rId3" imgW="304560" imgH="177480" progId="Equation.3">
                  <p:embed/>
                </p:oleObj>
              </mc:Choice>
              <mc:Fallback>
                <p:oleObj name="Equation" r:id="rId3" imgW="30456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05000"/>
                        <a:ext cx="76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B5E8-8BE7-41E7-A259-0A4DB3800008}" type="slidenum">
              <a:rPr lang="en-US"/>
              <a:pPr/>
              <a:t>11</a:t>
            </a:fld>
            <a:endParaRPr lang="en-US"/>
          </a:p>
        </p:txBody>
      </p:sp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Theorem - </a:t>
            </a:r>
            <a:r>
              <a:rPr lang="en-US" sz="3600">
                <a:solidFill>
                  <a:srgbClr val="FF0000"/>
                </a:solidFill>
              </a:rPr>
              <a:t>Part 1</a:t>
            </a:r>
          </a:p>
        </p:txBody>
      </p:sp>
      <p:sp>
        <p:nvSpPr>
          <p:cNvPr id="271367" name="AutoShape 7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457200" y="1447800"/>
            <a:ext cx="36385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Grammars</a:t>
            </a:r>
          </a:p>
        </p:txBody>
      </p:sp>
      <p:sp>
        <p:nvSpPr>
          <p:cNvPr id="271369" name="AutoShape 9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1370" name="AutoShape 10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1371" name="AutoShape 11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6477000" y="16764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271373" name="Object 13"/>
          <p:cNvGraphicFramePr>
            <a:graphicFrameLocks noChangeAspect="1"/>
          </p:cNvGraphicFramePr>
          <p:nvPr/>
        </p:nvGraphicFramePr>
        <p:xfrm>
          <a:off x="4953000" y="1828800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5" name="Equation" r:id="rId3" imgW="393480" imgH="368280" progId="Equation.3">
                  <p:embed/>
                </p:oleObj>
              </mc:Choice>
              <mc:Fallback>
                <p:oleObj name="Equation" r:id="rId3" imgW="39348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828800"/>
                        <a:ext cx="828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1524000" y="3962400"/>
            <a:ext cx="61737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Any regular grammar generates</a:t>
            </a:r>
          </a:p>
          <a:p>
            <a:r>
              <a:rPr lang="en-US"/>
              <a:t>a regular language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B5EE-F805-4E1C-B508-6447A172AD92}" type="slidenum">
              <a:rPr lang="en-US"/>
              <a:pPr/>
              <a:t>12</a:t>
            </a:fld>
            <a:endParaRPr lang="en-US"/>
          </a:p>
        </p:txBody>
      </p:sp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Theorem - </a:t>
            </a:r>
            <a:r>
              <a:rPr lang="en-US" sz="3600">
                <a:solidFill>
                  <a:srgbClr val="FF0000"/>
                </a:solidFill>
              </a:rPr>
              <a:t>Part 2</a:t>
            </a:r>
          </a:p>
        </p:txBody>
      </p:sp>
      <p:sp>
        <p:nvSpPr>
          <p:cNvPr id="272387" name="AutoShape 3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36385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Grammars</a:t>
            </a:r>
          </a:p>
        </p:txBody>
      </p:sp>
      <p:sp>
        <p:nvSpPr>
          <p:cNvPr id="272389" name="AutoShape 5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2390" name="AutoShape 6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2391" name="AutoShape 7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6477000" y="16764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272393" name="Object 9"/>
          <p:cNvGraphicFramePr>
            <a:graphicFrameLocks noChangeAspect="1"/>
          </p:cNvGraphicFramePr>
          <p:nvPr/>
        </p:nvGraphicFramePr>
        <p:xfrm>
          <a:off x="4953000" y="1828800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0" name="Equation" r:id="rId3" imgW="393480" imgH="368280" progId="Equation.3">
                  <p:embed/>
                </p:oleObj>
              </mc:Choice>
              <mc:Fallback>
                <p:oleObj name="Equation" r:id="rId3" imgW="39348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828800"/>
                        <a:ext cx="828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9" name="Text Box 15"/>
          <p:cNvSpPr txBox="1">
            <a:spLocks noChangeArrowheads="1"/>
          </p:cNvSpPr>
          <p:nvPr/>
        </p:nvSpPr>
        <p:spPr bwMode="auto">
          <a:xfrm>
            <a:off x="1676400" y="3962400"/>
            <a:ext cx="6721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Any regular language is generated </a:t>
            </a:r>
          </a:p>
          <a:p>
            <a:r>
              <a:rPr lang="en-US"/>
              <a:t>by a regular grammar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7019-F47F-4185-B049-F3D98B0F2FED}" type="slidenum">
              <a:rPr lang="en-US"/>
              <a:pPr/>
              <a:t>13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– </a:t>
            </a:r>
            <a:r>
              <a:rPr lang="en-US">
                <a:solidFill>
                  <a:srgbClr val="FF0000"/>
                </a:solidFill>
              </a:rPr>
              <a:t>Part 1</a:t>
            </a:r>
          </a:p>
        </p:txBody>
      </p:sp>
      <p:sp>
        <p:nvSpPr>
          <p:cNvPr id="227339" name="AutoShape 11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7340" name="Text Box 12"/>
          <p:cNvSpPr txBox="1">
            <a:spLocks noChangeArrowheads="1"/>
          </p:cNvSpPr>
          <p:nvPr/>
        </p:nvSpPr>
        <p:spPr bwMode="auto">
          <a:xfrm>
            <a:off x="457200" y="1447800"/>
            <a:ext cx="36385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Grammars</a:t>
            </a:r>
          </a:p>
        </p:txBody>
      </p:sp>
      <p:sp>
        <p:nvSpPr>
          <p:cNvPr id="227341" name="AutoShape 13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7342" name="AutoShape 14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7343" name="AutoShape 15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227345" name="Object 17"/>
          <p:cNvGraphicFramePr>
            <a:graphicFrameLocks noChangeAspect="1"/>
          </p:cNvGraphicFramePr>
          <p:nvPr/>
        </p:nvGraphicFramePr>
        <p:xfrm>
          <a:off x="4953000" y="1828800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9" name="Equation" r:id="rId3" imgW="393480" imgH="368280" progId="Equation.3">
                  <p:embed/>
                </p:oleObj>
              </mc:Choice>
              <mc:Fallback>
                <p:oleObj name="Equation" r:id="rId3" imgW="39348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828800"/>
                        <a:ext cx="828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762000" y="4114800"/>
            <a:ext cx="69818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language              generated by </a:t>
            </a:r>
          </a:p>
          <a:p>
            <a:r>
              <a:rPr lang="en-US"/>
              <a:t>any regular grammar        is regular</a:t>
            </a:r>
          </a:p>
        </p:txBody>
      </p:sp>
      <p:graphicFrame>
        <p:nvGraphicFramePr>
          <p:cNvPr id="227347" name="Object 19"/>
          <p:cNvGraphicFramePr>
            <a:graphicFrameLocks noChangeAspect="1"/>
          </p:cNvGraphicFramePr>
          <p:nvPr/>
        </p:nvGraphicFramePr>
        <p:xfrm>
          <a:off x="3657600" y="41910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0" name="Equation" r:id="rId5" imgW="1066680" imgH="533160" progId="Equation.3">
                  <p:embed/>
                </p:oleObj>
              </mc:Choice>
              <mc:Fallback>
                <p:oleObj name="Equation" r:id="rId5" imgW="1066680" imgH="533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91000"/>
                        <a:ext cx="106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8" name="Object 20"/>
          <p:cNvGraphicFramePr>
            <a:graphicFrameLocks noChangeAspect="1"/>
          </p:cNvGraphicFramePr>
          <p:nvPr/>
        </p:nvGraphicFramePr>
        <p:xfrm>
          <a:off x="5105400" y="4800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1" name="Equation" r:id="rId7" imgW="393480" imgH="419040" progId="Equation.3">
                  <p:embed/>
                </p:oleObj>
              </mc:Choice>
              <mc:Fallback>
                <p:oleObj name="Equation" r:id="rId7" imgW="39348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006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51C3-3829-4C8E-A16F-8F1B994E414D}" type="slidenum">
              <a:rPr lang="en-US"/>
              <a:pPr/>
              <a:t>14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case of Right-Linear Grammars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Let      be a right-linear grammar</a:t>
            </a:r>
          </a:p>
          <a:p>
            <a:endParaRPr lang="en-US"/>
          </a:p>
          <a:p>
            <a:r>
              <a:rPr lang="en-US"/>
              <a:t>We will prove:             is regular</a:t>
            </a:r>
          </a:p>
          <a:p>
            <a:endParaRPr lang="en-US"/>
          </a:p>
          <a:p>
            <a:endParaRPr lang="en-US"/>
          </a:p>
          <a:p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Proof idea:    </a:t>
            </a:r>
            <a:r>
              <a:rPr lang="en-US"/>
              <a:t>We will construct NFA</a:t>
            </a:r>
          </a:p>
          <a:p>
            <a:r>
              <a:rPr lang="en-US"/>
              <a:t>                        with </a:t>
            </a:r>
          </a:p>
          <a:p>
            <a:endParaRPr lang="en-US"/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1054100" y="15049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0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5049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3276600" y="2667000"/>
          <a:ext cx="1066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1" name="Equation" r:id="rId5" imgW="1066680" imgH="533160" progId="Equation.3">
                  <p:embed/>
                </p:oleObj>
              </mc:Choice>
              <mc:Fallback>
                <p:oleObj name="Equation" r:id="rId5" imgW="106668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1066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8" name="Object 6"/>
          <p:cNvGraphicFramePr>
            <a:graphicFrameLocks noChangeAspect="1"/>
          </p:cNvGraphicFramePr>
          <p:nvPr/>
        </p:nvGraphicFramePr>
        <p:xfrm>
          <a:off x="7696200" y="5029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2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9" name="Object 7"/>
          <p:cNvGraphicFramePr>
            <a:graphicFrameLocks noChangeAspect="1"/>
          </p:cNvGraphicFramePr>
          <p:nvPr/>
        </p:nvGraphicFramePr>
        <p:xfrm>
          <a:off x="4343400" y="5562600"/>
          <a:ext cx="2755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3" name="Equation" r:id="rId9" imgW="2755800" imgH="533160" progId="Equation.3">
                  <p:embed/>
                </p:oleObj>
              </mc:Choice>
              <mc:Fallback>
                <p:oleObj name="Equation" r:id="rId9" imgW="275580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562600"/>
                        <a:ext cx="2755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3FAA-57CE-47F6-8F6C-56EC31CB18C5}" type="slidenum">
              <a:rPr lang="en-US"/>
              <a:pPr/>
              <a:t>15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Grammar       is right-linear</a:t>
            </a:r>
          </a:p>
          <a:p>
            <a:endParaRPr lang="en-US"/>
          </a:p>
        </p:txBody>
      </p:sp>
      <p:graphicFrame>
        <p:nvGraphicFramePr>
          <p:cNvPr id="229380" name="Object 4"/>
          <p:cNvGraphicFramePr>
            <a:graphicFrameLocks noChangeAspect="1"/>
          </p:cNvGraphicFramePr>
          <p:nvPr/>
        </p:nvGraphicFramePr>
        <p:xfrm>
          <a:off x="2197100" y="8953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3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8953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Example:</a:t>
            </a:r>
          </a:p>
        </p:txBody>
      </p:sp>
      <p:graphicFrame>
        <p:nvGraphicFramePr>
          <p:cNvPr id="229382" name="Object 6"/>
          <p:cNvGraphicFramePr>
            <a:graphicFrameLocks noChangeAspect="1"/>
          </p:cNvGraphicFramePr>
          <p:nvPr/>
        </p:nvGraphicFramePr>
        <p:xfrm>
          <a:off x="3124200" y="2057400"/>
          <a:ext cx="22987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4" name="Equation" r:id="rId5" imgW="2298600" imgH="2070000" progId="Equation.3">
                  <p:embed/>
                </p:oleObj>
              </mc:Choice>
              <mc:Fallback>
                <p:oleObj name="Equation" r:id="rId5" imgW="2298600" imgH="2070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2987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D0D0-11DF-4567-9D59-1E948F78CD3D}" type="slidenum">
              <a:rPr lang="en-US"/>
              <a:pPr/>
              <a:t>16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Construct NFA         such that</a:t>
            </a:r>
          </a:p>
          <a:p>
            <a:r>
              <a:rPr lang="en-US"/>
              <a:t>every state is a grammar variable:</a:t>
            </a:r>
          </a:p>
        </p:txBody>
      </p:sp>
      <p:graphicFrame>
        <p:nvGraphicFramePr>
          <p:cNvPr id="230404" name="Object 4"/>
          <p:cNvGraphicFramePr>
            <a:graphicFrameLocks noChangeAspect="1"/>
          </p:cNvGraphicFramePr>
          <p:nvPr/>
        </p:nvGraphicFramePr>
        <p:xfrm>
          <a:off x="3327400" y="9017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7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9017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330200" y="4622800"/>
          <a:ext cx="22987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8" name="Equation" r:id="rId5" imgW="2298600" imgH="2070000" progId="Equation.3">
                  <p:embed/>
                </p:oleObj>
              </mc:Choice>
              <mc:Fallback>
                <p:oleObj name="Equation" r:id="rId5" imgW="2298600" imgH="2070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622800"/>
                        <a:ext cx="22987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6" name="Oval 6"/>
          <p:cNvSpPr>
            <a:spLocks noChangeArrowheads="1"/>
          </p:cNvSpPr>
          <p:nvPr/>
        </p:nvSpPr>
        <p:spPr bwMode="auto">
          <a:xfrm>
            <a:off x="2057400" y="30480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0407" name="Oval 7"/>
          <p:cNvSpPr>
            <a:spLocks noChangeArrowheads="1"/>
          </p:cNvSpPr>
          <p:nvPr/>
        </p:nvSpPr>
        <p:spPr bwMode="auto">
          <a:xfrm>
            <a:off x="3962400" y="22098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3962400" y="40386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0409" name="Oval 9"/>
          <p:cNvSpPr>
            <a:spLocks noChangeArrowheads="1"/>
          </p:cNvSpPr>
          <p:nvPr/>
        </p:nvSpPr>
        <p:spPr bwMode="auto">
          <a:xfrm>
            <a:off x="5943600" y="3124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0410" name="Object 10"/>
          <p:cNvGraphicFramePr>
            <a:graphicFrameLocks noChangeAspect="1"/>
          </p:cNvGraphicFramePr>
          <p:nvPr/>
        </p:nvGraphicFramePr>
        <p:xfrm>
          <a:off x="2287588" y="3201988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9"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201988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1" name="Object 11"/>
          <p:cNvGraphicFramePr>
            <a:graphicFrameLocks noChangeAspect="1"/>
          </p:cNvGraphicFramePr>
          <p:nvPr/>
        </p:nvGraphicFramePr>
        <p:xfrm>
          <a:off x="6089650" y="3244850"/>
          <a:ext cx="52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0" name="Equation" r:id="rId9" imgW="520560" imgH="520560" progId="Equation.3">
                  <p:embed/>
                </p:oleObj>
              </mc:Choice>
              <mc:Fallback>
                <p:oleObj name="Equation" r:id="rId9" imgW="52056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3244850"/>
                        <a:ext cx="52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2" name="Object 12"/>
          <p:cNvGraphicFramePr>
            <a:graphicFrameLocks noChangeAspect="1"/>
          </p:cNvGraphicFramePr>
          <p:nvPr/>
        </p:nvGraphicFramePr>
        <p:xfrm>
          <a:off x="4191000" y="2362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1" name="Equation" r:id="rId11" imgW="330120" imgH="368280" progId="Equation.3">
                  <p:embed/>
                </p:oleObj>
              </mc:Choice>
              <mc:Fallback>
                <p:oleObj name="Equation" r:id="rId11" imgW="33012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362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3" name="Object 13"/>
          <p:cNvGraphicFramePr>
            <a:graphicFrameLocks noChangeAspect="1"/>
          </p:cNvGraphicFramePr>
          <p:nvPr/>
        </p:nvGraphicFramePr>
        <p:xfrm>
          <a:off x="4114800" y="41910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2" name="Equation" r:id="rId13" imgW="330120" imgH="368280" progId="Equation.3">
                  <p:embed/>
                </p:oleObj>
              </mc:Choice>
              <mc:Fallback>
                <p:oleObj name="Equation" r:id="rId13" imgW="33012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910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4" name="Line 14"/>
          <p:cNvSpPr>
            <a:spLocks noChangeShapeType="1"/>
          </p:cNvSpPr>
          <p:nvPr/>
        </p:nvSpPr>
        <p:spPr bwMode="auto">
          <a:xfrm>
            <a:off x="13716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6972300" y="2895600"/>
            <a:ext cx="21717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special</a:t>
            </a:r>
          </a:p>
          <a:p>
            <a:r>
              <a:rPr lang="en-US">
                <a:solidFill>
                  <a:srgbClr val="FF0000"/>
                </a:solidFill>
              </a:rPr>
              <a:t>final state</a:t>
            </a:r>
          </a:p>
        </p:txBody>
      </p:sp>
      <p:sp>
        <p:nvSpPr>
          <p:cNvPr id="230416" name="Oval 16"/>
          <p:cNvSpPr>
            <a:spLocks noChangeArrowheads="1"/>
          </p:cNvSpPr>
          <p:nvPr/>
        </p:nvSpPr>
        <p:spPr bwMode="auto">
          <a:xfrm>
            <a:off x="5791200" y="29718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D0967-119A-432B-A887-4C1BDA6D7E7A}" type="slidenum">
              <a:rPr lang="en-US"/>
              <a:pPr/>
              <a:t>17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edges for each production:</a:t>
            </a:r>
          </a:p>
        </p:txBody>
      </p:sp>
      <p:sp>
        <p:nvSpPr>
          <p:cNvPr id="231428" name="Oval 4"/>
          <p:cNvSpPr>
            <a:spLocks noChangeArrowheads="1"/>
          </p:cNvSpPr>
          <p:nvPr/>
        </p:nvSpPr>
        <p:spPr bwMode="auto">
          <a:xfrm>
            <a:off x="2057400" y="30480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1429" name="Oval 5"/>
          <p:cNvSpPr>
            <a:spLocks noChangeArrowheads="1"/>
          </p:cNvSpPr>
          <p:nvPr/>
        </p:nvSpPr>
        <p:spPr bwMode="auto">
          <a:xfrm>
            <a:off x="3962400" y="22098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1430" name="Oval 6"/>
          <p:cNvSpPr>
            <a:spLocks noChangeArrowheads="1"/>
          </p:cNvSpPr>
          <p:nvPr/>
        </p:nvSpPr>
        <p:spPr bwMode="auto">
          <a:xfrm>
            <a:off x="3962400" y="40386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1431" name="Oval 7"/>
          <p:cNvSpPr>
            <a:spLocks noChangeArrowheads="1"/>
          </p:cNvSpPr>
          <p:nvPr/>
        </p:nvSpPr>
        <p:spPr bwMode="auto">
          <a:xfrm>
            <a:off x="5943600" y="3124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1432" name="Object 8"/>
          <p:cNvGraphicFramePr>
            <a:graphicFrameLocks noChangeAspect="1"/>
          </p:cNvGraphicFramePr>
          <p:nvPr/>
        </p:nvGraphicFramePr>
        <p:xfrm>
          <a:off x="2287588" y="3201988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1" name="Equation" r:id="rId3" imgW="304560" imgH="380880" progId="Equation.3">
                  <p:embed/>
                </p:oleObj>
              </mc:Choice>
              <mc:Fallback>
                <p:oleObj name="Equation" r:id="rId3" imgW="30456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201988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3" name="Object 9"/>
          <p:cNvGraphicFramePr>
            <a:graphicFrameLocks noChangeAspect="1"/>
          </p:cNvGraphicFramePr>
          <p:nvPr/>
        </p:nvGraphicFramePr>
        <p:xfrm>
          <a:off x="6089650" y="3244850"/>
          <a:ext cx="52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2" name="Equation" r:id="rId5" imgW="520560" imgH="520560" progId="Equation.3">
                  <p:embed/>
                </p:oleObj>
              </mc:Choice>
              <mc:Fallback>
                <p:oleObj name="Equation" r:id="rId5" imgW="52056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3244850"/>
                        <a:ext cx="52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4" name="Object 10"/>
          <p:cNvGraphicFramePr>
            <a:graphicFrameLocks noChangeAspect="1"/>
          </p:cNvGraphicFramePr>
          <p:nvPr/>
        </p:nvGraphicFramePr>
        <p:xfrm>
          <a:off x="4191000" y="2362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3" name="Equation" r:id="rId7" imgW="330120" imgH="368280" progId="Equation.3">
                  <p:embed/>
                </p:oleObj>
              </mc:Choice>
              <mc:Fallback>
                <p:oleObj name="Equation" r:id="rId7" imgW="33012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362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5" name="Object 11"/>
          <p:cNvGraphicFramePr>
            <a:graphicFrameLocks noChangeAspect="1"/>
          </p:cNvGraphicFramePr>
          <p:nvPr/>
        </p:nvGraphicFramePr>
        <p:xfrm>
          <a:off x="4114800" y="41910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4" name="Equation" r:id="rId9" imgW="330120" imgH="368280" progId="Equation.3">
                  <p:embed/>
                </p:oleObj>
              </mc:Choice>
              <mc:Fallback>
                <p:oleObj name="Equation" r:id="rId9" imgW="33012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910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6" name="Line 12"/>
          <p:cNvSpPr>
            <a:spLocks noChangeShapeType="1"/>
          </p:cNvSpPr>
          <p:nvPr/>
        </p:nvSpPr>
        <p:spPr bwMode="auto">
          <a:xfrm>
            <a:off x="13716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1437" name="Line 13"/>
          <p:cNvSpPr>
            <a:spLocks noChangeShapeType="1"/>
          </p:cNvSpPr>
          <p:nvPr/>
        </p:nvSpPr>
        <p:spPr bwMode="auto">
          <a:xfrm flipV="1">
            <a:off x="2667000" y="25908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1438" name="Object 14"/>
          <p:cNvGraphicFramePr>
            <a:graphicFrameLocks noChangeAspect="1"/>
          </p:cNvGraphicFramePr>
          <p:nvPr/>
        </p:nvGraphicFramePr>
        <p:xfrm>
          <a:off x="3124200" y="259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5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90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9" name="Object 15"/>
          <p:cNvGraphicFramePr>
            <a:graphicFrameLocks noChangeAspect="1"/>
          </p:cNvGraphicFramePr>
          <p:nvPr/>
        </p:nvGraphicFramePr>
        <p:xfrm>
          <a:off x="450850" y="5314950"/>
          <a:ext cx="160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6" name="Equation" r:id="rId13" imgW="1600200" imgH="419040" progId="Equation.3">
                  <p:embed/>
                </p:oleObj>
              </mc:Choice>
              <mc:Fallback>
                <p:oleObj name="Equation" r:id="rId13" imgW="160020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5314950"/>
                        <a:ext cx="160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40" name="Oval 16"/>
          <p:cNvSpPr>
            <a:spLocks noChangeArrowheads="1"/>
          </p:cNvSpPr>
          <p:nvPr/>
        </p:nvSpPr>
        <p:spPr bwMode="auto">
          <a:xfrm>
            <a:off x="5791200" y="29718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A0F-34E6-4BA4-B548-136D619083CA}" type="slidenum">
              <a:rPr lang="en-US"/>
              <a:pPr/>
              <a:t>18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2452" name="Oval 4"/>
          <p:cNvSpPr>
            <a:spLocks noChangeArrowheads="1"/>
          </p:cNvSpPr>
          <p:nvPr/>
        </p:nvSpPr>
        <p:spPr bwMode="auto">
          <a:xfrm>
            <a:off x="2057400" y="30480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2453" name="Oval 5"/>
          <p:cNvSpPr>
            <a:spLocks noChangeArrowheads="1"/>
          </p:cNvSpPr>
          <p:nvPr/>
        </p:nvSpPr>
        <p:spPr bwMode="auto">
          <a:xfrm>
            <a:off x="3962400" y="22098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2454" name="Oval 6"/>
          <p:cNvSpPr>
            <a:spLocks noChangeArrowheads="1"/>
          </p:cNvSpPr>
          <p:nvPr/>
        </p:nvSpPr>
        <p:spPr bwMode="auto">
          <a:xfrm>
            <a:off x="3962400" y="40386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2455" name="Oval 7"/>
          <p:cNvSpPr>
            <a:spLocks noChangeArrowheads="1"/>
          </p:cNvSpPr>
          <p:nvPr/>
        </p:nvSpPr>
        <p:spPr bwMode="auto">
          <a:xfrm>
            <a:off x="5943600" y="3124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2456" name="Object 8"/>
          <p:cNvGraphicFramePr>
            <a:graphicFrameLocks noChangeAspect="1"/>
          </p:cNvGraphicFramePr>
          <p:nvPr/>
        </p:nvGraphicFramePr>
        <p:xfrm>
          <a:off x="2287588" y="3201988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7" name="Equation" r:id="rId3" imgW="304560" imgH="380880" progId="Equation.3">
                  <p:embed/>
                </p:oleObj>
              </mc:Choice>
              <mc:Fallback>
                <p:oleObj name="Equation" r:id="rId3" imgW="30456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201988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7" name="Object 9"/>
          <p:cNvGraphicFramePr>
            <a:graphicFrameLocks noChangeAspect="1"/>
          </p:cNvGraphicFramePr>
          <p:nvPr/>
        </p:nvGraphicFramePr>
        <p:xfrm>
          <a:off x="6089650" y="3244850"/>
          <a:ext cx="52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8" name="Equation" r:id="rId5" imgW="520560" imgH="520560" progId="Equation.3">
                  <p:embed/>
                </p:oleObj>
              </mc:Choice>
              <mc:Fallback>
                <p:oleObj name="Equation" r:id="rId5" imgW="52056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3244850"/>
                        <a:ext cx="52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8" name="Object 10"/>
          <p:cNvGraphicFramePr>
            <a:graphicFrameLocks noChangeAspect="1"/>
          </p:cNvGraphicFramePr>
          <p:nvPr/>
        </p:nvGraphicFramePr>
        <p:xfrm>
          <a:off x="4191000" y="2362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9" name="Equation" r:id="rId7" imgW="330120" imgH="368280" progId="Equation.3">
                  <p:embed/>
                </p:oleObj>
              </mc:Choice>
              <mc:Fallback>
                <p:oleObj name="Equation" r:id="rId7" imgW="33012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362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9" name="Object 11"/>
          <p:cNvGraphicFramePr>
            <a:graphicFrameLocks noChangeAspect="1"/>
          </p:cNvGraphicFramePr>
          <p:nvPr/>
        </p:nvGraphicFramePr>
        <p:xfrm>
          <a:off x="4114800" y="41910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0" name="Equation" r:id="rId9" imgW="330120" imgH="368280" progId="Equation.3">
                  <p:embed/>
                </p:oleObj>
              </mc:Choice>
              <mc:Fallback>
                <p:oleObj name="Equation" r:id="rId9" imgW="33012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910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0" name="Line 12"/>
          <p:cNvSpPr>
            <a:spLocks noChangeShapeType="1"/>
          </p:cNvSpPr>
          <p:nvPr/>
        </p:nvSpPr>
        <p:spPr bwMode="auto">
          <a:xfrm>
            <a:off x="13716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V="1">
            <a:off x="2667000" y="25908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2462" name="Object 14"/>
          <p:cNvGraphicFramePr>
            <a:graphicFrameLocks noChangeAspect="1"/>
          </p:cNvGraphicFramePr>
          <p:nvPr/>
        </p:nvGraphicFramePr>
        <p:xfrm>
          <a:off x="3200400" y="2514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1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3" name="Object 15"/>
          <p:cNvGraphicFramePr>
            <a:graphicFrameLocks noChangeAspect="1"/>
          </p:cNvGraphicFramePr>
          <p:nvPr/>
        </p:nvGraphicFramePr>
        <p:xfrm>
          <a:off x="425450" y="5232400"/>
          <a:ext cx="2209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2" name="Equation" r:id="rId13" imgW="2209680" imgH="533160" progId="Equation.3">
                  <p:embed/>
                </p:oleObj>
              </mc:Choice>
              <mc:Fallback>
                <p:oleObj name="Equation" r:id="rId13" imgW="2209680" imgH="533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5232400"/>
                        <a:ext cx="2209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4" name="Line 16"/>
          <p:cNvSpPr>
            <a:spLocks noChangeShapeType="1"/>
          </p:cNvSpPr>
          <p:nvPr/>
        </p:nvSpPr>
        <p:spPr bwMode="auto">
          <a:xfrm>
            <a:off x="2667000" y="3581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2465" name="Object 17"/>
          <p:cNvGraphicFramePr>
            <a:graphicFrameLocks noChangeAspect="1"/>
          </p:cNvGraphicFramePr>
          <p:nvPr/>
        </p:nvGraphicFramePr>
        <p:xfrm>
          <a:off x="3200400" y="3505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3" name="Equation" r:id="rId15" imgW="304560" imgH="380880" progId="Equation.3">
                  <p:embed/>
                </p:oleObj>
              </mc:Choice>
              <mc:Fallback>
                <p:oleObj name="Equation" r:id="rId15" imgW="304560" imgH="3808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05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6" name="Oval 18"/>
          <p:cNvSpPr>
            <a:spLocks noChangeArrowheads="1"/>
          </p:cNvSpPr>
          <p:nvPr/>
        </p:nvSpPr>
        <p:spPr bwMode="auto">
          <a:xfrm>
            <a:off x="5791200" y="29718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67A8-A171-4F1C-AB58-44A440734005}" type="slidenum">
              <a:rPr lang="en-US"/>
              <a:pPr/>
              <a:t>19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3476" name="Oval 4"/>
          <p:cNvSpPr>
            <a:spLocks noChangeArrowheads="1"/>
          </p:cNvSpPr>
          <p:nvPr/>
        </p:nvSpPr>
        <p:spPr bwMode="auto">
          <a:xfrm>
            <a:off x="2057400" y="30480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3477" name="Oval 5"/>
          <p:cNvSpPr>
            <a:spLocks noChangeArrowheads="1"/>
          </p:cNvSpPr>
          <p:nvPr/>
        </p:nvSpPr>
        <p:spPr bwMode="auto">
          <a:xfrm>
            <a:off x="3962400" y="838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3478" name="Oval 6"/>
          <p:cNvSpPr>
            <a:spLocks noChangeArrowheads="1"/>
          </p:cNvSpPr>
          <p:nvPr/>
        </p:nvSpPr>
        <p:spPr bwMode="auto">
          <a:xfrm>
            <a:off x="3962400" y="40386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3479" name="Oval 7"/>
          <p:cNvSpPr>
            <a:spLocks noChangeArrowheads="1"/>
          </p:cNvSpPr>
          <p:nvPr/>
        </p:nvSpPr>
        <p:spPr bwMode="auto">
          <a:xfrm>
            <a:off x="5943600" y="3124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3480" name="Object 8"/>
          <p:cNvGraphicFramePr>
            <a:graphicFrameLocks noChangeAspect="1"/>
          </p:cNvGraphicFramePr>
          <p:nvPr/>
        </p:nvGraphicFramePr>
        <p:xfrm>
          <a:off x="2287588" y="3201988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6" name="Equation" r:id="rId3" imgW="304560" imgH="380880" progId="Equation.3">
                  <p:embed/>
                </p:oleObj>
              </mc:Choice>
              <mc:Fallback>
                <p:oleObj name="Equation" r:id="rId3" imgW="30456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201988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1" name="Object 9"/>
          <p:cNvGraphicFramePr>
            <a:graphicFrameLocks noChangeAspect="1"/>
          </p:cNvGraphicFramePr>
          <p:nvPr/>
        </p:nvGraphicFramePr>
        <p:xfrm>
          <a:off x="6089650" y="3244850"/>
          <a:ext cx="52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7" name="Equation" r:id="rId5" imgW="520560" imgH="520560" progId="Equation.3">
                  <p:embed/>
                </p:oleObj>
              </mc:Choice>
              <mc:Fallback>
                <p:oleObj name="Equation" r:id="rId5" imgW="52056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3244850"/>
                        <a:ext cx="52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2" name="Object 10"/>
          <p:cNvGraphicFramePr>
            <a:graphicFrameLocks noChangeAspect="1"/>
          </p:cNvGraphicFramePr>
          <p:nvPr/>
        </p:nvGraphicFramePr>
        <p:xfrm>
          <a:off x="4191000" y="990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8" name="Equation" r:id="rId7" imgW="330120" imgH="368280" progId="Equation.3">
                  <p:embed/>
                </p:oleObj>
              </mc:Choice>
              <mc:Fallback>
                <p:oleObj name="Equation" r:id="rId7" imgW="33012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90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/>
        </p:nvGraphicFramePr>
        <p:xfrm>
          <a:off x="4114800" y="41910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9" name="Equation" r:id="rId9" imgW="330120" imgH="368280" progId="Equation.3">
                  <p:embed/>
                </p:oleObj>
              </mc:Choice>
              <mc:Fallback>
                <p:oleObj name="Equation" r:id="rId9" imgW="33012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910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4" name="Line 12"/>
          <p:cNvSpPr>
            <a:spLocks noChangeShapeType="1"/>
          </p:cNvSpPr>
          <p:nvPr/>
        </p:nvSpPr>
        <p:spPr bwMode="auto">
          <a:xfrm>
            <a:off x="13716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3485" name="Line 13"/>
          <p:cNvSpPr>
            <a:spLocks noChangeShapeType="1"/>
          </p:cNvSpPr>
          <p:nvPr/>
        </p:nvSpPr>
        <p:spPr bwMode="auto">
          <a:xfrm flipV="1">
            <a:off x="2667000" y="1295400"/>
            <a:ext cx="1295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3486" name="Object 14"/>
          <p:cNvGraphicFramePr>
            <a:graphicFrameLocks noChangeAspect="1"/>
          </p:cNvGraphicFramePr>
          <p:nvPr/>
        </p:nvGraphicFramePr>
        <p:xfrm>
          <a:off x="2895600" y="1981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0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7" name="Line 15"/>
          <p:cNvSpPr>
            <a:spLocks noChangeShapeType="1"/>
          </p:cNvSpPr>
          <p:nvPr/>
        </p:nvSpPr>
        <p:spPr bwMode="auto">
          <a:xfrm>
            <a:off x="2667000" y="3581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3488" name="Object 16"/>
          <p:cNvGraphicFramePr>
            <a:graphicFrameLocks noChangeAspect="1"/>
          </p:cNvGraphicFramePr>
          <p:nvPr/>
        </p:nvGraphicFramePr>
        <p:xfrm>
          <a:off x="3200400" y="3505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1" name="Equation" r:id="rId13" imgW="304560" imgH="380880" progId="Equation.3">
                  <p:embed/>
                </p:oleObj>
              </mc:Choice>
              <mc:Fallback>
                <p:oleObj name="Equation" r:id="rId13" imgW="30456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05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9" name="Object 17"/>
          <p:cNvGraphicFramePr>
            <a:graphicFrameLocks noChangeAspect="1"/>
          </p:cNvGraphicFramePr>
          <p:nvPr/>
        </p:nvGraphicFramePr>
        <p:xfrm>
          <a:off x="374650" y="5010150"/>
          <a:ext cx="2209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2" name="Equation" r:id="rId15" imgW="2209680" imgH="1295280" progId="Equation.3">
                  <p:embed/>
                </p:oleObj>
              </mc:Choice>
              <mc:Fallback>
                <p:oleObj name="Equation" r:id="rId15" imgW="2209680" imgH="1295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5010150"/>
                        <a:ext cx="2209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90" name="Oval 18"/>
          <p:cNvSpPr>
            <a:spLocks noChangeArrowheads="1"/>
          </p:cNvSpPr>
          <p:nvPr/>
        </p:nvSpPr>
        <p:spPr bwMode="auto">
          <a:xfrm>
            <a:off x="4114800" y="2590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3491" name="Line 19"/>
          <p:cNvSpPr>
            <a:spLocks noChangeShapeType="1"/>
          </p:cNvSpPr>
          <p:nvPr/>
        </p:nvSpPr>
        <p:spPr bwMode="auto">
          <a:xfrm>
            <a:off x="4343400" y="1524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3492" name="Line 20"/>
          <p:cNvSpPr>
            <a:spLocks noChangeShapeType="1"/>
          </p:cNvSpPr>
          <p:nvPr/>
        </p:nvSpPr>
        <p:spPr bwMode="auto">
          <a:xfrm>
            <a:off x="4343400" y="3048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3493" name="Object 21"/>
          <p:cNvGraphicFramePr>
            <a:graphicFrameLocks noChangeAspect="1"/>
          </p:cNvGraphicFramePr>
          <p:nvPr/>
        </p:nvGraphicFramePr>
        <p:xfrm>
          <a:off x="44196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3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4" name="Object 22"/>
          <p:cNvGraphicFramePr>
            <a:graphicFrameLocks noChangeAspect="1"/>
          </p:cNvGraphicFramePr>
          <p:nvPr/>
        </p:nvGraphicFramePr>
        <p:xfrm>
          <a:off x="44196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4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95" name="Oval 23"/>
          <p:cNvSpPr>
            <a:spLocks noChangeArrowheads="1"/>
          </p:cNvSpPr>
          <p:nvPr/>
        </p:nvSpPr>
        <p:spPr bwMode="auto">
          <a:xfrm>
            <a:off x="5791200" y="29718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6FDB-80C5-4D48-97C5-F0E05DCA8E9E}" type="slidenum">
              <a:rPr lang="en-US"/>
              <a:pPr/>
              <a:t>2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Non-Linear Grammar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4114800" y="1219200"/>
          <a:ext cx="1803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8" name="Equation" r:id="rId3" imgW="1803240" imgH="2717640" progId="Equation.3">
                  <p:embed/>
                </p:oleObj>
              </mc:Choice>
              <mc:Fallback>
                <p:oleObj name="Equation" r:id="rId3" imgW="1803240" imgH="2717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19200"/>
                        <a:ext cx="1803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533400" y="1143000"/>
            <a:ext cx="2754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      :</a:t>
            </a:r>
          </a:p>
        </p:txBody>
      </p:sp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2578100" y="1200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9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12001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1524000" y="4953000"/>
          <a:ext cx="57546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0" name="Equation" r:id="rId7" imgW="5752800" imgH="583920" progId="Equation.3">
                  <p:embed/>
                </p:oleObj>
              </mc:Choice>
              <mc:Fallback>
                <p:oleObj name="Equation" r:id="rId7" imgW="575280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53000"/>
                        <a:ext cx="57546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4" name="Line 8"/>
          <p:cNvSpPr>
            <a:spLocks noChangeShapeType="1"/>
          </p:cNvSpPr>
          <p:nvPr/>
        </p:nvSpPr>
        <p:spPr bwMode="auto">
          <a:xfrm flipV="1">
            <a:off x="3657600" y="5562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304800" y="6096000"/>
            <a:ext cx="4548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Number of      in string</a:t>
            </a:r>
          </a:p>
        </p:txBody>
      </p:sp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2667000" y="62484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1" name="Equation" r:id="rId9" imgW="291960" imgH="304560" progId="Equation.3">
                  <p:embed/>
                </p:oleObj>
              </mc:Choice>
              <mc:Fallback>
                <p:oleObj name="Equation" r:id="rId9" imgW="291960" imgH="304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2484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/>
        </p:nvGraphicFramePr>
        <p:xfrm>
          <a:off x="4953000" y="6248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2" name="Equation" r:id="rId11" imgW="368280" imgH="304560" progId="Equation.3">
                  <p:embed/>
                </p:oleObj>
              </mc:Choice>
              <mc:Fallback>
                <p:oleObj name="Equation" r:id="rId11" imgW="368280" imgH="304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2484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042-7EB8-45ED-A2D3-A1055E0EED5B}" type="slidenum">
              <a:rPr lang="en-US"/>
              <a:pPr/>
              <a:t>20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4500" name="Oval 4"/>
          <p:cNvSpPr>
            <a:spLocks noChangeArrowheads="1"/>
          </p:cNvSpPr>
          <p:nvPr/>
        </p:nvSpPr>
        <p:spPr bwMode="auto">
          <a:xfrm>
            <a:off x="2057400" y="30480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4501" name="Oval 5"/>
          <p:cNvSpPr>
            <a:spLocks noChangeArrowheads="1"/>
          </p:cNvSpPr>
          <p:nvPr/>
        </p:nvSpPr>
        <p:spPr bwMode="auto">
          <a:xfrm>
            <a:off x="3962400" y="838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4502" name="Oval 6"/>
          <p:cNvSpPr>
            <a:spLocks noChangeArrowheads="1"/>
          </p:cNvSpPr>
          <p:nvPr/>
        </p:nvSpPr>
        <p:spPr bwMode="auto">
          <a:xfrm>
            <a:off x="3962400" y="40386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4503" name="Oval 7"/>
          <p:cNvSpPr>
            <a:spLocks noChangeArrowheads="1"/>
          </p:cNvSpPr>
          <p:nvPr/>
        </p:nvSpPr>
        <p:spPr bwMode="auto">
          <a:xfrm>
            <a:off x="5943600" y="3124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4504" name="Object 8"/>
          <p:cNvGraphicFramePr>
            <a:graphicFrameLocks noChangeAspect="1"/>
          </p:cNvGraphicFramePr>
          <p:nvPr/>
        </p:nvGraphicFramePr>
        <p:xfrm>
          <a:off x="2287588" y="3201988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2" name="Equation" r:id="rId3" imgW="304560" imgH="380880" progId="Equation.3">
                  <p:embed/>
                </p:oleObj>
              </mc:Choice>
              <mc:Fallback>
                <p:oleObj name="Equation" r:id="rId3" imgW="30456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201988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5" name="Object 9"/>
          <p:cNvGraphicFramePr>
            <a:graphicFrameLocks noChangeAspect="1"/>
          </p:cNvGraphicFramePr>
          <p:nvPr/>
        </p:nvGraphicFramePr>
        <p:xfrm>
          <a:off x="6089650" y="3244850"/>
          <a:ext cx="52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3" name="Equation" r:id="rId5" imgW="520560" imgH="520560" progId="Equation.3">
                  <p:embed/>
                </p:oleObj>
              </mc:Choice>
              <mc:Fallback>
                <p:oleObj name="Equation" r:id="rId5" imgW="52056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3244850"/>
                        <a:ext cx="52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6" name="Object 10"/>
          <p:cNvGraphicFramePr>
            <a:graphicFrameLocks noChangeAspect="1"/>
          </p:cNvGraphicFramePr>
          <p:nvPr/>
        </p:nvGraphicFramePr>
        <p:xfrm>
          <a:off x="4191000" y="990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4" name="Equation" r:id="rId7" imgW="330120" imgH="368280" progId="Equation.3">
                  <p:embed/>
                </p:oleObj>
              </mc:Choice>
              <mc:Fallback>
                <p:oleObj name="Equation" r:id="rId7" imgW="33012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90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7" name="Object 11"/>
          <p:cNvGraphicFramePr>
            <a:graphicFrameLocks noChangeAspect="1"/>
          </p:cNvGraphicFramePr>
          <p:nvPr/>
        </p:nvGraphicFramePr>
        <p:xfrm>
          <a:off x="4114800" y="41910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5" name="Equation" r:id="rId9" imgW="330120" imgH="368280" progId="Equation.3">
                  <p:embed/>
                </p:oleObj>
              </mc:Choice>
              <mc:Fallback>
                <p:oleObj name="Equation" r:id="rId9" imgW="33012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910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8" name="Line 12"/>
          <p:cNvSpPr>
            <a:spLocks noChangeShapeType="1"/>
          </p:cNvSpPr>
          <p:nvPr/>
        </p:nvSpPr>
        <p:spPr bwMode="auto">
          <a:xfrm>
            <a:off x="13716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4509" name="Line 13"/>
          <p:cNvSpPr>
            <a:spLocks noChangeShapeType="1"/>
          </p:cNvSpPr>
          <p:nvPr/>
        </p:nvSpPr>
        <p:spPr bwMode="auto">
          <a:xfrm flipV="1">
            <a:off x="2667000" y="1295400"/>
            <a:ext cx="1295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4510" name="Object 14"/>
          <p:cNvGraphicFramePr>
            <a:graphicFrameLocks noChangeAspect="1"/>
          </p:cNvGraphicFramePr>
          <p:nvPr/>
        </p:nvGraphicFramePr>
        <p:xfrm>
          <a:off x="2971800" y="1981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6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81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11" name="Line 15"/>
          <p:cNvSpPr>
            <a:spLocks noChangeShapeType="1"/>
          </p:cNvSpPr>
          <p:nvPr/>
        </p:nvSpPr>
        <p:spPr bwMode="auto">
          <a:xfrm>
            <a:off x="2667000" y="3581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4512" name="Object 16"/>
          <p:cNvGraphicFramePr>
            <a:graphicFrameLocks noChangeAspect="1"/>
          </p:cNvGraphicFramePr>
          <p:nvPr/>
        </p:nvGraphicFramePr>
        <p:xfrm>
          <a:off x="3200400" y="3505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7" name="Equation" r:id="rId13" imgW="304560" imgH="380880" progId="Equation.3">
                  <p:embed/>
                </p:oleObj>
              </mc:Choice>
              <mc:Fallback>
                <p:oleObj name="Equation" r:id="rId13" imgW="30456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05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3" name="Object 17"/>
          <p:cNvGraphicFramePr>
            <a:graphicFrameLocks noChangeAspect="1"/>
          </p:cNvGraphicFramePr>
          <p:nvPr/>
        </p:nvGraphicFramePr>
        <p:xfrm>
          <a:off x="374650" y="46799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8" name="Equation" r:id="rId15" imgW="2209680" imgH="1955520" progId="Equation.3">
                  <p:embed/>
                </p:oleObj>
              </mc:Choice>
              <mc:Fallback>
                <p:oleObj name="Equation" r:id="rId15" imgW="2209680" imgH="1955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4679950"/>
                        <a:ext cx="2209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14" name="Oval 18"/>
          <p:cNvSpPr>
            <a:spLocks noChangeArrowheads="1"/>
          </p:cNvSpPr>
          <p:nvPr/>
        </p:nvSpPr>
        <p:spPr bwMode="auto">
          <a:xfrm>
            <a:off x="4114800" y="2590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4515" name="Line 19"/>
          <p:cNvSpPr>
            <a:spLocks noChangeShapeType="1"/>
          </p:cNvSpPr>
          <p:nvPr/>
        </p:nvSpPr>
        <p:spPr bwMode="auto">
          <a:xfrm>
            <a:off x="4343400" y="1524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4516" name="Line 20"/>
          <p:cNvSpPr>
            <a:spLocks noChangeShapeType="1"/>
          </p:cNvSpPr>
          <p:nvPr/>
        </p:nvSpPr>
        <p:spPr bwMode="auto">
          <a:xfrm>
            <a:off x="4343400" y="3048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4517" name="Object 21"/>
          <p:cNvGraphicFramePr>
            <a:graphicFrameLocks noChangeAspect="1"/>
          </p:cNvGraphicFramePr>
          <p:nvPr/>
        </p:nvGraphicFramePr>
        <p:xfrm>
          <a:off x="44196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9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8" name="Object 22"/>
          <p:cNvGraphicFramePr>
            <a:graphicFrameLocks noChangeAspect="1"/>
          </p:cNvGraphicFramePr>
          <p:nvPr/>
        </p:nvGraphicFramePr>
        <p:xfrm>
          <a:off x="44196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0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9" name="Object 23"/>
          <p:cNvGraphicFramePr>
            <a:graphicFrameLocks noChangeAspect="1"/>
          </p:cNvGraphicFramePr>
          <p:nvPr/>
        </p:nvGraphicFramePr>
        <p:xfrm>
          <a:off x="5562600" y="5105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1" name="Equation" r:id="rId19" imgW="253800" imgH="393480" progId="Equation.3">
                  <p:embed/>
                </p:oleObj>
              </mc:Choice>
              <mc:Fallback>
                <p:oleObj name="Equation" r:id="rId19" imgW="25380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05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20" name="Freeform 24"/>
          <p:cNvSpPr>
            <a:spLocks/>
          </p:cNvSpPr>
          <p:nvPr/>
        </p:nvSpPr>
        <p:spPr bwMode="auto">
          <a:xfrm>
            <a:off x="4343400" y="4572000"/>
            <a:ext cx="1219200" cy="1143000"/>
          </a:xfrm>
          <a:custGeom>
            <a:avLst/>
            <a:gdLst>
              <a:gd name="T0" fmla="*/ 192 w 856"/>
              <a:gd name="T1" fmla="*/ 0 h 768"/>
              <a:gd name="T2" fmla="*/ 768 w 856"/>
              <a:gd name="T3" fmla="*/ 240 h 768"/>
              <a:gd name="T4" fmla="*/ 720 w 856"/>
              <a:gd name="T5" fmla="*/ 672 h 768"/>
              <a:gd name="T6" fmla="*/ 240 w 856"/>
              <a:gd name="T7" fmla="*/ 672 h 768"/>
              <a:gd name="T8" fmla="*/ 0 w 856"/>
              <a:gd name="T9" fmla="*/ 96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6" h="768">
                <a:moveTo>
                  <a:pt x="192" y="0"/>
                </a:moveTo>
                <a:cubicBezTo>
                  <a:pt x="436" y="64"/>
                  <a:pt x="680" y="128"/>
                  <a:pt x="768" y="240"/>
                </a:cubicBezTo>
                <a:cubicBezTo>
                  <a:pt x="856" y="352"/>
                  <a:pt x="808" y="600"/>
                  <a:pt x="720" y="672"/>
                </a:cubicBezTo>
                <a:cubicBezTo>
                  <a:pt x="632" y="744"/>
                  <a:pt x="360" y="768"/>
                  <a:pt x="240" y="672"/>
                </a:cubicBezTo>
                <a:cubicBezTo>
                  <a:pt x="120" y="576"/>
                  <a:pt x="60" y="336"/>
                  <a:pt x="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4521" name="Oval 25"/>
          <p:cNvSpPr>
            <a:spLocks noChangeArrowheads="1"/>
          </p:cNvSpPr>
          <p:nvPr/>
        </p:nvSpPr>
        <p:spPr bwMode="auto">
          <a:xfrm>
            <a:off x="5791200" y="29718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4A3B-6FA8-4283-BFE5-47A1CCAAB187}" type="slidenum">
              <a:rPr lang="en-US"/>
              <a:pPr/>
              <a:t>21</a:t>
            </a:fld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5524" name="Oval 4"/>
          <p:cNvSpPr>
            <a:spLocks noChangeArrowheads="1"/>
          </p:cNvSpPr>
          <p:nvPr/>
        </p:nvSpPr>
        <p:spPr bwMode="auto">
          <a:xfrm>
            <a:off x="2057400" y="30480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525" name="Oval 5"/>
          <p:cNvSpPr>
            <a:spLocks noChangeArrowheads="1"/>
          </p:cNvSpPr>
          <p:nvPr/>
        </p:nvSpPr>
        <p:spPr bwMode="auto">
          <a:xfrm>
            <a:off x="3962400" y="838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526" name="Oval 6"/>
          <p:cNvSpPr>
            <a:spLocks noChangeArrowheads="1"/>
          </p:cNvSpPr>
          <p:nvPr/>
        </p:nvSpPr>
        <p:spPr bwMode="auto">
          <a:xfrm>
            <a:off x="3962400" y="40386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527" name="Oval 7"/>
          <p:cNvSpPr>
            <a:spLocks noChangeArrowheads="1"/>
          </p:cNvSpPr>
          <p:nvPr/>
        </p:nvSpPr>
        <p:spPr bwMode="auto">
          <a:xfrm>
            <a:off x="5943600" y="3124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287588" y="3201988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8" name="Equation" r:id="rId3" imgW="304560" imgH="380880" progId="Equation.3">
                  <p:embed/>
                </p:oleObj>
              </mc:Choice>
              <mc:Fallback>
                <p:oleObj name="Equation" r:id="rId3" imgW="30456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201988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9" name="Object 9"/>
          <p:cNvGraphicFramePr>
            <a:graphicFrameLocks noChangeAspect="1"/>
          </p:cNvGraphicFramePr>
          <p:nvPr/>
        </p:nvGraphicFramePr>
        <p:xfrm>
          <a:off x="6089650" y="3244850"/>
          <a:ext cx="52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9" name="Equation" r:id="rId5" imgW="520560" imgH="520560" progId="Equation.3">
                  <p:embed/>
                </p:oleObj>
              </mc:Choice>
              <mc:Fallback>
                <p:oleObj name="Equation" r:id="rId5" imgW="52056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3244850"/>
                        <a:ext cx="52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0" name="Object 10"/>
          <p:cNvGraphicFramePr>
            <a:graphicFrameLocks noChangeAspect="1"/>
          </p:cNvGraphicFramePr>
          <p:nvPr/>
        </p:nvGraphicFramePr>
        <p:xfrm>
          <a:off x="4191000" y="990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0" name="Equation" r:id="rId7" imgW="330120" imgH="368280" progId="Equation.3">
                  <p:embed/>
                </p:oleObj>
              </mc:Choice>
              <mc:Fallback>
                <p:oleObj name="Equation" r:id="rId7" imgW="33012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90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1" name="Object 11"/>
          <p:cNvGraphicFramePr>
            <a:graphicFrameLocks noChangeAspect="1"/>
          </p:cNvGraphicFramePr>
          <p:nvPr/>
        </p:nvGraphicFramePr>
        <p:xfrm>
          <a:off x="4114800" y="41910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1" name="Equation" r:id="rId9" imgW="330120" imgH="368280" progId="Equation.3">
                  <p:embed/>
                </p:oleObj>
              </mc:Choice>
              <mc:Fallback>
                <p:oleObj name="Equation" r:id="rId9" imgW="33012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910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2" name="Line 12"/>
          <p:cNvSpPr>
            <a:spLocks noChangeShapeType="1"/>
          </p:cNvSpPr>
          <p:nvPr/>
        </p:nvSpPr>
        <p:spPr bwMode="auto">
          <a:xfrm>
            <a:off x="13716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533" name="Line 13"/>
          <p:cNvSpPr>
            <a:spLocks noChangeShapeType="1"/>
          </p:cNvSpPr>
          <p:nvPr/>
        </p:nvSpPr>
        <p:spPr bwMode="auto">
          <a:xfrm flipV="1">
            <a:off x="2667000" y="1295400"/>
            <a:ext cx="1295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5534" name="Object 14"/>
          <p:cNvGraphicFramePr>
            <a:graphicFrameLocks noChangeAspect="1"/>
          </p:cNvGraphicFramePr>
          <p:nvPr/>
        </p:nvGraphicFramePr>
        <p:xfrm>
          <a:off x="2971800" y="1981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2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81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2667000" y="3581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5536" name="Object 16"/>
          <p:cNvGraphicFramePr>
            <a:graphicFrameLocks noChangeAspect="1"/>
          </p:cNvGraphicFramePr>
          <p:nvPr/>
        </p:nvGraphicFramePr>
        <p:xfrm>
          <a:off x="3200400" y="3505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3" name="Equation" r:id="rId13" imgW="304560" imgH="380880" progId="Equation.3">
                  <p:embed/>
                </p:oleObj>
              </mc:Choice>
              <mc:Fallback>
                <p:oleObj name="Equation" r:id="rId13" imgW="30456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05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7" name="Object 17"/>
          <p:cNvGraphicFramePr>
            <a:graphicFrameLocks noChangeAspect="1"/>
          </p:cNvGraphicFramePr>
          <p:nvPr/>
        </p:nvGraphicFramePr>
        <p:xfrm>
          <a:off x="374650" y="4629150"/>
          <a:ext cx="2209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4" name="Equation" r:id="rId15" imgW="2209680" imgH="2057400" progId="Equation.3">
                  <p:embed/>
                </p:oleObj>
              </mc:Choice>
              <mc:Fallback>
                <p:oleObj name="Equation" r:id="rId15" imgW="2209680" imgH="2057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4629150"/>
                        <a:ext cx="22098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8" name="Oval 18"/>
          <p:cNvSpPr>
            <a:spLocks noChangeArrowheads="1"/>
          </p:cNvSpPr>
          <p:nvPr/>
        </p:nvSpPr>
        <p:spPr bwMode="auto">
          <a:xfrm>
            <a:off x="4114800" y="2590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>
            <a:off x="4343400" y="1524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540" name="Line 20"/>
          <p:cNvSpPr>
            <a:spLocks noChangeShapeType="1"/>
          </p:cNvSpPr>
          <p:nvPr/>
        </p:nvSpPr>
        <p:spPr bwMode="auto">
          <a:xfrm>
            <a:off x="4343400" y="3048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5541" name="Object 21"/>
          <p:cNvGraphicFramePr>
            <a:graphicFrameLocks noChangeAspect="1"/>
          </p:cNvGraphicFramePr>
          <p:nvPr/>
        </p:nvGraphicFramePr>
        <p:xfrm>
          <a:off x="44196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5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2" name="Object 22"/>
          <p:cNvGraphicFramePr>
            <a:graphicFrameLocks noChangeAspect="1"/>
          </p:cNvGraphicFramePr>
          <p:nvPr/>
        </p:nvGraphicFramePr>
        <p:xfrm>
          <a:off x="44196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6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3" name="Object 23"/>
          <p:cNvGraphicFramePr>
            <a:graphicFrameLocks noChangeAspect="1"/>
          </p:cNvGraphicFramePr>
          <p:nvPr/>
        </p:nvGraphicFramePr>
        <p:xfrm>
          <a:off x="5562600" y="5105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7" name="Equation" r:id="rId19" imgW="253800" imgH="393480" progId="Equation.3">
                  <p:embed/>
                </p:oleObj>
              </mc:Choice>
              <mc:Fallback>
                <p:oleObj name="Equation" r:id="rId19" imgW="25380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05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4" name="Freeform 24"/>
          <p:cNvSpPr>
            <a:spLocks/>
          </p:cNvSpPr>
          <p:nvPr/>
        </p:nvSpPr>
        <p:spPr bwMode="auto">
          <a:xfrm>
            <a:off x="4343400" y="4572000"/>
            <a:ext cx="1219200" cy="1143000"/>
          </a:xfrm>
          <a:custGeom>
            <a:avLst/>
            <a:gdLst>
              <a:gd name="T0" fmla="*/ 192 w 856"/>
              <a:gd name="T1" fmla="*/ 0 h 768"/>
              <a:gd name="T2" fmla="*/ 768 w 856"/>
              <a:gd name="T3" fmla="*/ 240 h 768"/>
              <a:gd name="T4" fmla="*/ 720 w 856"/>
              <a:gd name="T5" fmla="*/ 672 h 768"/>
              <a:gd name="T6" fmla="*/ 240 w 856"/>
              <a:gd name="T7" fmla="*/ 672 h 768"/>
              <a:gd name="T8" fmla="*/ 0 w 856"/>
              <a:gd name="T9" fmla="*/ 96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6" h="768">
                <a:moveTo>
                  <a:pt x="192" y="0"/>
                </a:moveTo>
                <a:cubicBezTo>
                  <a:pt x="436" y="64"/>
                  <a:pt x="680" y="128"/>
                  <a:pt x="768" y="240"/>
                </a:cubicBezTo>
                <a:cubicBezTo>
                  <a:pt x="856" y="352"/>
                  <a:pt x="808" y="600"/>
                  <a:pt x="720" y="672"/>
                </a:cubicBezTo>
                <a:cubicBezTo>
                  <a:pt x="632" y="744"/>
                  <a:pt x="360" y="768"/>
                  <a:pt x="240" y="672"/>
                </a:cubicBezTo>
                <a:cubicBezTo>
                  <a:pt x="120" y="576"/>
                  <a:pt x="60" y="336"/>
                  <a:pt x="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5791200" y="29718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546" name="Line 26"/>
          <p:cNvSpPr>
            <a:spLocks noChangeShapeType="1"/>
          </p:cNvSpPr>
          <p:nvPr/>
        </p:nvSpPr>
        <p:spPr bwMode="auto">
          <a:xfrm flipV="1">
            <a:off x="4648200" y="3733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5547" name="Object 27"/>
          <p:cNvGraphicFramePr>
            <a:graphicFrameLocks noChangeAspect="1"/>
          </p:cNvGraphicFramePr>
          <p:nvPr/>
        </p:nvGraphicFramePr>
        <p:xfrm>
          <a:off x="5099050" y="363696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8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363696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30AB-B29C-421C-946E-AC026C59A573}" type="slidenum">
              <a:rPr lang="en-US"/>
              <a:pPr/>
              <a:t>22</a:t>
            </a:fld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236571" name="Object 27"/>
          <p:cNvGraphicFramePr>
            <a:graphicFrameLocks noChangeAspect="1"/>
          </p:cNvGraphicFramePr>
          <p:nvPr/>
        </p:nvGraphicFramePr>
        <p:xfrm>
          <a:off x="1143000" y="6019800"/>
          <a:ext cx="66817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5" name="Equation" r:id="rId3" imgW="6680160" imgH="393480" progId="Equation.3">
                  <p:embed/>
                </p:oleObj>
              </mc:Choice>
              <mc:Fallback>
                <p:oleObj name="Equation" r:id="rId3" imgW="668016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019800"/>
                        <a:ext cx="66817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72" name="Oval 28"/>
          <p:cNvSpPr>
            <a:spLocks noChangeArrowheads="1"/>
          </p:cNvSpPr>
          <p:nvPr/>
        </p:nvSpPr>
        <p:spPr bwMode="auto">
          <a:xfrm>
            <a:off x="2057400" y="30480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6573" name="Oval 29"/>
          <p:cNvSpPr>
            <a:spLocks noChangeArrowheads="1"/>
          </p:cNvSpPr>
          <p:nvPr/>
        </p:nvSpPr>
        <p:spPr bwMode="auto">
          <a:xfrm>
            <a:off x="3962400" y="838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6574" name="Oval 30"/>
          <p:cNvSpPr>
            <a:spLocks noChangeArrowheads="1"/>
          </p:cNvSpPr>
          <p:nvPr/>
        </p:nvSpPr>
        <p:spPr bwMode="auto">
          <a:xfrm>
            <a:off x="3962400" y="40386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6575" name="Oval 31"/>
          <p:cNvSpPr>
            <a:spLocks noChangeArrowheads="1"/>
          </p:cNvSpPr>
          <p:nvPr/>
        </p:nvSpPr>
        <p:spPr bwMode="auto">
          <a:xfrm>
            <a:off x="5943600" y="3124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6576" name="Object 32"/>
          <p:cNvGraphicFramePr>
            <a:graphicFrameLocks noChangeAspect="1"/>
          </p:cNvGraphicFramePr>
          <p:nvPr/>
        </p:nvGraphicFramePr>
        <p:xfrm>
          <a:off x="2287588" y="3201988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6" name="Equation" r:id="rId5" imgW="304560" imgH="380880" progId="Equation.3">
                  <p:embed/>
                </p:oleObj>
              </mc:Choice>
              <mc:Fallback>
                <p:oleObj name="Equation" r:id="rId5" imgW="304560" imgH="3808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201988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77" name="Object 33"/>
          <p:cNvGraphicFramePr>
            <a:graphicFrameLocks noChangeAspect="1"/>
          </p:cNvGraphicFramePr>
          <p:nvPr/>
        </p:nvGraphicFramePr>
        <p:xfrm>
          <a:off x="6089650" y="3244850"/>
          <a:ext cx="52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7" name="Equation" r:id="rId7" imgW="520560" imgH="520560" progId="Equation.3">
                  <p:embed/>
                </p:oleObj>
              </mc:Choice>
              <mc:Fallback>
                <p:oleObj name="Equation" r:id="rId7" imgW="520560" imgH="5205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3244850"/>
                        <a:ext cx="52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78" name="Object 34"/>
          <p:cNvGraphicFramePr>
            <a:graphicFrameLocks noChangeAspect="1"/>
          </p:cNvGraphicFramePr>
          <p:nvPr/>
        </p:nvGraphicFramePr>
        <p:xfrm>
          <a:off x="4191000" y="990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8" name="Equation" r:id="rId9" imgW="330120" imgH="368280" progId="Equation.3">
                  <p:embed/>
                </p:oleObj>
              </mc:Choice>
              <mc:Fallback>
                <p:oleObj name="Equation" r:id="rId9" imgW="330120" imgH="3682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90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79" name="Object 35"/>
          <p:cNvGraphicFramePr>
            <a:graphicFrameLocks noChangeAspect="1"/>
          </p:cNvGraphicFramePr>
          <p:nvPr/>
        </p:nvGraphicFramePr>
        <p:xfrm>
          <a:off x="4114800" y="41910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9" name="Equation" r:id="rId11" imgW="330120" imgH="368280" progId="Equation.3">
                  <p:embed/>
                </p:oleObj>
              </mc:Choice>
              <mc:Fallback>
                <p:oleObj name="Equation" r:id="rId11" imgW="330120" imgH="3682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910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80" name="Line 36"/>
          <p:cNvSpPr>
            <a:spLocks noChangeShapeType="1"/>
          </p:cNvSpPr>
          <p:nvPr/>
        </p:nvSpPr>
        <p:spPr bwMode="auto">
          <a:xfrm>
            <a:off x="13716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6581" name="Line 37"/>
          <p:cNvSpPr>
            <a:spLocks noChangeShapeType="1"/>
          </p:cNvSpPr>
          <p:nvPr/>
        </p:nvSpPr>
        <p:spPr bwMode="auto">
          <a:xfrm flipV="1">
            <a:off x="2667000" y="1295400"/>
            <a:ext cx="1295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6582" name="Object 38"/>
          <p:cNvGraphicFramePr>
            <a:graphicFrameLocks noChangeAspect="1"/>
          </p:cNvGraphicFramePr>
          <p:nvPr/>
        </p:nvGraphicFramePr>
        <p:xfrm>
          <a:off x="2971800" y="1981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0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81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83" name="Line 39"/>
          <p:cNvSpPr>
            <a:spLocks noChangeShapeType="1"/>
          </p:cNvSpPr>
          <p:nvPr/>
        </p:nvSpPr>
        <p:spPr bwMode="auto">
          <a:xfrm>
            <a:off x="2667000" y="3581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6584" name="Object 40"/>
          <p:cNvGraphicFramePr>
            <a:graphicFrameLocks noChangeAspect="1"/>
          </p:cNvGraphicFramePr>
          <p:nvPr/>
        </p:nvGraphicFramePr>
        <p:xfrm>
          <a:off x="3200400" y="3505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1" name="Equation" r:id="rId15" imgW="304560" imgH="380880" progId="Equation.3">
                  <p:embed/>
                </p:oleObj>
              </mc:Choice>
              <mc:Fallback>
                <p:oleObj name="Equation" r:id="rId15" imgW="304560" imgH="3808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05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85" name="Oval 41"/>
          <p:cNvSpPr>
            <a:spLocks noChangeArrowheads="1"/>
          </p:cNvSpPr>
          <p:nvPr/>
        </p:nvSpPr>
        <p:spPr bwMode="auto">
          <a:xfrm>
            <a:off x="4114800" y="2590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6586" name="Line 42"/>
          <p:cNvSpPr>
            <a:spLocks noChangeShapeType="1"/>
          </p:cNvSpPr>
          <p:nvPr/>
        </p:nvSpPr>
        <p:spPr bwMode="auto">
          <a:xfrm>
            <a:off x="4343400" y="1524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6587" name="Line 43"/>
          <p:cNvSpPr>
            <a:spLocks noChangeShapeType="1"/>
          </p:cNvSpPr>
          <p:nvPr/>
        </p:nvSpPr>
        <p:spPr bwMode="auto">
          <a:xfrm>
            <a:off x="4343400" y="3048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6588" name="Object 44"/>
          <p:cNvGraphicFramePr>
            <a:graphicFrameLocks noChangeAspect="1"/>
          </p:cNvGraphicFramePr>
          <p:nvPr/>
        </p:nvGraphicFramePr>
        <p:xfrm>
          <a:off x="44196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2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89" name="Object 45"/>
          <p:cNvGraphicFramePr>
            <a:graphicFrameLocks noChangeAspect="1"/>
          </p:cNvGraphicFramePr>
          <p:nvPr/>
        </p:nvGraphicFramePr>
        <p:xfrm>
          <a:off x="44196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3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90" name="Object 46"/>
          <p:cNvGraphicFramePr>
            <a:graphicFrameLocks noChangeAspect="1"/>
          </p:cNvGraphicFramePr>
          <p:nvPr/>
        </p:nvGraphicFramePr>
        <p:xfrm>
          <a:off x="5562600" y="5105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4" name="Equation" r:id="rId19" imgW="253800" imgH="393480" progId="Equation.3">
                  <p:embed/>
                </p:oleObj>
              </mc:Choice>
              <mc:Fallback>
                <p:oleObj name="Equation" r:id="rId19" imgW="253800" imgH="393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05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91" name="Freeform 47"/>
          <p:cNvSpPr>
            <a:spLocks/>
          </p:cNvSpPr>
          <p:nvPr/>
        </p:nvSpPr>
        <p:spPr bwMode="auto">
          <a:xfrm>
            <a:off x="4343400" y="4572000"/>
            <a:ext cx="1219200" cy="1143000"/>
          </a:xfrm>
          <a:custGeom>
            <a:avLst/>
            <a:gdLst>
              <a:gd name="T0" fmla="*/ 192 w 856"/>
              <a:gd name="T1" fmla="*/ 0 h 768"/>
              <a:gd name="T2" fmla="*/ 768 w 856"/>
              <a:gd name="T3" fmla="*/ 240 h 768"/>
              <a:gd name="T4" fmla="*/ 720 w 856"/>
              <a:gd name="T5" fmla="*/ 672 h 768"/>
              <a:gd name="T6" fmla="*/ 240 w 856"/>
              <a:gd name="T7" fmla="*/ 672 h 768"/>
              <a:gd name="T8" fmla="*/ 0 w 856"/>
              <a:gd name="T9" fmla="*/ 96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6" h="768">
                <a:moveTo>
                  <a:pt x="192" y="0"/>
                </a:moveTo>
                <a:cubicBezTo>
                  <a:pt x="436" y="64"/>
                  <a:pt x="680" y="128"/>
                  <a:pt x="768" y="240"/>
                </a:cubicBezTo>
                <a:cubicBezTo>
                  <a:pt x="856" y="352"/>
                  <a:pt x="808" y="600"/>
                  <a:pt x="720" y="672"/>
                </a:cubicBezTo>
                <a:cubicBezTo>
                  <a:pt x="632" y="744"/>
                  <a:pt x="360" y="768"/>
                  <a:pt x="240" y="672"/>
                </a:cubicBezTo>
                <a:cubicBezTo>
                  <a:pt x="120" y="576"/>
                  <a:pt x="60" y="336"/>
                  <a:pt x="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6592" name="Oval 48"/>
          <p:cNvSpPr>
            <a:spLocks noChangeArrowheads="1"/>
          </p:cNvSpPr>
          <p:nvPr/>
        </p:nvSpPr>
        <p:spPr bwMode="auto">
          <a:xfrm>
            <a:off x="5791200" y="29718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6593" name="Line 49"/>
          <p:cNvSpPr>
            <a:spLocks noChangeShapeType="1"/>
          </p:cNvSpPr>
          <p:nvPr/>
        </p:nvSpPr>
        <p:spPr bwMode="auto">
          <a:xfrm flipV="1">
            <a:off x="4648200" y="3733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6594" name="Object 50"/>
          <p:cNvGraphicFramePr>
            <a:graphicFrameLocks noChangeAspect="1"/>
          </p:cNvGraphicFramePr>
          <p:nvPr/>
        </p:nvGraphicFramePr>
        <p:xfrm>
          <a:off x="5099050" y="363696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5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363696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C32A-2833-4573-AE1E-83E56894A9C7}" type="slidenum">
              <a:rPr lang="en-US"/>
              <a:pPr/>
              <a:t>23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7571" name="Oval 3"/>
          <p:cNvSpPr>
            <a:spLocks noChangeArrowheads="1"/>
          </p:cNvSpPr>
          <p:nvPr/>
        </p:nvSpPr>
        <p:spPr bwMode="auto">
          <a:xfrm>
            <a:off x="533400" y="3124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7572" name="Oval 4"/>
          <p:cNvSpPr>
            <a:spLocks noChangeArrowheads="1"/>
          </p:cNvSpPr>
          <p:nvPr/>
        </p:nvSpPr>
        <p:spPr bwMode="auto">
          <a:xfrm>
            <a:off x="2438400" y="9144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7573" name="Oval 5"/>
          <p:cNvSpPr>
            <a:spLocks noChangeArrowheads="1"/>
          </p:cNvSpPr>
          <p:nvPr/>
        </p:nvSpPr>
        <p:spPr bwMode="auto">
          <a:xfrm>
            <a:off x="2438400" y="41148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7574" name="Oval 6"/>
          <p:cNvSpPr>
            <a:spLocks noChangeArrowheads="1"/>
          </p:cNvSpPr>
          <p:nvPr/>
        </p:nvSpPr>
        <p:spPr bwMode="auto">
          <a:xfrm>
            <a:off x="4419600" y="32004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7575" name="Object 7"/>
          <p:cNvGraphicFramePr>
            <a:graphicFrameLocks noChangeAspect="1"/>
          </p:cNvGraphicFramePr>
          <p:nvPr/>
        </p:nvGraphicFramePr>
        <p:xfrm>
          <a:off x="685800" y="3276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0" name="Equation" r:id="rId3" imgW="304560" imgH="380880" progId="Equation.3">
                  <p:embed/>
                </p:oleObj>
              </mc:Choice>
              <mc:Fallback>
                <p:oleObj name="Equation" r:id="rId3" imgW="30456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6" name="Object 8"/>
          <p:cNvGraphicFramePr>
            <a:graphicFrameLocks noChangeAspect="1"/>
          </p:cNvGraphicFramePr>
          <p:nvPr/>
        </p:nvGraphicFramePr>
        <p:xfrm>
          <a:off x="4565650" y="3321050"/>
          <a:ext cx="52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1" name="Equation" r:id="rId5" imgW="520560" imgH="520560" progId="Equation.3">
                  <p:embed/>
                </p:oleObj>
              </mc:Choice>
              <mc:Fallback>
                <p:oleObj name="Equation" r:id="rId5" imgW="52056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3321050"/>
                        <a:ext cx="52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7" name="Object 9"/>
          <p:cNvGraphicFramePr>
            <a:graphicFrameLocks noChangeAspect="1"/>
          </p:cNvGraphicFramePr>
          <p:nvPr/>
        </p:nvGraphicFramePr>
        <p:xfrm>
          <a:off x="2667000" y="1066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2" name="Equation" r:id="rId7" imgW="330120" imgH="368280" progId="Equation.3">
                  <p:embed/>
                </p:oleObj>
              </mc:Choice>
              <mc:Fallback>
                <p:oleObj name="Equation" r:id="rId7" imgW="33012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8" name="Object 10"/>
          <p:cNvGraphicFramePr>
            <a:graphicFrameLocks noChangeAspect="1"/>
          </p:cNvGraphicFramePr>
          <p:nvPr/>
        </p:nvGraphicFramePr>
        <p:xfrm>
          <a:off x="2590800" y="4267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3" name="Equation" r:id="rId9" imgW="330120" imgH="368280" progId="Equation.3">
                  <p:embed/>
                </p:oleObj>
              </mc:Choice>
              <mc:Fallback>
                <p:oleObj name="Equation" r:id="rId9" imgW="33012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267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9" name="Line 11"/>
          <p:cNvSpPr>
            <a:spLocks noChangeShapeType="1"/>
          </p:cNvSpPr>
          <p:nvPr/>
        </p:nvSpPr>
        <p:spPr bwMode="auto">
          <a:xfrm>
            <a:off x="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7580" name="Line 12"/>
          <p:cNvSpPr>
            <a:spLocks noChangeShapeType="1"/>
          </p:cNvSpPr>
          <p:nvPr/>
        </p:nvSpPr>
        <p:spPr bwMode="auto">
          <a:xfrm flipV="1">
            <a:off x="1143000" y="1371600"/>
            <a:ext cx="1295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7581" name="Object 13"/>
          <p:cNvGraphicFramePr>
            <a:graphicFrameLocks noChangeAspect="1"/>
          </p:cNvGraphicFramePr>
          <p:nvPr/>
        </p:nvGraphicFramePr>
        <p:xfrm>
          <a:off x="14478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4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82" name="Line 14"/>
          <p:cNvSpPr>
            <a:spLocks noChangeShapeType="1"/>
          </p:cNvSpPr>
          <p:nvPr/>
        </p:nvSpPr>
        <p:spPr bwMode="auto">
          <a:xfrm>
            <a:off x="1143000" y="3657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7583" name="Object 15"/>
          <p:cNvGraphicFramePr>
            <a:graphicFrameLocks noChangeAspect="1"/>
          </p:cNvGraphicFramePr>
          <p:nvPr/>
        </p:nvGraphicFramePr>
        <p:xfrm>
          <a:off x="1752600" y="35814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5" name="Equation" r:id="rId13" imgW="304560" imgH="380880" progId="Equation.3">
                  <p:embed/>
                </p:oleObj>
              </mc:Choice>
              <mc:Fallback>
                <p:oleObj name="Equation" r:id="rId13" imgW="304560" imgH="3808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84" name="Oval 16"/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7585" name="Line 17"/>
          <p:cNvSpPr>
            <a:spLocks noChangeShapeType="1"/>
          </p:cNvSpPr>
          <p:nvPr/>
        </p:nvSpPr>
        <p:spPr bwMode="auto">
          <a:xfrm>
            <a:off x="2819400" y="1600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7586" name="Line 18"/>
          <p:cNvSpPr>
            <a:spLocks noChangeShapeType="1"/>
          </p:cNvSpPr>
          <p:nvPr/>
        </p:nvSpPr>
        <p:spPr bwMode="auto">
          <a:xfrm>
            <a:off x="2819400" y="3124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7587" name="Object 19"/>
          <p:cNvGraphicFramePr>
            <a:graphicFrameLocks noChangeAspect="1"/>
          </p:cNvGraphicFramePr>
          <p:nvPr/>
        </p:nvGraphicFramePr>
        <p:xfrm>
          <a:off x="28956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6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8" name="Object 20"/>
          <p:cNvGraphicFramePr>
            <a:graphicFrameLocks noChangeAspect="1"/>
          </p:cNvGraphicFramePr>
          <p:nvPr/>
        </p:nvGraphicFramePr>
        <p:xfrm>
          <a:off x="28956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7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9" name="Object 21"/>
          <p:cNvGraphicFramePr>
            <a:graphicFrameLocks noChangeAspect="1"/>
          </p:cNvGraphicFramePr>
          <p:nvPr/>
        </p:nvGraphicFramePr>
        <p:xfrm>
          <a:off x="40386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8" name="Equation" r:id="rId17" imgW="253800" imgH="393480" progId="Equation.3">
                  <p:embed/>
                </p:oleObj>
              </mc:Choice>
              <mc:Fallback>
                <p:oleObj name="Equation" r:id="rId17" imgW="25380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90" name="Freeform 22"/>
          <p:cNvSpPr>
            <a:spLocks/>
          </p:cNvSpPr>
          <p:nvPr/>
        </p:nvSpPr>
        <p:spPr bwMode="auto">
          <a:xfrm>
            <a:off x="2819400" y="4648200"/>
            <a:ext cx="1219200" cy="1143000"/>
          </a:xfrm>
          <a:custGeom>
            <a:avLst/>
            <a:gdLst>
              <a:gd name="T0" fmla="*/ 192 w 856"/>
              <a:gd name="T1" fmla="*/ 0 h 768"/>
              <a:gd name="T2" fmla="*/ 768 w 856"/>
              <a:gd name="T3" fmla="*/ 240 h 768"/>
              <a:gd name="T4" fmla="*/ 720 w 856"/>
              <a:gd name="T5" fmla="*/ 672 h 768"/>
              <a:gd name="T6" fmla="*/ 240 w 856"/>
              <a:gd name="T7" fmla="*/ 672 h 768"/>
              <a:gd name="T8" fmla="*/ 0 w 856"/>
              <a:gd name="T9" fmla="*/ 96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6" h="768">
                <a:moveTo>
                  <a:pt x="192" y="0"/>
                </a:moveTo>
                <a:cubicBezTo>
                  <a:pt x="436" y="64"/>
                  <a:pt x="680" y="128"/>
                  <a:pt x="768" y="240"/>
                </a:cubicBezTo>
                <a:cubicBezTo>
                  <a:pt x="856" y="352"/>
                  <a:pt x="808" y="600"/>
                  <a:pt x="720" y="672"/>
                </a:cubicBezTo>
                <a:cubicBezTo>
                  <a:pt x="632" y="744"/>
                  <a:pt x="360" y="768"/>
                  <a:pt x="240" y="672"/>
                </a:cubicBezTo>
                <a:cubicBezTo>
                  <a:pt x="120" y="576"/>
                  <a:pt x="60" y="336"/>
                  <a:pt x="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7591" name="Oval 23"/>
          <p:cNvSpPr>
            <a:spLocks noChangeArrowheads="1"/>
          </p:cNvSpPr>
          <p:nvPr/>
        </p:nvSpPr>
        <p:spPr bwMode="auto">
          <a:xfrm>
            <a:off x="4267200" y="3048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7592" name="Line 24"/>
          <p:cNvSpPr>
            <a:spLocks noChangeShapeType="1"/>
          </p:cNvSpPr>
          <p:nvPr/>
        </p:nvSpPr>
        <p:spPr bwMode="auto">
          <a:xfrm flipV="1">
            <a:off x="3124200" y="38100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7593" name="Object 25"/>
          <p:cNvGraphicFramePr>
            <a:graphicFrameLocks noChangeAspect="1"/>
          </p:cNvGraphicFramePr>
          <p:nvPr/>
        </p:nvGraphicFramePr>
        <p:xfrm>
          <a:off x="3575050" y="371316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9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71316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94" name="Object 26"/>
          <p:cNvGraphicFramePr>
            <a:graphicFrameLocks noChangeAspect="1"/>
          </p:cNvGraphicFramePr>
          <p:nvPr/>
        </p:nvGraphicFramePr>
        <p:xfrm>
          <a:off x="6477000" y="1524000"/>
          <a:ext cx="2209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0" name="Equation" r:id="rId21" imgW="2209680" imgH="2057400" progId="Equation.3">
                  <p:embed/>
                </p:oleObj>
              </mc:Choice>
              <mc:Fallback>
                <p:oleObj name="Equation" r:id="rId21" imgW="2209680" imgH="2057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524000"/>
                        <a:ext cx="22098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95" name="Object 27"/>
          <p:cNvGraphicFramePr>
            <a:graphicFrameLocks noChangeAspect="1"/>
          </p:cNvGraphicFramePr>
          <p:nvPr/>
        </p:nvGraphicFramePr>
        <p:xfrm>
          <a:off x="6934200" y="838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1" name="Equation" r:id="rId23" imgW="393480" imgH="419040" progId="Equation.3">
                  <p:embed/>
                </p:oleObj>
              </mc:Choice>
              <mc:Fallback>
                <p:oleObj name="Equation" r:id="rId23" imgW="393480" imgH="419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838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96" name="Object 28"/>
          <p:cNvGraphicFramePr>
            <a:graphicFrameLocks noChangeAspect="1"/>
          </p:cNvGraphicFramePr>
          <p:nvPr/>
        </p:nvGraphicFramePr>
        <p:xfrm>
          <a:off x="2946400" y="2159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2" name="Equation" r:id="rId25" imgW="545760" imgH="393480" progId="Equation.3">
                  <p:embed/>
                </p:oleObj>
              </mc:Choice>
              <mc:Fallback>
                <p:oleObj name="Equation" r:id="rId25" imgW="54576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159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97" name="Text Box 29"/>
          <p:cNvSpPr txBox="1">
            <a:spLocks noChangeArrowheads="1"/>
          </p:cNvSpPr>
          <p:nvPr/>
        </p:nvSpPr>
        <p:spPr bwMode="auto">
          <a:xfrm>
            <a:off x="6553200" y="2286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</a:t>
            </a: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1828800" y="1524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graphicFrame>
        <p:nvGraphicFramePr>
          <p:cNvPr id="237599" name="Object 31"/>
          <p:cNvGraphicFramePr>
            <a:graphicFrameLocks noChangeAspect="1"/>
          </p:cNvGraphicFramePr>
          <p:nvPr/>
        </p:nvGraphicFramePr>
        <p:xfrm>
          <a:off x="5181600" y="4737100"/>
          <a:ext cx="31369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3" name="Equation" r:id="rId27" imgW="3136680" imgH="1295280" progId="Equation.3">
                  <p:embed/>
                </p:oleObj>
              </mc:Choice>
              <mc:Fallback>
                <p:oleObj name="Equation" r:id="rId27" imgW="3136680" imgH="12952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37100"/>
                        <a:ext cx="31369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2C02-9B8B-43A8-8E71-9C0A31B71636}" type="slidenum">
              <a:rPr lang="en-US"/>
              <a:pPr/>
              <a:t>24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General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right-linear grammar</a:t>
            </a:r>
          </a:p>
          <a:p>
            <a:endParaRPr lang="en-US"/>
          </a:p>
          <a:p>
            <a:r>
              <a:rPr lang="en-US"/>
              <a:t>has variables: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productions: </a:t>
            </a:r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4864100" y="8953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1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8953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7" name="Object 5"/>
          <p:cNvGraphicFramePr>
            <a:graphicFrameLocks noChangeAspect="1"/>
          </p:cNvGraphicFramePr>
          <p:nvPr/>
        </p:nvGraphicFramePr>
        <p:xfrm>
          <a:off x="3276600" y="1981200"/>
          <a:ext cx="2374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2" name="Equation" r:id="rId5" imgW="2374560" imgH="583920" progId="Equation.3">
                  <p:embed/>
                </p:oleObj>
              </mc:Choice>
              <mc:Fallback>
                <p:oleObj name="Equation" r:id="rId5" imgW="237456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2374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8" name="Object 6"/>
          <p:cNvGraphicFramePr>
            <a:graphicFrameLocks noChangeAspect="1"/>
          </p:cNvGraphicFramePr>
          <p:nvPr/>
        </p:nvGraphicFramePr>
        <p:xfrm>
          <a:off x="3810000" y="3810000"/>
          <a:ext cx="3594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3" name="Equation" r:id="rId7" imgW="3593880" imgH="660240" progId="Equation.3">
                  <p:embed/>
                </p:oleObj>
              </mc:Choice>
              <mc:Fallback>
                <p:oleObj name="Equation" r:id="rId7" imgW="359388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0"/>
                        <a:ext cx="3594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9" name="Object 7"/>
          <p:cNvGraphicFramePr>
            <a:graphicFrameLocks noChangeAspect="1"/>
          </p:cNvGraphicFramePr>
          <p:nvPr/>
        </p:nvGraphicFramePr>
        <p:xfrm>
          <a:off x="3835400" y="5638800"/>
          <a:ext cx="3124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4" name="Equation" r:id="rId9" imgW="3124080" imgH="583920" progId="Equation.3">
                  <p:embed/>
                </p:oleObj>
              </mc:Choice>
              <mc:Fallback>
                <p:oleObj name="Equation" r:id="rId9" imgW="312408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5638800"/>
                        <a:ext cx="3124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5060950" y="474980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162A-AF16-47DA-96E0-D5C84A76CA20}" type="slidenum">
              <a:rPr lang="en-US"/>
              <a:pPr/>
              <a:t>25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construct the NFA         such that:</a:t>
            </a:r>
          </a:p>
          <a:p>
            <a:endParaRPr lang="en-US"/>
          </a:p>
          <a:p>
            <a:r>
              <a:rPr lang="en-US"/>
              <a:t>each  variable         corresponds to a node: </a:t>
            </a:r>
          </a:p>
        </p:txBody>
      </p:sp>
      <p:graphicFrame>
        <p:nvGraphicFramePr>
          <p:cNvPr id="239620" name="Object 4"/>
          <p:cNvGraphicFramePr>
            <a:graphicFrameLocks noChangeAspect="1"/>
          </p:cNvGraphicFramePr>
          <p:nvPr/>
        </p:nvGraphicFramePr>
        <p:xfrm>
          <a:off x="4851400" y="9017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7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9017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1" name="Object 5"/>
          <p:cNvGraphicFramePr>
            <a:graphicFrameLocks noChangeAspect="1"/>
          </p:cNvGraphicFramePr>
          <p:nvPr/>
        </p:nvGraphicFramePr>
        <p:xfrm>
          <a:off x="3200400" y="1981200"/>
          <a:ext cx="3921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8" name="Equation" r:id="rId5" imgW="393480" imgH="583920" progId="Equation.3">
                  <p:embed/>
                </p:oleObj>
              </mc:Choice>
              <mc:Fallback>
                <p:oleObj name="Equation" r:id="rId5" imgW="39348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81200"/>
                        <a:ext cx="3921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2" name="Oval 6"/>
          <p:cNvSpPr>
            <a:spLocks noChangeArrowheads="1"/>
          </p:cNvSpPr>
          <p:nvPr/>
        </p:nvSpPr>
        <p:spPr bwMode="auto">
          <a:xfrm>
            <a:off x="1295400" y="3810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/>
        </p:nvGraphicFramePr>
        <p:xfrm>
          <a:off x="1485900" y="38862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9" name="Equation" r:id="rId7" imgW="431640" imgH="533160" progId="Equation.3">
                  <p:embed/>
                </p:oleObj>
              </mc:Choice>
              <mc:Fallback>
                <p:oleObj name="Equation" r:id="rId7" imgW="43164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8862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4" name="Line 8"/>
          <p:cNvSpPr>
            <a:spLocks noChangeShapeType="1"/>
          </p:cNvSpPr>
          <p:nvPr/>
        </p:nvSpPr>
        <p:spPr bwMode="auto">
          <a:xfrm>
            <a:off x="528638" y="42687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9625" name="Oval 9"/>
          <p:cNvSpPr>
            <a:spLocks noChangeArrowheads="1"/>
          </p:cNvSpPr>
          <p:nvPr/>
        </p:nvSpPr>
        <p:spPr bwMode="auto">
          <a:xfrm>
            <a:off x="3048000" y="3124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9626" name="Oval 10"/>
          <p:cNvSpPr>
            <a:spLocks noChangeArrowheads="1"/>
          </p:cNvSpPr>
          <p:nvPr/>
        </p:nvSpPr>
        <p:spPr bwMode="auto">
          <a:xfrm>
            <a:off x="2743200" y="5105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9627" name="Oval 11"/>
          <p:cNvSpPr>
            <a:spLocks noChangeArrowheads="1"/>
          </p:cNvSpPr>
          <p:nvPr/>
        </p:nvSpPr>
        <p:spPr bwMode="auto">
          <a:xfrm>
            <a:off x="5181600" y="3124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9628" name="Oval 12"/>
          <p:cNvSpPr>
            <a:spLocks noChangeArrowheads="1"/>
          </p:cNvSpPr>
          <p:nvPr/>
        </p:nvSpPr>
        <p:spPr bwMode="auto">
          <a:xfrm>
            <a:off x="4876800" y="5334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9629" name="Oval 13"/>
          <p:cNvSpPr>
            <a:spLocks noChangeArrowheads="1"/>
          </p:cNvSpPr>
          <p:nvPr/>
        </p:nvSpPr>
        <p:spPr bwMode="auto">
          <a:xfrm>
            <a:off x="7010400" y="4343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9630" name="Object 14"/>
          <p:cNvGraphicFramePr>
            <a:graphicFrameLocks noChangeAspect="1"/>
          </p:cNvGraphicFramePr>
          <p:nvPr/>
        </p:nvGraphicFramePr>
        <p:xfrm>
          <a:off x="7156450" y="4464050"/>
          <a:ext cx="52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0" name="Equation" r:id="rId9" imgW="520560" imgH="520560" progId="Equation.3">
                  <p:embed/>
                </p:oleObj>
              </mc:Choice>
              <mc:Fallback>
                <p:oleObj name="Equation" r:id="rId9" imgW="52056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4464050"/>
                        <a:ext cx="52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1" name="Object 15"/>
          <p:cNvGraphicFramePr>
            <a:graphicFrameLocks noChangeAspect="1"/>
          </p:cNvGraphicFramePr>
          <p:nvPr/>
        </p:nvGraphicFramePr>
        <p:xfrm>
          <a:off x="3276600" y="32004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1"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004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2" name="Object 16"/>
          <p:cNvGraphicFramePr>
            <a:graphicFrameLocks noChangeAspect="1"/>
          </p:cNvGraphicFramePr>
          <p:nvPr/>
        </p:nvGraphicFramePr>
        <p:xfrm>
          <a:off x="2941638" y="5257800"/>
          <a:ext cx="430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2" name="Equation" r:id="rId13" imgW="431640" imgH="520560" progId="Equation.3">
                  <p:embed/>
                </p:oleObj>
              </mc:Choice>
              <mc:Fallback>
                <p:oleObj name="Equation" r:id="rId13" imgW="43164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5257800"/>
                        <a:ext cx="4302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3" name="Object 17"/>
          <p:cNvGraphicFramePr>
            <a:graphicFrameLocks noChangeAspect="1"/>
          </p:cNvGraphicFramePr>
          <p:nvPr/>
        </p:nvGraphicFramePr>
        <p:xfrm>
          <a:off x="5392738" y="3271838"/>
          <a:ext cx="4048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3" name="Equation" r:id="rId15" imgW="406080" imgH="533160" progId="Equation.3">
                  <p:embed/>
                </p:oleObj>
              </mc:Choice>
              <mc:Fallback>
                <p:oleObj name="Equation" r:id="rId15" imgW="40608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3271838"/>
                        <a:ext cx="4048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4" name="Object 18"/>
          <p:cNvGraphicFramePr>
            <a:graphicFrameLocks noChangeAspect="1"/>
          </p:cNvGraphicFramePr>
          <p:nvPr/>
        </p:nvGraphicFramePr>
        <p:xfrm>
          <a:off x="5075238" y="5486400"/>
          <a:ext cx="430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4" name="Equation" r:id="rId17" imgW="431640" imgH="520560" progId="Equation.3">
                  <p:embed/>
                </p:oleObj>
              </mc:Choice>
              <mc:Fallback>
                <p:oleObj name="Equation" r:id="rId17" imgW="43164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5486400"/>
                        <a:ext cx="4302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35" name="Oval 19"/>
          <p:cNvSpPr>
            <a:spLocks noChangeArrowheads="1"/>
          </p:cNvSpPr>
          <p:nvPr/>
        </p:nvSpPr>
        <p:spPr bwMode="auto">
          <a:xfrm>
            <a:off x="6858000" y="41910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9636" name="Text Box 20"/>
          <p:cNvSpPr txBox="1">
            <a:spLocks noChangeArrowheads="1"/>
          </p:cNvSpPr>
          <p:nvPr/>
        </p:nvSpPr>
        <p:spPr bwMode="auto">
          <a:xfrm>
            <a:off x="6629400" y="5410200"/>
            <a:ext cx="21717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special</a:t>
            </a:r>
          </a:p>
          <a:p>
            <a:r>
              <a:rPr lang="en-US">
                <a:solidFill>
                  <a:srgbClr val="FF0000"/>
                </a:solidFill>
              </a:rPr>
              <a:t>final state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16D-96F1-4CF9-ACE0-0E3C6A36FB46}" type="slidenum">
              <a:rPr lang="en-US"/>
              <a:pPr/>
              <a:t>26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production:</a:t>
            </a:r>
          </a:p>
          <a:p>
            <a:endParaRPr lang="en-US"/>
          </a:p>
          <a:p>
            <a:r>
              <a:rPr lang="en-US"/>
              <a:t>we add transitions and intermediate nodes</a:t>
            </a:r>
          </a:p>
        </p:txBody>
      </p:sp>
      <p:graphicFrame>
        <p:nvGraphicFramePr>
          <p:cNvPr id="240644" name="Object 4"/>
          <p:cNvGraphicFramePr>
            <a:graphicFrameLocks noChangeAspect="1"/>
          </p:cNvGraphicFramePr>
          <p:nvPr/>
        </p:nvGraphicFramePr>
        <p:xfrm>
          <a:off x="4495800" y="838200"/>
          <a:ext cx="3594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1" name="Equation" r:id="rId3" imgW="3593880" imgH="660240" progId="Equation.3">
                  <p:embed/>
                </p:oleObj>
              </mc:Choice>
              <mc:Fallback>
                <p:oleObj name="Equation" r:id="rId3" imgW="359388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838200"/>
                        <a:ext cx="3594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457200" y="3733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40646" name="Object 6"/>
          <p:cNvGraphicFramePr>
            <a:graphicFrameLocks noChangeAspect="1"/>
          </p:cNvGraphicFramePr>
          <p:nvPr/>
        </p:nvGraphicFramePr>
        <p:xfrm>
          <a:off x="693738" y="3805238"/>
          <a:ext cx="3540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2" name="Equation" r:id="rId5" imgW="355320" imgH="533160" progId="Equation.3">
                  <p:embed/>
                </p:oleObj>
              </mc:Choice>
              <mc:Fallback>
                <p:oleObj name="Equation" r:id="rId5" imgW="35532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805238"/>
                        <a:ext cx="3540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7" name="Oval 7"/>
          <p:cNvSpPr>
            <a:spLocks noChangeArrowheads="1"/>
          </p:cNvSpPr>
          <p:nvPr/>
        </p:nvSpPr>
        <p:spPr bwMode="auto">
          <a:xfrm>
            <a:off x="7848600" y="3733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40648" name="Object 8"/>
          <p:cNvGraphicFramePr>
            <a:graphicFrameLocks noChangeAspect="1"/>
          </p:cNvGraphicFramePr>
          <p:nvPr/>
        </p:nvGraphicFramePr>
        <p:xfrm>
          <a:off x="8040688" y="3765550"/>
          <a:ext cx="4429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3" name="Equation" r:id="rId7" imgW="444240" imgH="609480" progId="Equation.3">
                  <p:embed/>
                </p:oleObj>
              </mc:Choice>
              <mc:Fallback>
                <p:oleObj name="Equation" r:id="rId7" imgW="44424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3765550"/>
                        <a:ext cx="4429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9" name="Oval 9"/>
          <p:cNvSpPr>
            <a:spLocks noChangeArrowheads="1"/>
          </p:cNvSpPr>
          <p:nvPr/>
        </p:nvSpPr>
        <p:spPr bwMode="auto">
          <a:xfrm>
            <a:off x="22860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0650" name="Oval 10"/>
          <p:cNvSpPr>
            <a:spLocks noChangeArrowheads="1"/>
          </p:cNvSpPr>
          <p:nvPr/>
        </p:nvSpPr>
        <p:spPr bwMode="auto">
          <a:xfrm>
            <a:off x="38100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0651" name="Oval 11"/>
          <p:cNvSpPr>
            <a:spLocks noChangeArrowheads="1"/>
          </p:cNvSpPr>
          <p:nvPr/>
        </p:nvSpPr>
        <p:spPr bwMode="auto">
          <a:xfrm>
            <a:off x="64008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0652" name="Line 12"/>
          <p:cNvSpPr>
            <a:spLocks noChangeShapeType="1"/>
          </p:cNvSpPr>
          <p:nvPr/>
        </p:nvSpPr>
        <p:spPr bwMode="auto">
          <a:xfrm>
            <a:off x="1219200" y="4114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0653" name="Line 13"/>
          <p:cNvSpPr>
            <a:spLocks noChangeShapeType="1"/>
          </p:cNvSpPr>
          <p:nvPr/>
        </p:nvSpPr>
        <p:spPr bwMode="auto">
          <a:xfrm>
            <a:off x="28194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0654" name="Line 14"/>
          <p:cNvSpPr>
            <a:spLocks noChangeShapeType="1"/>
          </p:cNvSpPr>
          <p:nvPr/>
        </p:nvSpPr>
        <p:spPr bwMode="auto">
          <a:xfrm>
            <a:off x="69342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0655" name="Line 15"/>
          <p:cNvSpPr>
            <a:spLocks noChangeShapeType="1"/>
          </p:cNvSpPr>
          <p:nvPr/>
        </p:nvSpPr>
        <p:spPr bwMode="auto">
          <a:xfrm>
            <a:off x="43434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0656" name="Line 16"/>
          <p:cNvSpPr>
            <a:spLocks noChangeShapeType="1"/>
          </p:cNvSpPr>
          <p:nvPr/>
        </p:nvSpPr>
        <p:spPr bwMode="auto">
          <a:xfrm>
            <a:off x="60198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4953000" y="3733800"/>
            <a:ext cx="115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………</a:t>
            </a:r>
          </a:p>
        </p:txBody>
      </p:sp>
      <p:graphicFrame>
        <p:nvGraphicFramePr>
          <p:cNvPr id="240658" name="Object 18"/>
          <p:cNvGraphicFramePr>
            <a:graphicFrameLocks noChangeAspect="1"/>
          </p:cNvGraphicFramePr>
          <p:nvPr/>
        </p:nvGraphicFramePr>
        <p:xfrm>
          <a:off x="1524000" y="35814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4" name="Equation" r:id="rId9" imgW="368280" imgH="520560" progId="Equation.3">
                  <p:embed/>
                </p:oleObj>
              </mc:Choice>
              <mc:Fallback>
                <p:oleObj name="Equation" r:id="rId9" imgW="36828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9" name="Object 19"/>
          <p:cNvGraphicFramePr>
            <a:graphicFrameLocks noChangeAspect="1"/>
          </p:cNvGraphicFramePr>
          <p:nvPr/>
        </p:nvGraphicFramePr>
        <p:xfrm>
          <a:off x="3124200" y="3581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5" name="Equation" r:id="rId11" imgW="444240" imgH="520560" progId="Equation.3">
                  <p:embed/>
                </p:oleObj>
              </mc:Choice>
              <mc:Fallback>
                <p:oleObj name="Equation" r:id="rId11" imgW="44424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60" name="Object 20"/>
          <p:cNvGraphicFramePr>
            <a:graphicFrameLocks noChangeAspect="1"/>
          </p:cNvGraphicFramePr>
          <p:nvPr/>
        </p:nvGraphicFramePr>
        <p:xfrm>
          <a:off x="7086600" y="3581400"/>
          <a:ext cx="520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6" name="Equation" r:id="rId13" imgW="520560" imgH="533160" progId="Equation.3">
                  <p:embed/>
                </p:oleObj>
              </mc:Choice>
              <mc:Fallback>
                <p:oleObj name="Equation" r:id="rId13" imgW="520560" imgH="533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581400"/>
                        <a:ext cx="520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5537-BDBE-4228-8ECA-56FE72DD8D75}" type="slidenum">
              <a:rPr lang="en-US"/>
              <a:pPr/>
              <a:t>27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production:</a:t>
            </a:r>
          </a:p>
          <a:p>
            <a:endParaRPr lang="en-US"/>
          </a:p>
          <a:p>
            <a:r>
              <a:rPr lang="en-US"/>
              <a:t>we add transitions and intermediate nodes</a:t>
            </a:r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4495800" y="838200"/>
          <a:ext cx="3124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6" name="Equation" r:id="rId3" imgW="3124080" imgH="583920" progId="Equation.3">
                  <p:embed/>
                </p:oleObj>
              </mc:Choice>
              <mc:Fallback>
                <p:oleObj name="Equation" r:id="rId3" imgW="312408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838200"/>
                        <a:ext cx="3124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9" name="Oval 5"/>
          <p:cNvSpPr>
            <a:spLocks noChangeArrowheads="1"/>
          </p:cNvSpPr>
          <p:nvPr/>
        </p:nvSpPr>
        <p:spPr bwMode="auto">
          <a:xfrm>
            <a:off x="457200" y="3733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693738" y="3805238"/>
          <a:ext cx="3540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7" name="Equation" r:id="rId5" imgW="355320" imgH="533160" progId="Equation.3">
                  <p:embed/>
                </p:oleObj>
              </mc:Choice>
              <mc:Fallback>
                <p:oleObj name="Equation" r:id="rId5" imgW="35532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805238"/>
                        <a:ext cx="3540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1" name="Oval 7"/>
          <p:cNvSpPr>
            <a:spLocks noChangeArrowheads="1"/>
          </p:cNvSpPr>
          <p:nvPr/>
        </p:nvSpPr>
        <p:spPr bwMode="auto">
          <a:xfrm>
            <a:off x="7848600" y="3733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41672" name="Object 8"/>
          <p:cNvGraphicFramePr>
            <a:graphicFrameLocks noChangeAspect="1"/>
          </p:cNvGraphicFramePr>
          <p:nvPr/>
        </p:nvGraphicFramePr>
        <p:xfrm>
          <a:off x="8002588" y="3810000"/>
          <a:ext cx="52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8" name="Equation" r:id="rId7" imgW="520560" imgH="520560" progId="Equation.3">
                  <p:embed/>
                </p:oleObj>
              </mc:Choice>
              <mc:Fallback>
                <p:oleObj name="Equation" r:id="rId7" imgW="52056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588" y="3810000"/>
                        <a:ext cx="52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3" name="Oval 9"/>
          <p:cNvSpPr>
            <a:spLocks noChangeArrowheads="1"/>
          </p:cNvSpPr>
          <p:nvPr/>
        </p:nvSpPr>
        <p:spPr bwMode="auto">
          <a:xfrm>
            <a:off x="22860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1674" name="Oval 10"/>
          <p:cNvSpPr>
            <a:spLocks noChangeArrowheads="1"/>
          </p:cNvSpPr>
          <p:nvPr/>
        </p:nvSpPr>
        <p:spPr bwMode="auto">
          <a:xfrm>
            <a:off x="38100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1675" name="Oval 11"/>
          <p:cNvSpPr>
            <a:spLocks noChangeArrowheads="1"/>
          </p:cNvSpPr>
          <p:nvPr/>
        </p:nvSpPr>
        <p:spPr bwMode="auto">
          <a:xfrm>
            <a:off x="62484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1676" name="Line 12"/>
          <p:cNvSpPr>
            <a:spLocks noChangeShapeType="1"/>
          </p:cNvSpPr>
          <p:nvPr/>
        </p:nvSpPr>
        <p:spPr bwMode="auto">
          <a:xfrm>
            <a:off x="1219200" y="4114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1677" name="Line 13"/>
          <p:cNvSpPr>
            <a:spLocks noChangeShapeType="1"/>
          </p:cNvSpPr>
          <p:nvPr/>
        </p:nvSpPr>
        <p:spPr bwMode="auto">
          <a:xfrm>
            <a:off x="28194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1678" name="Line 14"/>
          <p:cNvSpPr>
            <a:spLocks noChangeShapeType="1"/>
          </p:cNvSpPr>
          <p:nvPr/>
        </p:nvSpPr>
        <p:spPr bwMode="auto">
          <a:xfrm>
            <a:off x="6781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1679" name="Line 15"/>
          <p:cNvSpPr>
            <a:spLocks noChangeShapeType="1"/>
          </p:cNvSpPr>
          <p:nvPr/>
        </p:nvSpPr>
        <p:spPr bwMode="auto">
          <a:xfrm>
            <a:off x="43434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1680" name="Line 16"/>
          <p:cNvSpPr>
            <a:spLocks noChangeShapeType="1"/>
          </p:cNvSpPr>
          <p:nvPr/>
        </p:nvSpPr>
        <p:spPr bwMode="auto">
          <a:xfrm>
            <a:off x="58674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1681" name="Text Box 17"/>
          <p:cNvSpPr txBox="1">
            <a:spLocks noChangeArrowheads="1"/>
          </p:cNvSpPr>
          <p:nvPr/>
        </p:nvSpPr>
        <p:spPr bwMode="auto">
          <a:xfrm>
            <a:off x="4876800" y="3733800"/>
            <a:ext cx="115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………</a:t>
            </a:r>
          </a:p>
        </p:txBody>
      </p:sp>
      <p:graphicFrame>
        <p:nvGraphicFramePr>
          <p:cNvPr id="241682" name="Object 18"/>
          <p:cNvGraphicFramePr>
            <a:graphicFrameLocks noChangeAspect="1"/>
          </p:cNvGraphicFramePr>
          <p:nvPr/>
        </p:nvGraphicFramePr>
        <p:xfrm>
          <a:off x="1524000" y="35814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9" name="Equation" r:id="rId9" imgW="368280" imgH="520560" progId="Equation.3">
                  <p:embed/>
                </p:oleObj>
              </mc:Choice>
              <mc:Fallback>
                <p:oleObj name="Equation" r:id="rId9" imgW="36828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3" name="Object 19"/>
          <p:cNvGraphicFramePr>
            <a:graphicFrameLocks noChangeAspect="1"/>
          </p:cNvGraphicFramePr>
          <p:nvPr/>
        </p:nvGraphicFramePr>
        <p:xfrm>
          <a:off x="3124200" y="3581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0" name="Equation" r:id="rId11" imgW="444240" imgH="520560" progId="Equation.3">
                  <p:embed/>
                </p:oleObj>
              </mc:Choice>
              <mc:Fallback>
                <p:oleObj name="Equation" r:id="rId11" imgW="44424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4" name="Object 20"/>
          <p:cNvGraphicFramePr>
            <a:graphicFrameLocks noChangeAspect="1"/>
          </p:cNvGraphicFramePr>
          <p:nvPr/>
        </p:nvGraphicFramePr>
        <p:xfrm>
          <a:off x="6934200" y="3581400"/>
          <a:ext cx="520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1" name="Equation" r:id="rId13" imgW="520560" imgH="533160" progId="Equation.3">
                  <p:embed/>
                </p:oleObj>
              </mc:Choice>
              <mc:Fallback>
                <p:oleObj name="Equation" r:id="rId13" imgW="520560" imgH="533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520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85" name="Oval 21"/>
          <p:cNvSpPr>
            <a:spLocks noChangeArrowheads="1"/>
          </p:cNvSpPr>
          <p:nvPr/>
        </p:nvSpPr>
        <p:spPr bwMode="auto">
          <a:xfrm>
            <a:off x="7696200" y="35814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CA50-EB3A-43E7-9C64-99840ACEE98D}" type="slidenum">
              <a:rPr lang="en-US"/>
              <a:pPr/>
              <a:t>28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Resulting NFA       looks like this:</a:t>
            </a:r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3175000" y="9017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35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9017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2734" name="Group 46"/>
          <p:cNvGrpSpPr>
            <a:grpSpLocks/>
          </p:cNvGrpSpPr>
          <p:nvPr/>
        </p:nvGrpSpPr>
        <p:grpSpPr bwMode="auto">
          <a:xfrm>
            <a:off x="1066800" y="1524000"/>
            <a:ext cx="6934200" cy="3644900"/>
            <a:chOff x="333" y="920"/>
            <a:chExt cx="4659" cy="2640"/>
          </a:xfrm>
        </p:grpSpPr>
        <p:sp>
          <p:nvSpPr>
            <p:cNvPr id="242693" name="Oval 5"/>
            <p:cNvSpPr>
              <a:spLocks noChangeArrowheads="1"/>
            </p:cNvSpPr>
            <p:nvPr/>
          </p:nvSpPr>
          <p:spPr bwMode="auto">
            <a:xfrm>
              <a:off x="816" y="212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242694" name="Object 6"/>
            <p:cNvGraphicFramePr>
              <a:graphicFrameLocks noChangeAspect="1"/>
            </p:cNvGraphicFramePr>
            <p:nvPr/>
          </p:nvGraphicFramePr>
          <p:xfrm>
            <a:off x="936" y="2168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36" name="Equation" r:id="rId5" imgW="431640" imgH="533160" progId="Equation.3">
                    <p:embed/>
                  </p:oleObj>
                </mc:Choice>
                <mc:Fallback>
                  <p:oleObj name="Equation" r:id="rId5" imgW="431640" imgH="533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2168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2695" name="Line 7"/>
            <p:cNvSpPr>
              <a:spLocks noChangeShapeType="1"/>
            </p:cNvSpPr>
            <p:nvPr/>
          </p:nvSpPr>
          <p:spPr bwMode="auto">
            <a:xfrm>
              <a:off x="333" y="240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696" name="Oval 8"/>
            <p:cNvSpPr>
              <a:spLocks noChangeArrowheads="1"/>
            </p:cNvSpPr>
            <p:nvPr/>
          </p:nvSpPr>
          <p:spPr bwMode="auto">
            <a:xfrm>
              <a:off x="1920" y="1688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697" name="Oval 9"/>
            <p:cNvSpPr>
              <a:spLocks noChangeArrowheads="1"/>
            </p:cNvSpPr>
            <p:nvPr/>
          </p:nvSpPr>
          <p:spPr bwMode="auto">
            <a:xfrm>
              <a:off x="1728" y="2936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698" name="Oval 10"/>
            <p:cNvSpPr>
              <a:spLocks noChangeArrowheads="1"/>
            </p:cNvSpPr>
            <p:nvPr/>
          </p:nvSpPr>
          <p:spPr bwMode="auto">
            <a:xfrm>
              <a:off x="3264" y="1688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699" name="Oval 11"/>
            <p:cNvSpPr>
              <a:spLocks noChangeArrowheads="1"/>
            </p:cNvSpPr>
            <p:nvPr/>
          </p:nvSpPr>
          <p:spPr bwMode="auto">
            <a:xfrm>
              <a:off x="3072" y="308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700" name="Oval 12"/>
            <p:cNvSpPr>
              <a:spLocks noChangeArrowheads="1"/>
            </p:cNvSpPr>
            <p:nvPr/>
          </p:nvSpPr>
          <p:spPr bwMode="auto">
            <a:xfrm>
              <a:off x="4416" y="2456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242701" name="Object 13"/>
            <p:cNvGraphicFramePr>
              <a:graphicFrameLocks noChangeAspect="1"/>
            </p:cNvGraphicFramePr>
            <p:nvPr/>
          </p:nvGraphicFramePr>
          <p:xfrm>
            <a:off x="4508" y="2532"/>
            <a:ext cx="32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37" name="Equation" r:id="rId7" imgW="520560" imgH="520560" progId="Equation.3">
                    <p:embed/>
                  </p:oleObj>
                </mc:Choice>
                <mc:Fallback>
                  <p:oleObj name="Equation" r:id="rId7" imgW="520560" imgH="5205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" y="2532"/>
                          <a:ext cx="32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702" name="Object 14"/>
            <p:cNvGraphicFramePr>
              <a:graphicFrameLocks noChangeAspect="1"/>
            </p:cNvGraphicFramePr>
            <p:nvPr/>
          </p:nvGraphicFramePr>
          <p:xfrm>
            <a:off x="2064" y="1736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38" name="Equation" r:id="rId9" imgW="368280" imgH="520560" progId="Equation.3">
                    <p:embed/>
                  </p:oleObj>
                </mc:Choice>
                <mc:Fallback>
                  <p:oleObj name="Equation" r:id="rId9" imgW="368280" imgH="5205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736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703" name="Object 15"/>
            <p:cNvGraphicFramePr>
              <a:graphicFrameLocks noChangeAspect="1"/>
            </p:cNvGraphicFramePr>
            <p:nvPr/>
          </p:nvGraphicFramePr>
          <p:xfrm>
            <a:off x="1853" y="3032"/>
            <a:ext cx="27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39" name="Equation" r:id="rId11" imgW="431640" imgH="520560" progId="Equation.3">
                    <p:embed/>
                  </p:oleObj>
                </mc:Choice>
                <mc:Fallback>
                  <p:oleObj name="Equation" r:id="rId11" imgW="431640" imgH="5205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" y="3032"/>
                          <a:ext cx="27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704" name="Object 16"/>
            <p:cNvGraphicFramePr>
              <a:graphicFrameLocks noChangeAspect="1"/>
            </p:cNvGraphicFramePr>
            <p:nvPr/>
          </p:nvGraphicFramePr>
          <p:xfrm>
            <a:off x="3397" y="1781"/>
            <a:ext cx="25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40" name="Equation" r:id="rId13" imgW="406080" imgH="533160" progId="Equation.3">
                    <p:embed/>
                  </p:oleObj>
                </mc:Choice>
                <mc:Fallback>
                  <p:oleObj name="Equation" r:id="rId13" imgW="406080" imgH="533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" y="1781"/>
                          <a:ext cx="25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705" name="Object 17"/>
            <p:cNvGraphicFramePr>
              <a:graphicFrameLocks noChangeAspect="1"/>
            </p:cNvGraphicFramePr>
            <p:nvPr/>
          </p:nvGraphicFramePr>
          <p:xfrm>
            <a:off x="3197" y="3176"/>
            <a:ext cx="27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41" name="Equation" r:id="rId15" imgW="431640" imgH="520560" progId="Equation.3">
                    <p:embed/>
                  </p:oleObj>
                </mc:Choice>
                <mc:Fallback>
                  <p:oleObj name="Equation" r:id="rId15" imgW="431640" imgH="5205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3176"/>
                          <a:ext cx="27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2706" name="Oval 18"/>
            <p:cNvSpPr>
              <a:spLocks noChangeArrowheads="1"/>
            </p:cNvSpPr>
            <p:nvPr/>
          </p:nvSpPr>
          <p:spPr bwMode="auto">
            <a:xfrm>
              <a:off x="4320" y="2360"/>
              <a:ext cx="67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707" name="Line 19"/>
            <p:cNvSpPr>
              <a:spLocks noChangeShapeType="1"/>
            </p:cNvSpPr>
            <p:nvPr/>
          </p:nvSpPr>
          <p:spPr bwMode="auto">
            <a:xfrm flipV="1">
              <a:off x="1248" y="1976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708" name="Oval 20"/>
            <p:cNvSpPr>
              <a:spLocks noChangeArrowheads="1"/>
            </p:cNvSpPr>
            <p:nvPr/>
          </p:nvSpPr>
          <p:spPr bwMode="auto">
            <a:xfrm>
              <a:off x="2688" y="1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709" name="Oval 21"/>
            <p:cNvSpPr>
              <a:spLocks noChangeArrowheads="1"/>
            </p:cNvSpPr>
            <p:nvPr/>
          </p:nvSpPr>
          <p:spPr bwMode="auto">
            <a:xfrm>
              <a:off x="2448" y="22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710" name="Oval 22"/>
            <p:cNvSpPr>
              <a:spLocks noChangeArrowheads="1"/>
            </p:cNvSpPr>
            <p:nvPr/>
          </p:nvSpPr>
          <p:spPr bwMode="auto">
            <a:xfrm>
              <a:off x="2832" y="2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711" name="Line 23"/>
            <p:cNvSpPr>
              <a:spLocks noChangeShapeType="1"/>
            </p:cNvSpPr>
            <p:nvPr/>
          </p:nvSpPr>
          <p:spPr bwMode="auto">
            <a:xfrm>
              <a:off x="1248" y="2504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712" name="Line 24"/>
            <p:cNvSpPr>
              <a:spLocks noChangeShapeType="1"/>
            </p:cNvSpPr>
            <p:nvPr/>
          </p:nvSpPr>
          <p:spPr bwMode="auto">
            <a:xfrm>
              <a:off x="2304" y="21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713" name="Line 25"/>
            <p:cNvSpPr>
              <a:spLocks noChangeShapeType="1"/>
            </p:cNvSpPr>
            <p:nvPr/>
          </p:nvSpPr>
          <p:spPr bwMode="auto">
            <a:xfrm>
              <a:off x="2688" y="25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714" name="Line 26"/>
            <p:cNvSpPr>
              <a:spLocks noChangeShapeType="1"/>
            </p:cNvSpPr>
            <p:nvPr/>
          </p:nvSpPr>
          <p:spPr bwMode="auto">
            <a:xfrm>
              <a:off x="3072" y="29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715" name="Line 27"/>
            <p:cNvSpPr>
              <a:spLocks noChangeShapeType="1"/>
            </p:cNvSpPr>
            <p:nvPr/>
          </p:nvSpPr>
          <p:spPr bwMode="auto">
            <a:xfrm flipV="1">
              <a:off x="2400" y="188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716" name="Line 28"/>
            <p:cNvSpPr>
              <a:spLocks noChangeShapeType="1"/>
            </p:cNvSpPr>
            <p:nvPr/>
          </p:nvSpPr>
          <p:spPr bwMode="auto">
            <a:xfrm>
              <a:off x="2976" y="1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717" name="Line 29"/>
            <p:cNvSpPr>
              <a:spLocks noChangeShapeType="1"/>
            </p:cNvSpPr>
            <p:nvPr/>
          </p:nvSpPr>
          <p:spPr bwMode="auto">
            <a:xfrm>
              <a:off x="3744" y="2024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718" name="Line 30"/>
            <p:cNvSpPr>
              <a:spLocks noChangeShapeType="1"/>
            </p:cNvSpPr>
            <p:nvPr/>
          </p:nvSpPr>
          <p:spPr bwMode="auto">
            <a:xfrm flipV="1">
              <a:off x="3552" y="2888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42719" name="Line 31"/>
            <p:cNvSpPr>
              <a:spLocks noChangeShapeType="1"/>
            </p:cNvSpPr>
            <p:nvPr/>
          </p:nvSpPr>
          <p:spPr bwMode="auto">
            <a:xfrm>
              <a:off x="2208" y="3272"/>
              <a:ext cx="8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242720" name="Object 32"/>
            <p:cNvGraphicFramePr>
              <a:graphicFrameLocks noChangeAspect="1"/>
            </p:cNvGraphicFramePr>
            <p:nvPr/>
          </p:nvGraphicFramePr>
          <p:xfrm>
            <a:off x="1392" y="1784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42" name="Equation" r:id="rId17" imgW="368280" imgH="520560" progId="Equation.3">
                    <p:embed/>
                  </p:oleObj>
                </mc:Choice>
                <mc:Fallback>
                  <p:oleObj name="Equation" r:id="rId17" imgW="368280" imgH="52056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784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721" name="Object 33"/>
            <p:cNvGraphicFramePr>
              <a:graphicFrameLocks noChangeAspect="1"/>
            </p:cNvGraphicFramePr>
            <p:nvPr/>
          </p:nvGraphicFramePr>
          <p:xfrm>
            <a:off x="1440" y="2408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43" name="Equation" r:id="rId19" imgW="419040" imgH="533160" progId="Equation.3">
                    <p:embed/>
                  </p:oleObj>
                </mc:Choice>
                <mc:Fallback>
                  <p:oleObj name="Equation" r:id="rId19" imgW="419040" imgH="5331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408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722" name="Object 34"/>
            <p:cNvGraphicFramePr>
              <a:graphicFrameLocks noChangeAspect="1"/>
            </p:cNvGraphicFramePr>
            <p:nvPr/>
          </p:nvGraphicFramePr>
          <p:xfrm>
            <a:off x="2352" y="1928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44" name="Equation" r:id="rId21" imgW="419040" imgH="533160" progId="Equation.3">
                    <p:embed/>
                  </p:oleObj>
                </mc:Choice>
                <mc:Fallback>
                  <p:oleObj name="Equation" r:id="rId21" imgW="419040" imgH="53316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928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723" name="Object 35"/>
            <p:cNvGraphicFramePr>
              <a:graphicFrameLocks noChangeAspect="1"/>
            </p:cNvGraphicFramePr>
            <p:nvPr/>
          </p:nvGraphicFramePr>
          <p:xfrm>
            <a:off x="2713" y="2312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45" name="Equation" r:id="rId22" imgW="444240" imgH="520560" progId="Equation.3">
                    <p:embed/>
                  </p:oleObj>
                </mc:Choice>
                <mc:Fallback>
                  <p:oleObj name="Equation" r:id="rId22" imgW="444240" imgH="5205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3" y="2312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724" name="Object 36"/>
            <p:cNvGraphicFramePr>
              <a:graphicFrameLocks noChangeAspect="1"/>
            </p:cNvGraphicFramePr>
            <p:nvPr/>
          </p:nvGraphicFramePr>
          <p:xfrm>
            <a:off x="3104" y="2789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46" name="Equation" r:id="rId24" imgW="419040" imgH="533160" progId="Equation.3">
                    <p:embed/>
                  </p:oleObj>
                </mc:Choice>
                <mc:Fallback>
                  <p:oleObj name="Equation" r:id="rId24" imgW="419040" imgH="5331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2789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725" name="Object 37"/>
            <p:cNvGraphicFramePr>
              <a:graphicFrameLocks noChangeAspect="1"/>
            </p:cNvGraphicFramePr>
            <p:nvPr/>
          </p:nvGraphicFramePr>
          <p:xfrm>
            <a:off x="2400" y="1544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47" name="Equation" r:id="rId26" imgW="444240" imgH="520560" progId="Equation.3">
                    <p:embed/>
                  </p:oleObj>
                </mc:Choice>
                <mc:Fallback>
                  <p:oleObj name="Equation" r:id="rId26" imgW="444240" imgH="5205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544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726" name="Object 38"/>
            <p:cNvGraphicFramePr>
              <a:graphicFrameLocks noChangeAspect="1"/>
            </p:cNvGraphicFramePr>
            <p:nvPr/>
          </p:nvGraphicFramePr>
          <p:xfrm>
            <a:off x="3024" y="1544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48" name="Equation" r:id="rId28" imgW="444240" imgH="520560" progId="Equation.3">
                    <p:embed/>
                  </p:oleObj>
                </mc:Choice>
                <mc:Fallback>
                  <p:oleObj name="Equation" r:id="rId28" imgW="444240" imgH="52056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544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727" name="Object 39"/>
            <p:cNvGraphicFramePr>
              <a:graphicFrameLocks noChangeAspect="1"/>
            </p:cNvGraphicFramePr>
            <p:nvPr/>
          </p:nvGraphicFramePr>
          <p:xfrm>
            <a:off x="3968" y="1925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49" name="Equation" r:id="rId29" imgW="419040" imgH="533160" progId="Equation.3">
                    <p:embed/>
                  </p:oleObj>
                </mc:Choice>
                <mc:Fallback>
                  <p:oleObj name="Equation" r:id="rId29" imgW="419040" imgH="5331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1925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728" name="Object 40"/>
            <p:cNvGraphicFramePr>
              <a:graphicFrameLocks noChangeAspect="1"/>
            </p:cNvGraphicFramePr>
            <p:nvPr/>
          </p:nvGraphicFramePr>
          <p:xfrm>
            <a:off x="3773" y="2789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50" name="Equation" r:id="rId31" imgW="431640" imgH="533160" progId="Equation.3">
                    <p:embed/>
                  </p:oleObj>
                </mc:Choice>
                <mc:Fallback>
                  <p:oleObj name="Equation" r:id="rId31" imgW="431640" imgH="53316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3" y="2789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729" name="Object 41"/>
            <p:cNvGraphicFramePr>
              <a:graphicFrameLocks noChangeAspect="1"/>
            </p:cNvGraphicFramePr>
            <p:nvPr/>
          </p:nvGraphicFramePr>
          <p:xfrm>
            <a:off x="2448" y="2984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51" name="Equation" r:id="rId33" imgW="419040" imgH="533160" progId="Equation.3">
                    <p:embed/>
                  </p:oleObj>
                </mc:Choice>
                <mc:Fallback>
                  <p:oleObj name="Equation" r:id="rId33" imgW="419040" imgH="53316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984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2730" name="Freeform 42"/>
            <p:cNvSpPr>
              <a:spLocks/>
            </p:cNvSpPr>
            <p:nvPr/>
          </p:nvSpPr>
          <p:spPr bwMode="auto">
            <a:xfrm>
              <a:off x="2208" y="1200"/>
              <a:ext cx="1296" cy="488"/>
            </a:xfrm>
            <a:custGeom>
              <a:avLst/>
              <a:gdLst>
                <a:gd name="T0" fmla="*/ 1296 w 1296"/>
                <a:gd name="T1" fmla="*/ 488 h 488"/>
                <a:gd name="T2" fmla="*/ 816 w 1296"/>
                <a:gd name="T3" fmla="*/ 56 h 488"/>
                <a:gd name="T4" fmla="*/ 192 w 1296"/>
                <a:gd name="T5" fmla="*/ 152 h 488"/>
                <a:gd name="T6" fmla="*/ 0 w 1296"/>
                <a:gd name="T7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6" h="488">
                  <a:moveTo>
                    <a:pt x="1296" y="488"/>
                  </a:moveTo>
                  <a:cubicBezTo>
                    <a:pt x="1148" y="300"/>
                    <a:pt x="1000" y="112"/>
                    <a:pt x="816" y="56"/>
                  </a:cubicBezTo>
                  <a:cubicBezTo>
                    <a:pt x="632" y="0"/>
                    <a:pt x="328" y="80"/>
                    <a:pt x="192" y="152"/>
                  </a:cubicBezTo>
                  <a:cubicBezTo>
                    <a:pt x="56" y="224"/>
                    <a:pt x="28" y="356"/>
                    <a:pt x="0" y="4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242731" name="Object 43"/>
            <p:cNvGraphicFramePr>
              <a:graphicFrameLocks noChangeAspect="1"/>
            </p:cNvGraphicFramePr>
            <p:nvPr/>
          </p:nvGraphicFramePr>
          <p:xfrm>
            <a:off x="2736" y="92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52" name="Equation" r:id="rId34" imgW="431640" imgH="533160" progId="Equation.3">
                    <p:embed/>
                  </p:oleObj>
                </mc:Choice>
                <mc:Fallback>
                  <p:oleObj name="Equation" r:id="rId34" imgW="431640" imgH="5331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92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2732" name="Object 44"/>
          <p:cNvGraphicFramePr>
            <a:graphicFrameLocks noChangeAspect="1"/>
          </p:cNvGraphicFramePr>
          <p:nvPr/>
        </p:nvGraphicFramePr>
        <p:xfrm>
          <a:off x="3276600" y="60198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53" name="Equation" r:id="rId35" imgW="2755800" imgH="533160" progId="Equation.3">
                  <p:embed/>
                </p:oleObj>
              </mc:Choice>
              <mc:Fallback>
                <p:oleObj name="Equation" r:id="rId35" imgW="2755800" imgH="5331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019800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288925" y="5969000"/>
            <a:ext cx="2789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It holds that: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8CF0-6B88-4423-84AE-37AACD5D872F}" type="slidenum">
              <a:rPr lang="en-US"/>
              <a:pPr/>
              <a:t>29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case of Left-Linear Grammars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Let        be a left-linear grammar</a:t>
            </a:r>
          </a:p>
          <a:p>
            <a:endParaRPr lang="en-US"/>
          </a:p>
          <a:p>
            <a:r>
              <a:rPr lang="en-US"/>
              <a:t>We will prove:                is regular</a:t>
            </a:r>
          </a:p>
          <a:p>
            <a:endParaRPr lang="en-US"/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Proof idea:</a:t>
            </a:r>
          </a:p>
          <a:p>
            <a:r>
              <a:rPr lang="en-US"/>
              <a:t>       We will construct a right-linear</a:t>
            </a:r>
          </a:p>
          <a:p>
            <a:r>
              <a:rPr lang="en-US"/>
              <a:t>       grammar        with  </a:t>
            </a:r>
          </a:p>
          <a:p>
            <a:endParaRPr lang="en-US"/>
          </a:p>
        </p:txBody>
      </p:sp>
      <p:graphicFrame>
        <p:nvGraphicFramePr>
          <p:cNvPr id="258052" name="Object 4"/>
          <p:cNvGraphicFramePr>
            <a:graphicFrameLocks noChangeAspect="1"/>
          </p:cNvGraphicFramePr>
          <p:nvPr/>
        </p:nvGraphicFramePr>
        <p:xfrm>
          <a:off x="1219200" y="1447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6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3" name="Object 5"/>
          <p:cNvGraphicFramePr>
            <a:graphicFrameLocks noChangeAspect="1"/>
          </p:cNvGraphicFramePr>
          <p:nvPr/>
        </p:nvGraphicFramePr>
        <p:xfrm>
          <a:off x="3429000" y="2667000"/>
          <a:ext cx="1066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7" name="Equation" r:id="rId5" imgW="1066680" imgH="533160" progId="Equation.3">
                  <p:embed/>
                </p:oleObj>
              </mc:Choice>
              <mc:Fallback>
                <p:oleObj name="Equation" r:id="rId5" imgW="106668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67000"/>
                        <a:ext cx="1066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4" name="Object 6"/>
          <p:cNvGraphicFramePr>
            <a:graphicFrameLocks noChangeAspect="1"/>
          </p:cNvGraphicFramePr>
          <p:nvPr/>
        </p:nvGraphicFramePr>
        <p:xfrm>
          <a:off x="2971800" y="5562600"/>
          <a:ext cx="508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8" name="Equation" r:id="rId7" imgW="507960" imgH="444240" progId="Equation.3">
                  <p:embed/>
                </p:oleObj>
              </mc:Choice>
              <mc:Fallback>
                <p:oleObj name="Equation" r:id="rId7" imgW="5079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562600"/>
                        <a:ext cx="508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5" name="Object 7"/>
          <p:cNvGraphicFramePr>
            <a:graphicFrameLocks noChangeAspect="1"/>
          </p:cNvGraphicFramePr>
          <p:nvPr/>
        </p:nvGraphicFramePr>
        <p:xfrm>
          <a:off x="5124450" y="5410200"/>
          <a:ext cx="30099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9" name="Equation" r:id="rId9" imgW="3009600" imgH="711000" progId="Equation.3">
                  <p:embed/>
                </p:oleObj>
              </mc:Choice>
              <mc:Fallback>
                <p:oleObj name="Equation" r:id="rId9" imgW="300960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5410200"/>
                        <a:ext cx="30099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D684-336B-4FD9-9BE5-D76B1BB86E5E}" type="slidenum">
              <a:rPr lang="en-US"/>
              <a:pPr/>
              <a:t>3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Linear Grammar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Grammar       : </a:t>
            </a:r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3733800" y="1600200"/>
          <a:ext cx="2222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68" name="Equation" r:id="rId3" imgW="2222280" imgH="1942920" progId="Equation.3">
                  <p:embed/>
                </p:oleObj>
              </mc:Choice>
              <mc:Fallback>
                <p:oleObj name="Equation" r:id="rId3" imgW="2222280" imgH="1942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00200"/>
                        <a:ext cx="2222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2374900" y="4914900"/>
          <a:ext cx="42418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69" name="Equation" r:id="rId5" imgW="4241520" imgH="711000" progId="Equation.3">
                  <p:embed/>
                </p:oleObj>
              </mc:Choice>
              <mc:Fallback>
                <p:oleObj name="Equation" r:id="rId5" imgW="424152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4914900"/>
                        <a:ext cx="42418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6" name="Object 6"/>
          <p:cNvGraphicFramePr>
            <a:graphicFrameLocks noChangeAspect="1"/>
          </p:cNvGraphicFramePr>
          <p:nvPr/>
        </p:nvGraphicFramePr>
        <p:xfrm>
          <a:off x="2209800" y="1600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0" name="Equation" r:id="rId7" imgW="393480" imgH="419040" progId="Equation.3">
                  <p:embed/>
                </p:oleObj>
              </mc:Choice>
              <mc:Fallback>
                <p:oleObj name="Equation" r:id="rId7" imgW="3934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2CB6-5F23-43BC-B6D0-E662DBC69E6A}" type="slidenum">
              <a:rPr lang="en-US"/>
              <a:pPr/>
              <a:t>30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593725" y="863600"/>
            <a:ext cx="62579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Since       is left-linear grammar</a:t>
            </a:r>
          </a:p>
          <a:p>
            <a:r>
              <a:rPr lang="en-US"/>
              <a:t>the productions look like: </a:t>
            </a:r>
          </a:p>
        </p:txBody>
      </p:sp>
      <p:graphicFrame>
        <p:nvGraphicFramePr>
          <p:cNvPr id="259077" name="Object 5"/>
          <p:cNvGraphicFramePr>
            <a:graphicFrameLocks noChangeAspect="1"/>
          </p:cNvGraphicFramePr>
          <p:nvPr/>
        </p:nvGraphicFramePr>
        <p:xfrm>
          <a:off x="1968500" y="8953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0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8953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8" name="Object 6"/>
          <p:cNvGraphicFramePr>
            <a:graphicFrameLocks noChangeAspect="1"/>
          </p:cNvGraphicFramePr>
          <p:nvPr/>
        </p:nvGraphicFramePr>
        <p:xfrm>
          <a:off x="2889250" y="2870200"/>
          <a:ext cx="3302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1" name="Equation" r:id="rId5" imgW="3301920" imgH="583920" progId="Equation.3">
                  <p:embed/>
                </p:oleObj>
              </mc:Choice>
              <mc:Fallback>
                <p:oleObj name="Equation" r:id="rId5" imgW="330192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2870200"/>
                        <a:ext cx="3302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9" name="Object 7"/>
          <p:cNvGraphicFramePr>
            <a:graphicFrameLocks noChangeAspect="1"/>
          </p:cNvGraphicFramePr>
          <p:nvPr/>
        </p:nvGraphicFramePr>
        <p:xfrm>
          <a:off x="2971800" y="4165600"/>
          <a:ext cx="2971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2" name="Equation" r:id="rId7" imgW="2971800" imgH="583920" progId="Equation.3">
                  <p:embed/>
                </p:oleObj>
              </mc:Choice>
              <mc:Fallback>
                <p:oleObj name="Equation" r:id="rId7" imgW="297180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65600"/>
                        <a:ext cx="2971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2FBA-7774-477B-BE82-1234F75CC1BB}" type="slidenum">
              <a:rPr lang="en-US"/>
              <a:pPr/>
              <a:t>31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Construct right-linear grammar </a:t>
            </a:r>
          </a:p>
        </p:txBody>
      </p:sp>
      <p:graphicFrame>
        <p:nvGraphicFramePr>
          <p:cNvPr id="260100" name="Object 4"/>
          <p:cNvGraphicFramePr>
            <a:graphicFrameLocks noChangeAspect="1"/>
          </p:cNvGraphicFramePr>
          <p:nvPr/>
        </p:nvGraphicFramePr>
        <p:xfrm>
          <a:off x="6604000" y="895350"/>
          <a:ext cx="508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1" name="Equation" r:id="rId3" imgW="507960" imgH="444240" progId="Equation.3">
                  <p:embed/>
                </p:oleObj>
              </mc:Choice>
              <mc:Fallback>
                <p:oleObj name="Equation" r:id="rId3" imgW="5079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895350"/>
                        <a:ext cx="508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12477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Left</a:t>
            </a:r>
          </a:p>
          <a:p>
            <a:r>
              <a:rPr lang="en-US"/>
              <a:t>linear</a:t>
            </a:r>
          </a:p>
        </p:txBody>
      </p:sp>
      <p:graphicFrame>
        <p:nvGraphicFramePr>
          <p:cNvPr id="260102" name="Object 6"/>
          <p:cNvGraphicFramePr>
            <a:graphicFrameLocks noChangeAspect="1"/>
          </p:cNvGraphicFramePr>
          <p:nvPr/>
        </p:nvGraphicFramePr>
        <p:xfrm>
          <a:off x="1663700" y="18859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2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8859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3810000" y="1752600"/>
          <a:ext cx="3302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3" name="Equation" r:id="rId7" imgW="3301920" imgH="583920" progId="Equation.3">
                  <p:embed/>
                </p:oleObj>
              </mc:Choice>
              <mc:Fallback>
                <p:oleObj name="Equation" r:id="rId7" imgW="330192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3302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5" name="Object 9"/>
          <p:cNvGraphicFramePr>
            <a:graphicFrameLocks noChangeAspect="1"/>
          </p:cNvGraphicFramePr>
          <p:nvPr/>
        </p:nvGraphicFramePr>
        <p:xfrm>
          <a:off x="1641475" y="4922838"/>
          <a:ext cx="508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4" name="Equation" r:id="rId9" imgW="507960" imgH="444240" progId="Equation.3">
                  <p:embed/>
                </p:oleObj>
              </mc:Choice>
              <mc:Fallback>
                <p:oleObj name="Equation" r:id="rId9" imgW="5079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4922838"/>
                        <a:ext cx="5080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6" name="Object 10"/>
          <p:cNvGraphicFramePr>
            <a:graphicFrameLocks noChangeAspect="1"/>
          </p:cNvGraphicFramePr>
          <p:nvPr/>
        </p:nvGraphicFramePr>
        <p:xfrm>
          <a:off x="3657600" y="4800600"/>
          <a:ext cx="3327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5" name="Equation" r:id="rId11" imgW="3327120" imgH="583920" progId="Equation.3">
                  <p:embed/>
                </p:oleObj>
              </mc:Choice>
              <mc:Fallback>
                <p:oleObj name="Equation" r:id="rId11" imgW="3327120" imgH="583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00600"/>
                        <a:ext cx="3327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7" name="Object 11"/>
          <p:cNvGraphicFramePr>
            <a:graphicFrameLocks noChangeAspect="1"/>
          </p:cNvGraphicFramePr>
          <p:nvPr/>
        </p:nvGraphicFramePr>
        <p:xfrm>
          <a:off x="3790950" y="2667000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6" name="Equation" r:id="rId13" imgW="1650960" imgH="419040" progId="Equation.3">
                  <p:embed/>
                </p:oleObj>
              </mc:Choice>
              <mc:Fallback>
                <p:oleObj name="Equation" r:id="rId13" imgW="165096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2667000"/>
                        <a:ext cx="165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8" name="Object 12"/>
          <p:cNvGraphicFramePr>
            <a:graphicFrameLocks noChangeAspect="1"/>
          </p:cNvGraphicFramePr>
          <p:nvPr/>
        </p:nvGraphicFramePr>
        <p:xfrm>
          <a:off x="3657600" y="5632450"/>
          <a:ext cx="19431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7" name="Equation" r:id="rId15" imgW="1942920" imgH="609480" progId="Equation.3">
                  <p:embed/>
                </p:oleObj>
              </mc:Choice>
              <mc:Fallback>
                <p:oleObj name="Equation" r:id="rId15" imgW="1942920" imgH="609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632450"/>
                        <a:ext cx="19431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9" name="AutoShape 13"/>
          <p:cNvSpPr>
            <a:spLocks noChangeArrowheads="1"/>
          </p:cNvSpPr>
          <p:nvPr/>
        </p:nvSpPr>
        <p:spPr bwMode="auto">
          <a:xfrm>
            <a:off x="4495800" y="35052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304800" y="4572000"/>
            <a:ext cx="12477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</a:t>
            </a:r>
          </a:p>
          <a:p>
            <a:r>
              <a:rPr lang="en-US"/>
              <a:t>linear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B711-CCE7-4B41-B283-4E1DFB06121B}" type="slidenum">
              <a:rPr lang="en-US"/>
              <a:pPr/>
              <a:t>32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61132" name="Rectangle 1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/>
              <a:t>Construct right-linear grammar </a:t>
            </a:r>
          </a:p>
        </p:txBody>
      </p:sp>
      <p:graphicFrame>
        <p:nvGraphicFramePr>
          <p:cNvPr id="261133" name="Object 13"/>
          <p:cNvGraphicFramePr>
            <a:graphicFrameLocks noChangeAspect="1"/>
          </p:cNvGraphicFramePr>
          <p:nvPr/>
        </p:nvGraphicFramePr>
        <p:xfrm>
          <a:off x="6604000" y="895350"/>
          <a:ext cx="508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5" name="Equation" r:id="rId3" imgW="507960" imgH="444240" progId="Equation.3">
                  <p:embed/>
                </p:oleObj>
              </mc:Choice>
              <mc:Fallback>
                <p:oleObj name="Equation" r:id="rId3" imgW="50796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895350"/>
                        <a:ext cx="508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5" name="Object 15"/>
          <p:cNvGraphicFramePr>
            <a:graphicFrameLocks noChangeAspect="1"/>
          </p:cNvGraphicFramePr>
          <p:nvPr/>
        </p:nvGraphicFramePr>
        <p:xfrm>
          <a:off x="1676400" y="1905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6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6" name="Object 16"/>
          <p:cNvGraphicFramePr>
            <a:graphicFrameLocks noChangeAspect="1"/>
          </p:cNvGraphicFramePr>
          <p:nvPr/>
        </p:nvGraphicFramePr>
        <p:xfrm>
          <a:off x="3810000" y="1828800"/>
          <a:ext cx="2971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7" name="Equation" r:id="rId7" imgW="2971800" imgH="583920" progId="Equation.3">
                  <p:embed/>
                </p:oleObj>
              </mc:Choice>
              <mc:Fallback>
                <p:oleObj name="Equation" r:id="rId7" imgW="2971800" imgH="583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828800"/>
                        <a:ext cx="2971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8" name="Object 18"/>
          <p:cNvGraphicFramePr>
            <a:graphicFrameLocks noChangeAspect="1"/>
          </p:cNvGraphicFramePr>
          <p:nvPr/>
        </p:nvGraphicFramePr>
        <p:xfrm>
          <a:off x="1600200" y="5029200"/>
          <a:ext cx="508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8" name="Equation" r:id="rId9" imgW="507960" imgH="444240" progId="Equation.3">
                  <p:embed/>
                </p:oleObj>
              </mc:Choice>
              <mc:Fallback>
                <p:oleObj name="Equation" r:id="rId9" imgW="50796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508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9" name="Object 19"/>
          <p:cNvGraphicFramePr>
            <a:graphicFrameLocks noChangeAspect="1"/>
          </p:cNvGraphicFramePr>
          <p:nvPr/>
        </p:nvGraphicFramePr>
        <p:xfrm>
          <a:off x="3733800" y="4876800"/>
          <a:ext cx="2971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9" name="Equation" r:id="rId10" imgW="2971800" imgH="583920" progId="Equation.3">
                  <p:embed/>
                </p:oleObj>
              </mc:Choice>
              <mc:Fallback>
                <p:oleObj name="Equation" r:id="rId10" imgW="2971800" imgH="5839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76800"/>
                        <a:ext cx="2971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40" name="Object 20"/>
          <p:cNvGraphicFramePr>
            <a:graphicFrameLocks noChangeAspect="1"/>
          </p:cNvGraphicFramePr>
          <p:nvPr/>
        </p:nvGraphicFramePr>
        <p:xfrm>
          <a:off x="3886200" y="2692400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0" name="Equation" r:id="rId12" imgW="1295280" imgH="419040" progId="Equation.3">
                  <p:embed/>
                </p:oleObj>
              </mc:Choice>
              <mc:Fallback>
                <p:oleObj name="Equation" r:id="rId12" imgW="129528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92400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41" name="Object 21"/>
          <p:cNvGraphicFramePr>
            <a:graphicFrameLocks noChangeAspect="1"/>
          </p:cNvGraphicFramePr>
          <p:nvPr/>
        </p:nvGraphicFramePr>
        <p:xfrm>
          <a:off x="3733800" y="5708650"/>
          <a:ext cx="15875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1" name="Equation" r:id="rId14" imgW="1587240" imgH="609480" progId="Equation.3">
                  <p:embed/>
                </p:oleObj>
              </mc:Choice>
              <mc:Fallback>
                <p:oleObj name="Equation" r:id="rId14" imgW="1587240" imgH="609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708650"/>
                        <a:ext cx="15875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42" name="AutoShape 22"/>
          <p:cNvSpPr>
            <a:spLocks noChangeArrowheads="1"/>
          </p:cNvSpPr>
          <p:nvPr/>
        </p:nvSpPr>
        <p:spPr bwMode="auto">
          <a:xfrm>
            <a:off x="4495800" y="35052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304800" y="1600200"/>
            <a:ext cx="12477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Left</a:t>
            </a:r>
          </a:p>
          <a:p>
            <a:r>
              <a:rPr lang="en-US"/>
              <a:t>linear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304800" y="4572000"/>
            <a:ext cx="12477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</a:t>
            </a:r>
          </a:p>
          <a:p>
            <a:r>
              <a:rPr lang="en-US"/>
              <a:t>linear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0C62-9ACE-47AB-9CF2-8E5EDD0D7D15}" type="slidenum">
              <a:rPr lang="en-US"/>
              <a:pPr/>
              <a:t>33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easy to see that:</a:t>
            </a:r>
          </a:p>
          <a:p>
            <a:endParaRPr lang="en-US"/>
          </a:p>
          <a:p>
            <a:r>
              <a:rPr lang="en-US"/>
              <a:t>Since         is right-linear, we have:</a:t>
            </a:r>
          </a:p>
          <a:p>
            <a:r>
              <a:rPr lang="en-US"/>
              <a:t>            </a:t>
            </a:r>
          </a:p>
          <a:p>
            <a:r>
              <a:rPr lang="en-US"/>
              <a:t>                    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262148" name="Object 4"/>
          <p:cNvGraphicFramePr>
            <a:graphicFrameLocks noChangeAspect="1"/>
          </p:cNvGraphicFramePr>
          <p:nvPr/>
        </p:nvGraphicFramePr>
        <p:xfrm>
          <a:off x="4972050" y="762000"/>
          <a:ext cx="30099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8" name="Equation" r:id="rId3" imgW="3009600" imgH="711000" progId="Equation.3">
                  <p:embed/>
                </p:oleObj>
              </mc:Choice>
              <mc:Fallback>
                <p:oleObj name="Equation" r:id="rId3" imgW="30096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762000"/>
                        <a:ext cx="30099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9" name="Object 5"/>
          <p:cNvGraphicFramePr>
            <a:graphicFrameLocks noChangeAspect="1"/>
          </p:cNvGraphicFramePr>
          <p:nvPr/>
        </p:nvGraphicFramePr>
        <p:xfrm>
          <a:off x="457200" y="3657600"/>
          <a:ext cx="1168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9" name="Equation" r:id="rId5" imgW="1168200" imgH="545760" progId="Equation.3">
                  <p:embed/>
                </p:oleObj>
              </mc:Choice>
              <mc:Fallback>
                <p:oleObj name="Equation" r:id="rId5" imgW="1168200" imgH="545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1168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3600450" y="3505200"/>
          <a:ext cx="1460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0" name="Equation" r:id="rId7" imgW="1460160" imgH="711000" progId="Equation.3">
                  <p:embed/>
                </p:oleObj>
              </mc:Choice>
              <mc:Fallback>
                <p:oleObj name="Equation" r:id="rId7" imgW="146016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505200"/>
                        <a:ext cx="14605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1651000" y="2039938"/>
          <a:ext cx="508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1" name="Equation" r:id="rId9" imgW="507960" imgH="444240" progId="Equation.3">
                  <p:embed/>
                </p:oleObj>
              </mc:Choice>
              <mc:Fallback>
                <p:oleObj name="Equation" r:id="rId9" imgW="5079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039938"/>
                        <a:ext cx="5080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2" name="Object 8"/>
          <p:cNvGraphicFramePr>
            <a:graphicFrameLocks noChangeAspect="1"/>
          </p:cNvGraphicFramePr>
          <p:nvPr/>
        </p:nvGraphicFramePr>
        <p:xfrm>
          <a:off x="7010400" y="3657600"/>
          <a:ext cx="1066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2" name="Equation" r:id="rId11" imgW="1066680" imgH="533160" progId="Equation.3">
                  <p:embed/>
                </p:oleObj>
              </mc:Choice>
              <mc:Fallback>
                <p:oleObj name="Equation" r:id="rId11" imgW="106668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657600"/>
                        <a:ext cx="1066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381000" y="4343400"/>
            <a:ext cx="19018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</a:t>
            </a:r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3429000" y="4419600"/>
            <a:ext cx="19018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</a:t>
            </a:r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6934200" y="4419600"/>
            <a:ext cx="19018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</a:t>
            </a:r>
          </a:p>
        </p:txBody>
      </p:sp>
      <p:sp>
        <p:nvSpPr>
          <p:cNvPr id="262156" name="AutoShape 12"/>
          <p:cNvSpPr>
            <a:spLocks noChangeArrowheads="1"/>
          </p:cNvSpPr>
          <p:nvPr/>
        </p:nvSpPr>
        <p:spPr bwMode="auto">
          <a:xfrm>
            <a:off x="2133600" y="3657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2157" name="AutoShape 13"/>
          <p:cNvSpPr>
            <a:spLocks noChangeArrowheads="1"/>
          </p:cNvSpPr>
          <p:nvPr/>
        </p:nvSpPr>
        <p:spPr bwMode="auto">
          <a:xfrm>
            <a:off x="5562600" y="3657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F76B-DB76-446A-B77E-EEE990332ADE}" type="slidenum">
              <a:rPr lang="en-US"/>
              <a:pPr/>
              <a:t>34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- </a:t>
            </a:r>
            <a:r>
              <a:rPr lang="en-US">
                <a:solidFill>
                  <a:srgbClr val="FF0000"/>
                </a:solidFill>
              </a:rPr>
              <a:t>Part 2</a:t>
            </a:r>
          </a:p>
        </p:txBody>
      </p:sp>
      <p:sp>
        <p:nvSpPr>
          <p:cNvPr id="263180" name="AutoShape 12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457200" y="1447800"/>
            <a:ext cx="36385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Grammars</a:t>
            </a:r>
          </a:p>
        </p:txBody>
      </p:sp>
      <p:sp>
        <p:nvSpPr>
          <p:cNvPr id="263182" name="AutoShape 14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3183" name="AutoShape 15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3184" name="AutoShape 16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3185" name="Text Box 17"/>
          <p:cNvSpPr txBox="1">
            <a:spLocks noChangeArrowheads="1"/>
          </p:cNvSpPr>
          <p:nvPr/>
        </p:nvSpPr>
        <p:spPr bwMode="auto">
          <a:xfrm>
            <a:off x="6477000" y="16764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263186" name="Object 18"/>
          <p:cNvGraphicFramePr>
            <a:graphicFrameLocks noChangeAspect="1"/>
          </p:cNvGraphicFramePr>
          <p:nvPr/>
        </p:nvGraphicFramePr>
        <p:xfrm>
          <a:off x="4953000" y="1828800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98" name="Equation" r:id="rId3" imgW="393480" imgH="368280" progId="Equation.3">
                  <p:embed/>
                </p:oleObj>
              </mc:Choice>
              <mc:Fallback>
                <p:oleObj name="Equation" r:id="rId3" imgW="39348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828800"/>
                        <a:ext cx="828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7" name="Text Box 19"/>
          <p:cNvSpPr txBox="1">
            <a:spLocks noChangeArrowheads="1"/>
          </p:cNvSpPr>
          <p:nvPr/>
        </p:nvSpPr>
        <p:spPr bwMode="auto">
          <a:xfrm>
            <a:off x="685800" y="4114800"/>
            <a:ext cx="7699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Any regular language         is generated </a:t>
            </a:r>
          </a:p>
          <a:p>
            <a:r>
              <a:rPr lang="en-US"/>
              <a:t>by some regular grammar</a:t>
            </a:r>
          </a:p>
        </p:txBody>
      </p:sp>
      <p:graphicFrame>
        <p:nvGraphicFramePr>
          <p:cNvPr id="263188" name="Object 20"/>
          <p:cNvGraphicFramePr>
            <a:graphicFrameLocks noChangeAspect="1"/>
          </p:cNvGraphicFramePr>
          <p:nvPr/>
        </p:nvGraphicFramePr>
        <p:xfrm>
          <a:off x="5029200" y="41910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99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910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7" name="Object 29"/>
          <p:cNvGraphicFramePr>
            <a:graphicFrameLocks noChangeAspect="1"/>
          </p:cNvGraphicFramePr>
          <p:nvPr/>
        </p:nvGraphicFramePr>
        <p:xfrm>
          <a:off x="5867400" y="4800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00" name="Equation" r:id="rId7" imgW="393480" imgH="419040" progId="Equation.3">
                  <p:embed/>
                </p:oleObj>
              </mc:Choice>
              <mc:Fallback>
                <p:oleObj name="Equation" r:id="rId7" imgW="393480" imgH="4190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006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EA12-4F48-475B-B67B-11101445EF6B}" type="slidenum">
              <a:rPr lang="en-US"/>
              <a:pPr/>
              <a:t>35</a:t>
            </a:fld>
            <a:endParaRPr lang="en-US"/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304800" y="3276600"/>
            <a:ext cx="238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Proof idea: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7848600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         be the NFA with                  . </a:t>
            </a:r>
          </a:p>
          <a:p>
            <a:r>
              <a:rPr lang="en-US"/>
              <a:t>                                    </a:t>
            </a:r>
          </a:p>
          <a:p>
            <a:r>
              <a:rPr lang="en-US"/>
              <a:t>Construct from        a regular grammar </a:t>
            </a:r>
          </a:p>
          <a:p>
            <a:r>
              <a:rPr lang="en-US"/>
              <a:t>such that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228600" y="838200"/>
            <a:ext cx="7699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Any regular language         is generated </a:t>
            </a:r>
          </a:p>
          <a:p>
            <a:r>
              <a:rPr lang="en-US"/>
              <a:t>by some regular grammar</a:t>
            </a:r>
          </a:p>
        </p:txBody>
      </p:sp>
      <p:graphicFrame>
        <p:nvGraphicFramePr>
          <p:cNvPr id="273415" name="Object 7"/>
          <p:cNvGraphicFramePr>
            <a:graphicFrameLocks noChangeAspect="1"/>
          </p:cNvGraphicFramePr>
          <p:nvPr/>
        </p:nvGraphicFramePr>
        <p:xfrm>
          <a:off x="4648200" y="9144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2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9144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6" name="Object 8"/>
          <p:cNvGraphicFramePr>
            <a:graphicFrameLocks noChangeAspect="1"/>
          </p:cNvGraphicFramePr>
          <p:nvPr/>
        </p:nvGraphicFramePr>
        <p:xfrm>
          <a:off x="5410200" y="1524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3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524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7" name="Object 9"/>
          <p:cNvGraphicFramePr>
            <a:graphicFrameLocks noChangeAspect="1"/>
          </p:cNvGraphicFramePr>
          <p:nvPr/>
        </p:nvGraphicFramePr>
        <p:xfrm>
          <a:off x="1752600" y="40386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4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386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8" name="Object 10"/>
          <p:cNvGraphicFramePr>
            <a:graphicFrameLocks noChangeAspect="1"/>
          </p:cNvGraphicFramePr>
          <p:nvPr/>
        </p:nvGraphicFramePr>
        <p:xfrm>
          <a:off x="5943600" y="4038600"/>
          <a:ext cx="201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5" name="Equation" r:id="rId9" imgW="2019240" imgH="533160" progId="Equation.3">
                  <p:embed/>
                </p:oleObj>
              </mc:Choice>
              <mc:Fallback>
                <p:oleObj name="Equation" r:id="rId9" imgW="20192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038600"/>
                        <a:ext cx="2019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9" name="Object 11"/>
          <p:cNvGraphicFramePr>
            <a:graphicFrameLocks noChangeAspect="1"/>
          </p:cNvGraphicFramePr>
          <p:nvPr/>
        </p:nvGraphicFramePr>
        <p:xfrm>
          <a:off x="4038600" y="51816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6" name="Equation" r:id="rId11" imgW="545760" imgH="393480" progId="Equation.3">
                  <p:embed/>
                </p:oleObj>
              </mc:Choice>
              <mc:Fallback>
                <p:oleObj name="Equation" r:id="rId11" imgW="54576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816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20" name="Object 12"/>
          <p:cNvGraphicFramePr>
            <a:graphicFrameLocks noChangeAspect="1"/>
          </p:cNvGraphicFramePr>
          <p:nvPr/>
        </p:nvGraphicFramePr>
        <p:xfrm>
          <a:off x="8458200" y="5181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7" name="Equation" r:id="rId12" imgW="393480" imgH="419040" progId="Equation.3">
                  <p:embed/>
                </p:oleObj>
              </mc:Choice>
              <mc:Fallback>
                <p:oleObj name="Equation" r:id="rId12" imgW="39348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51816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21" name="Object 13"/>
          <p:cNvGraphicFramePr>
            <a:graphicFrameLocks noChangeAspect="1"/>
          </p:cNvGraphicFramePr>
          <p:nvPr/>
        </p:nvGraphicFramePr>
        <p:xfrm>
          <a:off x="2895600" y="57150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8" name="Equation" r:id="rId14" imgW="2755800" imgH="533160" progId="Equation.3">
                  <p:embed/>
                </p:oleObj>
              </mc:Choice>
              <mc:Fallback>
                <p:oleObj name="Equation" r:id="rId14" imgW="275580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715000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B8C9-9BA2-407F-AAE0-96BF9512C7B6}" type="slidenum">
              <a:rPr lang="en-US"/>
              <a:pPr/>
              <a:t>36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       is regular</a:t>
            </a:r>
          </a:p>
          <a:p>
            <a:r>
              <a:rPr lang="en-US"/>
              <a:t>there is an NFA         such that  </a:t>
            </a:r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1587500" y="9017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4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9017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7" name="Object 5"/>
          <p:cNvGraphicFramePr>
            <a:graphicFrameLocks noChangeAspect="1"/>
          </p:cNvGraphicFramePr>
          <p:nvPr/>
        </p:nvGraphicFramePr>
        <p:xfrm>
          <a:off x="3581400" y="1524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5" name="Equation" r:id="rId5" imgW="545760" imgH="393480" progId="Equation.3">
                  <p:embed/>
                </p:oleObj>
              </mc:Choice>
              <mc:Fallback>
                <p:oleObj name="Equation" r:id="rId5" imgW="5457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24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8" name="Object 6"/>
          <p:cNvGraphicFramePr>
            <a:graphicFrameLocks noChangeAspect="1"/>
          </p:cNvGraphicFramePr>
          <p:nvPr/>
        </p:nvGraphicFramePr>
        <p:xfrm>
          <a:off x="6477000" y="1447800"/>
          <a:ext cx="2019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6" name="Equation" r:id="rId7" imgW="2019240" imgH="533160" progId="Equation.3">
                  <p:embed/>
                </p:oleObj>
              </mc:Choice>
              <mc:Fallback>
                <p:oleObj name="Equation" r:id="rId7" imgW="20192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447800"/>
                        <a:ext cx="2019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228600" y="28194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sp>
        <p:nvSpPr>
          <p:cNvPr id="264200" name="Oval 8"/>
          <p:cNvSpPr>
            <a:spLocks noChangeArrowheads="1"/>
          </p:cNvSpPr>
          <p:nvPr/>
        </p:nvSpPr>
        <p:spPr bwMode="auto">
          <a:xfrm>
            <a:off x="3429000" y="3581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5410200" y="3581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4202" name="Oval 10"/>
          <p:cNvSpPr>
            <a:spLocks noChangeArrowheads="1"/>
          </p:cNvSpPr>
          <p:nvPr/>
        </p:nvSpPr>
        <p:spPr bwMode="auto">
          <a:xfrm>
            <a:off x="7467600" y="3581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41910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61722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4205" name="Oval 13"/>
          <p:cNvSpPr>
            <a:spLocks noChangeArrowheads="1"/>
          </p:cNvSpPr>
          <p:nvPr/>
        </p:nvSpPr>
        <p:spPr bwMode="auto">
          <a:xfrm>
            <a:off x="6477000" y="5334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4206" name="Oval 14"/>
          <p:cNvSpPr>
            <a:spLocks noChangeArrowheads="1"/>
          </p:cNvSpPr>
          <p:nvPr/>
        </p:nvSpPr>
        <p:spPr bwMode="auto">
          <a:xfrm>
            <a:off x="6324600" y="51816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4207" name="Line 15"/>
          <p:cNvSpPr>
            <a:spLocks noChangeShapeType="1"/>
          </p:cNvSpPr>
          <p:nvPr/>
        </p:nvSpPr>
        <p:spPr bwMode="auto">
          <a:xfrm flipH="1">
            <a:off x="7162800" y="42672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4208" name="Line 16"/>
          <p:cNvSpPr>
            <a:spLocks noChangeShapeType="1"/>
          </p:cNvSpPr>
          <p:nvPr/>
        </p:nvSpPr>
        <p:spPr bwMode="auto">
          <a:xfrm flipH="1" flipV="1">
            <a:off x="5791200" y="4267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4209" name="Freeform 17"/>
          <p:cNvSpPr>
            <a:spLocks/>
          </p:cNvSpPr>
          <p:nvPr/>
        </p:nvSpPr>
        <p:spPr bwMode="auto">
          <a:xfrm>
            <a:off x="5321300" y="2654300"/>
            <a:ext cx="812800" cy="927100"/>
          </a:xfrm>
          <a:custGeom>
            <a:avLst/>
            <a:gdLst>
              <a:gd name="T0" fmla="*/ 200 w 512"/>
              <a:gd name="T1" fmla="*/ 584 h 584"/>
              <a:gd name="T2" fmla="*/ 8 w 512"/>
              <a:gd name="T3" fmla="*/ 200 h 584"/>
              <a:gd name="T4" fmla="*/ 248 w 512"/>
              <a:gd name="T5" fmla="*/ 8 h 584"/>
              <a:gd name="T6" fmla="*/ 488 w 512"/>
              <a:gd name="T7" fmla="*/ 152 h 584"/>
              <a:gd name="T8" fmla="*/ 392 w 512"/>
              <a:gd name="T9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584">
                <a:moveTo>
                  <a:pt x="200" y="584"/>
                </a:moveTo>
                <a:cubicBezTo>
                  <a:pt x="100" y="440"/>
                  <a:pt x="0" y="296"/>
                  <a:pt x="8" y="200"/>
                </a:cubicBezTo>
                <a:cubicBezTo>
                  <a:pt x="16" y="104"/>
                  <a:pt x="168" y="16"/>
                  <a:pt x="248" y="8"/>
                </a:cubicBezTo>
                <a:cubicBezTo>
                  <a:pt x="328" y="0"/>
                  <a:pt x="464" y="56"/>
                  <a:pt x="488" y="152"/>
                </a:cubicBezTo>
                <a:cubicBezTo>
                  <a:pt x="512" y="248"/>
                  <a:pt x="452" y="416"/>
                  <a:pt x="392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4210" name="Line 18"/>
          <p:cNvSpPr>
            <a:spLocks noChangeShapeType="1"/>
          </p:cNvSpPr>
          <p:nvPr/>
        </p:nvSpPr>
        <p:spPr bwMode="auto">
          <a:xfrm>
            <a:off x="28194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64211" name="Object 19"/>
          <p:cNvGraphicFramePr>
            <a:graphicFrameLocks noChangeAspect="1"/>
          </p:cNvGraphicFramePr>
          <p:nvPr/>
        </p:nvGraphicFramePr>
        <p:xfrm>
          <a:off x="45720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7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2" name="Object 20"/>
          <p:cNvGraphicFramePr>
            <a:graphicFrameLocks noChangeAspect="1"/>
          </p:cNvGraphicFramePr>
          <p:nvPr/>
        </p:nvGraphicFramePr>
        <p:xfrm>
          <a:off x="56388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8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3" name="Object 21"/>
          <p:cNvGraphicFramePr>
            <a:graphicFrameLocks noChangeAspect="1"/>
          </p:cNvGraphicFramePr>
          <p:nvPr/>
        </p:nvGraphicFramePr>
        <p:xfrm>
          <a:off x="65532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4" name="Object 22"/>
          <p:cNvGraphicFramePr>
            <a:graphicFrameLocks noChangeAspect="1"/>
          </p:cNvGraphicFramePr>
          <p:nvPr/>
        </p:nvGraphicFramePr>
        <p:xfrm>
          <a:off x="7543800" y="4648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0"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648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5" name="Object 23"/>
          <p:cNvGraphicFramePr>
            <a:graphicFrameLocks noChangeAspect="1"/>
          </p:cNvGraphicFramePr>
          <p:nvPr/>
        </p:nvGraphicFramePr>
        <p:xfrm>
          <a:off x="5715000" y="47244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1" name="Equation" r:id="rId15" imgW="304560" imgH="380880" progId="Equation.3">
                  <p:embed/>
                </p:oleObj>
              </mc:Choice>
              <mc:Fallback>
                <p:oleObj name="Equation" r:id="rId15" imgW="304560" imgH="380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7244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6" name="Object 24"/>
          <p:cNvGraphicFramePr>
            <a:graphicFrameLocks noChangeAspect="1"/>
          </p:cNvGraphicFramePr>
          <p:nvPr/>
        </p:nvGraphicFramePr>
        <p:xfrm>
          <a:off x="336550" y="5308600"/>
          <a:ext cx="4000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2" name="Equation" r:id="rId17" imgW="4000320" imgH="533160" progId="Equation.3">
                  <p:embed/>
                </p:oleObj>
              </mc:Choice>
              <mc:Fallback>
                <p:oleObj name="Equation" r:id="rId17" imgW="4000320" imgH="5331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5308600"/>
                        <a:ext cx="4000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7" name="Object 25"/>
          <p:cNvGraphicFramePr>
            <a:graphicFrameLocks noChangeAspect="1"/>
          </p:cNvGraphicFramePr>
          <p:nvPr/>
        </p:nvGraphicFramePr>
        <p:xfrm>
          <a:off x="304800" y="6019800"/>
          <a:ext cx="2019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3" name="Equation" r:id="rId19" imgW="2019240" imgH="533160" progId="Equation.3">
                  <p:embed/>
                </p:oleObj>
              </mc:Choice>
              <mc:Fallback>
                <p:oleObj name="Equation" r:id="rId19" imgW="2019240" imgH="533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019800"/>
                        <a:ext cx="2019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8" name="Object 26"/>
          <p:cNvGraphicFramePr>
            <a:graphicFrameLocks noChangeAspect="1"/>
          </p:cNvGraphicFramePr>
          <p:nvPr/>
        </p:nvGraphicFramePr>
        <p:xfrm>
          <a:off x="3022600" y="31115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4" name="Equation" r:id="rId21" imgW="545760" imgH="393480" progId="Equation.3">
                  <p:embed/>
                </p:oleObj>
              </mc:Choice>
              <mc:Fallback>
                <p:oleObj name="Equation" r:id="rId21" imgW="54576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1115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20" name="Object 28"/>
          <p:cNvGraphicFramePr>
            <a:graphicFrameLocks noChangeAspect="1"/>
          </p:cNvGraphicFramePr>
          <p:nvPr/>
        </p:nvGraphicFramePr>
        <p:xfrm>
          <a:off x="5575300" y="3640138"/>
          <a:ext cx="4048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5" name="Equation" r:id="rId22" imgW="406080" imgH="571320" progId="Equation.3">
                  <p:embed/>
                </p:oleObj>
              </mc:Choice>
              <mc:Fallback>
                <p:oleObj name="Equation" r:id="rId22" imgW="406080" imgH="5713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640138"/>
                        <a:ext cx="4048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21" name="Object 29"/>
          <p:cNvGraphicFramePr>
            <a:graphicFrameLocks noChangeAspect="1"/>
          </p:cNvGraphicFramePr>
          <p:nvPr/>
        </p:nvGraphicFramePr>
        <p:xfrm>
          <a:off x="7594600" y="3640138"/>
          <a:ext cx="4810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6" name="Equation" r:id="rId24" imgW="482400" imgH="571320" progId="Equation.3">
                  <p:embed/>
                </p:oleObj>
              </mc:Choice>
              <mc:Fallback>
                <p:oleObj name="Equation" r:id="rId24" imgW="482400" imgH="5713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00" y="3640138"/>
                        <a:ext cx="4810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22" name="Object 30"/>
          <p:cNvGraphicFramePr>
            <a:graphicFrameLocks noChangeAspect="1"/>
          </p:cNvGraphicFramePr>
          <p:nvPr/>
        </p:nvGraphicFramePr>
        <p:xfrm>
          <a:off x="6615113" y="5383213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7" name="Equation" r:id="rId26" imgW="457200" imgH="583920" progId="Equation.3">
                  <p:embed/>
                </p:oleObj>
              </mc:Choice>
              <mc:Fallback>
                <p:oleObj name="Equation" r:id="rId26" imgW="457200" imgH="5839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3" y="5383213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23" name="Object 31"/>
          <p:cNvGraphicFramePr>
            <a:graphicFrameLocks noChangeAspect="1"/>
          </p:cNvGraphicFramePr>
          <p:nvPr/>
        </p:nvGraphicFramePr>
        <p:xfrm>
          <a:off x="3581400" y="3657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8" name="Equation" r:id="rId28" imgW="431640" imgH="533160" progId="Equation.3">
                  <p:embed/>
                </p:oleObj>
              </mc:Choice>
              <mc:Fallback>
                <p:oleObj name="Equation" r:id="rId28" imgW="431640" imgH="5331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657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E4C0-50E0-465A-8A1A-8B9FE8B0BA0E}" type="slidenum">
              <a:rPr lang="en-US"/>
              <a:pPr/>
              <a:t>37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Convert         to a right-linear  grammar</a:t>
            </a: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/>
        </p:nvGraphicFramePr>
        <p:xfrm>
          <a:off x="2032000" y="9017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3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9017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1" name="Oval 5"/>
          <p:cNvSpPr>
            <a:spLocks noChangeArrowheads="1"/>
          </p:cNvSpPr>
          <p:nvPr/>
        </p:nvSpPr>
        <p:spPr bwMode="auto">
          <a:xfrm>
            <a:off x="3352800" y="2819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5222" name="Oval 6"/>
          <p:cNvSpPr>
            <a:spLocks noChangeArrowheads="1"/>
          </p:cNvSpPr>
          <p:nvPr/>
        </p:nvSpPr>
        <p:spPr bwMode="auto">
          <a:xfrm>
            <a:off x="5334000" y="2819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5223" name="Oval 7"/>
          <p:cNvSpPr>
            <a:spLocks noChangeArrowheads="1"/>
          </p:cNvSpPr>
          <p:nvPr/>
        </p:nvSpPr>
        <p:spPr bwMode="auto">
          <a:xfrm>
            <a:off x="7391400" y="2819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>
            <a:off x="4114800" y="3124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5225" name="Line 9"/>
          <p:cNvSpPr>
            <a:spLocks noChangeShapeType="1"/>
          </p:cNvSpPr>
          <p:nvPr/>
        </p:nvSpPr>
        <p:spPr bwMode="auto">
          <a:xfrm>
            <a:off x="6096000" y="3124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5226" name="Oval 10"/>
          <p:cNvSpPr>
            <a:spLocks noChangeArrowheads="1"/>
          </p:cNvSpPr>
          <p:nvPr/>
        </p:nvSpPr>
        <p:spPr bwMode="auto">
          <a:xfrm>
            <a:off x="6400800" y="4572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5227" name="Oval 11"/>
          <p:cNvSpPr>
            <a:spLocks noChangeArrowheads="1"/>
          </p:cNvSpPr>
          <p:nvPr/>
        </p:nvSpPr>
        <p:spPr bwMode="auto">
          <a:xfrm>
            <a:off x="6248400" y="44196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5228" name="Line 12"/>
          <p:cNvSpPr>
            <a:spLocks noChangeShapeType="1"/>
          </p:cNvSpPr>
          <p:nvPr/>
        </p:nvSpPr>
        <p:spPr bwMode="auto">
          <a:xfrm flipH="1">
            <a:off x="7086600" y="35052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5229" name="Line 13"/>
          <p:cNvSpPr>
            <a:spLocks noChangeShapeType="1"/>
          </p:cNvSpPr>
          <p:nvPr/>
        </p:nvSpPr>
        <p:spPr bwMode="auto">
          <a:xfrm flipH="1" flipV="1">
            <a:off x="57150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5230" name="Freeform 14"/>
          <p:cNvSpPr>
            <a:spLocks/>
          </p:cNvSpPr>
          <p:nvPr/>
        </p:nvSpPr>
        <p:spPr bwMode="auto">
          <a:xfrm>
            <a:off x="5245100" y="1892300"/>
            <a:ext cx="812800" cy="927100"/>
          </a:xfrm>
          <a:custGeom>
            <a:avLst/>
            <a:gdLst>
              <a:gd name="T0" fmla="*/ 200 w 512"/>
              <a:gd name="T1" fmla="*/ 584 h 584"/>
              <a:gd name="T2" fmla="*/ 8 w 512"/>
              <a:gd name="T3" fmla="*/ 200 h 584"/>
              <a:gd name="T4" fmla="*/ 248 w 512"/>
              <a:gd name="T5" fmla="*/ 8 h 584"/>
              <a:gd name="T6" fmla="*/ 488 w 512"/>
              <a:gd name="T7" fmla="*/ 152 h 584"/>
              <a:gd name="T8" fmla="*/ 392 w 512"/>
              <a:gd name="T9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584">
                <a:moveTo>
                  <a:pt x="200" y="584"/>
                </a:moveTo>
                <a:cubicBezTo>
                  <a:pt x="100" y="440"/>
                  <a:pt x="0" y="296"/>
                  <a:pt x="8" y="200"/>
                </a:cubicBezTo>
                <a:cubicBezTo>
                  <a:pt x="16" y="104"/>
                  <a:pt x="168" y="16"/>
                  <a:pt x="248" y="8"/>
                </a:cubicBezTo>
                <a:cubicBezTo>
                  <a:pt x="328" y="0"/>
                  <a:pt x="464" y="56"/>
                  <a:pt x="488" y="152"/>
                </a:cubicBezTo>
                <a:cubicBezTo>
                  <a:pt x="512" y="248"/>
                  <a:pt x="452" y="416"/>
                  <a:pt x="392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5231" name="Line 15"/>
          <p:cNvSpPr>
            <a:spLocks noChangeShapeType="1"/>
          </p:cNvSpPr>
          <p:nvPr/>
        </p:nvSpPr>
        <p:spPr bwMode="auto">
          <a:xfrm>
            <a:off x="27432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65232" name="Object 16"/>
          <p:cNvGraphicFramePr>
            <a:graphicFrameLocks noChangeAspect="1"/>
          </p:cNvGraphicFramePr>
          <p:nvPr/>
        </p:nvGraphicFramePr>
        <p:xfrm>
          <a:off x="4495800" y="2743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4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3" name="Object 17"/>
          <p:cNvGraphicFramePr>
            <a:graphicFrameLocks noChangeAspect="1"/>
          </p:cNvGraphicFramePr>
          <p:nvPr/>
        </p:nvGraphicFramePr>
        <p:xfrm>
          <a:off x="5562600" y="1447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5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47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4" name="Object 18"/>
          <p:cNvGraphicFramePr>
            <a:graphicFrameLocks noChangeAspect="1"/>
          </p:cNvGraphicFramePr>
          <p:nvPr/>
        </p:nvGraphicFramePr>
        <p:xfrm>
          <a:off x="6477000" y="2667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6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667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5" name="Object 19"/>
          <p:cNvGraphicFramePr>
            <a:graphicFrameLocks noChangeAspect="1"/>
          </p:cNvGraphicFramePr>
          <p:nvPr/>
        </p:nvGraphicFramePr>
        <p:xfrm>
          <a:off x="7467600" y="3886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7"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886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6" name="Object 20"/>
          <p:cNvGraphicFramePr>
            <a:graphicFrameLocks noChangeAspect="1"/>
          </p:cNvGraphicFramePr>
          <p:nvPr/>
        </p:nvGraphicFramePr>
        <p:xfrm>
          <a:off x="5638800" y="39624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8" name="Equation" r:id="rId11" imgW="304560" imgH="380880" progId="Equation.3">
                  <p:embed/>
                </p:oleObj>
              </mc:Choice>
              <mc:Fallback>
                <p:oleObj name="Equation" r:id="rId11" imgW="304560" imgH="380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9624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7" name="Object 21"/>
          <p:cNvGraphicFramePr>
            <a:graphicFrameLocks noChangeAspect="1"/>
          </p:cNvGraphicFramePr>
          <p:nvPr/>
        </p:nvGraphicFramePr>
        <p:xfrm>
          <a:off x="2946400" y="23495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9" name="Equation" r:id="rId13" imgW="545760" imgH="393480" progId="Equation.3">
                  <p:embed/>
                </p:oleObj>
              </mc:Choice>
              <mc:Fallback>
                <p:oleObj name="Equation" r:id="rId13" imgW="54576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3495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8" name="Object 22"/>
          <p:cNvGraphicFramePr>
            <a:graphicFrameLocks noChangeAspect="1"/>
          </p:cNvGraphicFramePr>
          <p:nvPr/>
        </p:nvGraphicFramePr>
        <p:xfrm>
          <a:off x="3505200" y="2895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50" name="Equation" r:id="rId15" imgW="431640" imgH="533160" progId="Equation.3">
                  <p:embed/>
                </p:oleObj>
              </mc:Choice>
              <mc:Fallback>
                <p:oleObj name="Equation" r:id="rId15" imgW="431640" imgH="533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95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9" name="Object 23"/>
          <p:cNvGraphicFramePr>
            <a:graphicFrameLocks noChangeAspect="1"/>
          </p:cNvGraphicFramePr>
          <p:nvPr/>
        </p:nvGraphicFramePr>
        <p:xfrm>
          <a:off x="5516563" y="29003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51" name="Equation" r:id="rId17" imgW="368280" imgH="520560" progId="Equation.3">
                  <p:embed/>
                </p:oleObj>
              </mc:Choice>
              <mc:Fallback>
                <p:oleObj name="Equation" r:id="rId17" imgW="368280" imgH="520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29003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0" name="Object 24"/>
          <p:cNvGraphicFramePr>
            <a:graphicFrameLocks noChangeAspect="1"/>
          </p:cNvGraphicFramePr>
          <p:nvPr/>
        </p:nvGraphicFramePr>
        <p:xfrm>
          <a:off x="7537450" y="2900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52" name="Equation" r:id="rId19" imgW="444240" imgH="520560" progId="Equation.3">
                  <p:embed/>
                </p:oleObj>
              </mc:Choice>
              <mc:Fallback>
                <p:oleObj name="Equation" r:id="rId19" imgW="444240" imgH="520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450" y="2900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1" name="Object 25"/>
          <p:cNvGraphicFramePr>
            <a:graphicFrameLocks noChangeAspect="1"/>
          </p:cNvGraphicFramePr>
          <p:nvPr/>
        </p:nvGraphicFramePr>
        <p:xfrm>
          <a:off x="6557963" y="46482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53" name="Equation" r:id="rId21" imgW="419040" imgH="533160" progId="Equation.3">
                  <p:embed/>
                </p:oleObj>
              </mc:Choice>
              <mc:Fallback>
                <p:oleObj name="Equation" r:id="rId21" imgW="419040" imgH="533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46482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2" name="Object 26"/>
          <p:cNvGraphicFramePr>
            <a:graphicFrameLocks noChangeAspect="1"/>
          </p:cNvGraphicFramePr>
          <p:nvPr/>
        </p:nvGraphicFramePr>
        <p:xfrm>
          <a:off x="514350" y="4089400"/>
          <a:ext cx="1866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54" name="Equation" r:id="rId23" imgW="1866600" imgH="583920" progId="Equation.3">
                  <p:embed/>
                </p:oleObj>
              </mc:Choice>
              <mc:Fallback>
                <p:oleObj name="Equation" r:id="rId23" imgW="1866600" imgH="5839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4089400"/>
                        <a:ext cx="1866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DA73-ED97-422D-BA9B-FCB4EEBDCD16}" type="slidenum">
              <a:rPr lang="en-US"/>
              <a:pPr/>
              <a:t>38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67268" name="Oval 4"/>
          <p:cNvSpPr>
            <a:spLocks noChangeArrowheads="1"/>
          </p:cNvSpPr>
          <p:nvPr/>
        </p:nvSpPr>
        <p:spPr bwMode="auto">
          <a:xfrm>
            <a:off x="4038600" y="2362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7269" name="Oval 5"/>
          <p:cNvSpPr>
            <a:spLocks noChangeArrowheads="1"/>
          </p:cNvSpPr>
          <p:nvPr/>
        </p:nvSpPr>
        <p:spPr bwMode="auto">
          <a:xfrm>
            <a:off x="6019800" y="2362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7270" name="Oval 6"/>
          <p:cNvSpPr>
            <a:spLocks noChangeArrowheads="1"/>
          </p:cNvSpPr>
          <p:nvPr/>
        </p:nvSpPr>
        <p:spPr bwMode="auto">
          <a:xfrm>
            <a:off x="8077200" y="2362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>
            <a:off x="48006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67818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7273" name="Oval 9"/>
          <p:cNvSpPr>
            <a:spLocks noChangeArrowheads="1"/>
          </p:cNvSpPr>
          <p:nvPr/>
        </p:nvSpPr>
        <p:spPr bwMode="auto">
          <a:xfrm>
            <a:off x="7086600" y="4114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7274" name="Oval 10"/>
          <p:cNvSpPr>
            <a:spLocks noChangeArrowheads="1"/>
          </p:cNvSpPr>
          <p:nvPr/>
        </p:nvSpPr>
        <p:spPr bwMode="auto">
          <a:xfrm>
            <a:off x="6934200" y="39624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7275" name="Line 11"/>
          <p:cNvSpPr>
            <a:spLocks noChangeShapeType="1"/>
          </p:cNvSpPr>
          <p:nvPr/>
        </p:nvSpPr>
        <p:spPr bwMode="auto">
          <a:xfrm flipH="1">
            <a:off x="7772400" y="3048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7276" name="Line 12"/>
          <p:cNvSpPr>
            <a:spLocks noChangeShapeType="1"/>
          </p:cNvSpPr>
          <p:nvPr/>
        </p:nvSpPr>
        <p:spPr bwMode="auto">
          <a:xfrm flipH="1" flipV="1">
            <a:off x="6400800" y="30480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7277" name="Freeform 13"/>
          <p:cNvSpPr>
            <a:spLocks/>
          </p:cNvSpPr>
          <p:nvPr/>
        </p:nvSpPr>
        <p:spPr bwMode="auto">
          <a:xfrm>
            <a:off x="5930900" y="1435100"/>
            <a:ext cx="812800" cy="927100"/>
          </a:xfrm>
          <a:custGeom>
            <a:avLst/>
            <a:gdLst>
              <a:gd name="T0" fmla="*/ 200 w 512"/>
              <a:gd name="T1" fmla="*/ 584 h 584"/>
              <a:gd name="T2" fmla="*/ 8 w 512"/>
              <a:gd name="T3" fmla="*/ 200 h 584"/>
              <a:gd name="T4" fmla="*/ 248 w 512"/>
              <a:gd name="T5" fmla="*/ 8 h 584"/>
              <a:gd name="T6" fmla="*/ 488 w 512"/>
              <a:gd name="T7" fmla="*/ 152 h 584"/>
              <a:gd name="T8" fmla="*/ 392 w 512"/>
              <a:gd name="T9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584">
                <a:moveTo>
                  <a:pt x="200" y="584"/>
                </a:moveTo>
                <a:cubicBezTo>
                  <a:pt x="100" y="440"/>
                  <a:pt x="0" y="296"/>
                  <a:pt x="8" y="200"/>
                </a:cubicBezTo>
                <a:cubicBezTo>
                  <a:pt x="16" y="104"/>
                  <a:pt x="168" y="16"/>
                  <a:pt x="248" y="8"/>
                </a:cubicBezTo>
                <a:cubicBezTo>
                  <a:pt x="328" y="0"/>
                  <a:pt x="464" y="56"/>
                  <a:pt x="488" y="152"/>
                </a:cubicBezTo>
                <a:cubicBezTo>
                  <a:pt x="512" y="248"/>
                  <a:pt x="452" y="416"/>
                  <a:pt x="392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7278" name="Line 14"/>
          <p:cNvSpPr>
            <a:spLocks noChangeShapeType="1"/>
          </p:cNvSpPr>
          <p:nvPr/>
        </p:nvSpPr>
        <p:spPr bwMode="auto">
          <a:xfrm>
            <a:off x="342900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67279" name="Object 15"/>
          <p:cNvGraphicFramePr>
            <a:graphicFrameLocks noChangeAspect="1"/>
          </p:cNvGraphicFramePr>
          <p:nvPr/>
        </p:nvGraphicFramePr>
        <p:xfrm>
          <a:off x="5181600" y="2286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1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86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0" name="Object 16"/>
          <p:cNvGraphicFramePr>
            <a:graphicFrameLocks noChangeAspect="1"/>
          </p:cNvGraphicFramePr>
          <p:nvPr/>
        </p:nvGraphicFramePr>
        <p:xfrm>
          <a:off x="6248400" y="99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2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99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1" name="Object 17"/>
          <p:cNvGraphicFramePr>
            <a:graphicFrameLocks noChangeAspect="1"/>
          </p:cNvGraphicFramePr>
          <p:nvPr/>
        </p:nvGraphicFramePr>
        <p:xfrm>
          <a:off x="7162800" y="2209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3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09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2" name="Object 18"/>
          <p:cNvGraphicFramePr>
            <a:graphicFrameLocks noChangeAspect="1"/>
          </p:cNvGraphicFramePr>
          <p:nvPr/>
        </p:nvGraphicFramePr>
        <p:xfrm>
          <a:off x="81534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4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3" name="Object 19"/>
          <p:cNvGraphicFramePr>
            <a:graphicFrameLocks noChangeAspect="1"/>
          </p:cNvGraphicFramePr>
          <p:nvPr/>
        </p:nvGraphicFramePr>
        <p:xfrm>
          <a:off x="6324600" y="3505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5" name="Equation" r:id="rId9" imgW="304560" imgH="380880" progId="Equation.3">
                  <p:embed/>
                </p:oleObj>
              </mc:Choice>
              <mc:Fallback>
                <p:oleObj name="Equation" r:id="rId9" imgW="304560" imgH="3808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05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4" name="Object 20"/>
          <p:cNvGraphicFramePr>
            <a:graphicFrameLocks noChangeAspect="1"/>
          </p:cNvGraphicFramePr>
          <p:nvPr/>
        </p:nvGraphicFramePr>
        <p:xfrm>
          <a:off x="3632200" y="1892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6" name="Equation" r:id="rId11" imgW="545760" imgH="393480" progId="Equation.3">
                  <p:embed/>
                </p:oleObj>
              </mc:Choice>
              <mc:Fallback>
                <p:oleObj name="Equation" r:id="rId11" imgW="54576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18923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5" name="Object 21"/>
          <p:cNvGraphicFramePr>
            <a:graphicFrameLocks noChangeAspect="1"/>
          </p:cNvGraphicFramePr>
          <p:nvPr/>
        </p:nvGraphicFramePr>
        <p:xfrm>
          <a:off x="4191000" y="2438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7" name="Equation" r:id="rId13" imgW="431640" imgH="533160" progId="Equation.3">
                  <p:embed/>
                </p:oleObj>
              </mc:Choice>
              <mc:Fallback>
                <p:oleObj name="Equation" r:id="rId13" imgW="431640" imgH="533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38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6" name="Object 22"/>
          <p:cNvGraphicFramePr>
            <a:graphicFrameLocks noChangeAspect="1"/>
          </p:cNvGraphicFramePr>
          <p:nvPr/>
        </p:nvGraphicFramePr>
        <p:xfrm>
          <a:off x="6202363" y="24431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8" name="Equation" r:id="rId15" imgW="368280" imgH="520560" progId="Equation.3">
                  <p:embed/>
                </p:oleObj>
              </mc:Choice>
              <mc:Fallback>
                <p:oleObj name="Equation" r:id="rId15" imgW="36828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63" y="24431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7" name="Object 23"/>
          <p:cNvGraphicFramePr>
            <a:graphicFrameLocks noChangeAspect="1"/>
          </p:cNvGraphicFramePr>
          <p:nvPr/>
        </p:nvGraphicFramePr>
        <p:xfrm>
          <a:off x="8223250" y="2443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9" name="Equation" r:id="rId17" imgW="444240" imgH="520560" progId="Equation.3">
                  <p:embed/>
                </p:oleObj>
              </mc:Choice>
              <mc:Fallback>
                <p:oleObj name="Equation" r:id="rId17" imgW="444240" imgH="520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0" y="2443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8" name="Object 24"/>
          <p:cNvGraphicFramePr>
            <a:graphicFrameLocks noChangeAspect="1"/>
          </p:cNvGraphicFramePr>
          <p:nvPr/>
        </p:nvGraphicFramePr>
        <p:xfrm>
          <a:off x="7243763" y="41910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0" name="Equation" r:id="rId19" imgW="419040" imgH="533160" progId="Equation.3">
                  <p:embed/>
                </p:oleObj>
              </mc:Choice>
              <mc:Fallback>
                <p:oleObj name="Equation" r:id="rId19" imgW="419040" imgH="5331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41910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9" name="Object 25"/>
          <p:cNvGraphicFramePr>
            <a:graphicFrameLocks noChangeAspect="1"/>
          </p:cNvGraphicFramePr>
          <p:nvPr/>
        </p:nvGraphicFramePr>
        <p:xfrm>
          <a:off x="476250" y="3155950"/>
          <a:ext cx="18669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1" name="Equation" r:id="rId21" imgW="1866600" imgH="2120760" progId="Equation.3">
                  <p:embed/>
                </p:oleObj>
              </mc:Choice>
              <mc:Fallback>
                <p:oleObj name="Equation" r:id="rId21" imgW="1866600" imgH="21207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155950"/>
                        <a:ext cx="18669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723B-833C-4314-9F22-6C2BA8975583}" type="slidenum">
              <a:rPr lang="en-US"/>
              <a:pPr/>
              <a:t>39</a:t>
            </a:fld>
            <a:endParaRPr lang="en-US"/>
          </a:p>
        </p:txBody>
      </p:sp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/>
              <a:t> </a:t>
            </a:r>
          </a:p>
        </p:txBody>
      </p:sp>
      <p:sp>
        <p:nvSpPr>
          <p:cNvPr id="286723" name="Oval 3"/>
          <p:cNvSpPr>
            <a:spLocks noChangeArrowheads="1"/>
          </p:cNvSpPr>
          <p:nvPr/>
        </p:nvSpPr>
        <p:spPr bwMode="auto">
          <a:xfrm>
            <a:off x="4038600" y="2362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724" name="Oval 4"/>
          <p:cNvSpPr>
            <a:spLocks noChangeArrowheads="1"/>
          </p:cNvSpPr>
          <p:nvPr/>
        </p:nvSpPr>
        <p:spPr bwMode="auto">
          <a:xfrm>
            <a:off x="6019800" y="2362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725" name="Oval 5"/>
          <p:cNvSpPr>
            <a:spLocks noChangeArrowheads="1"/>
          </p:cNvSpPr>
          <p:nvPr/>
        </p:nvSpPr>
        <p:spPr bwMode="auto">
          <a:xfrm>
            <a:off x="8077200" y="2362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726" name="Line 6"/>
          <p:cNvSpPr>
            <a:spLocks noChangeShapeType="1"/>
          </p:cNvSpPr>
          <p:nvPr/>
        </p:nvSpPr>
        <p:spPr bwMode="auto">
          <a:xfrm>
            <a:off x="48006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727" name="Line 7"/>
          <p:cNvSpPr>
            <a:spLocks noChangeShapeType="1"/>
          </p:cNvSpPr>
          <p:nvPr/>
        </p:nvSpPr>
        <p:spPr bwMode="auto">
          <a:xfrm>
            <a:off x="67818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728" name="Oval 8"/>
          <p:cNvSpPr>
            <a:spLocks noChangeArrowheads="1"/>
          </p:cNvSpPr>
          <p:nvPr/>
        </p:nvSpPr>
        <p:spPr bwMode="auto">
          <a:xfrm>
            <a:off x="7086600" y="4114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729" name="Oval 9"/>
          <p:cNvSpPr>
            <a:spLocks noChangeArrowheads="1"/>
          </p:cNvSpPr>
          <p:nvPr/>
        </p:nvSpPr>
        <p:spPr bwMode="auto">
          <a:xfrm>
            <a:off x="6934200" y="39624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730" name="Line 10"/>
          <p:cNvSpPr>
            <a:spLocks noChangeShapeType="1"/>
          </p:cNvSpPr>
          <p:nvPr/>
        </p:nvSpPr>
        <p:spPr bwMode="auto">
          <a:xfrm flipH="1">
            <a:off x="7772400" y="3048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731" name="Line 11"/>
          <p:cNvSpPr>
            <a:spLocks noChangeShapeType="1"/>
          </p:cNvSpPr>
          <p:nvPr/>
        </p:nvSpPr>
        <p:spPr bwMode="auto">
          <a:xfrm flipH="1" flipV="1">
            <a:off x="6400800" y="30480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732" name="Freeform 12"/>
          <p:cNvSpPr>
            <a:spLocks/>
          </p:cNvSpPr>
          <p:nvPr/>
        </p:nvSpPr>
        <p:spPr bwMode="auto">
          <a:xfrm>
            <a:off x="5930900" y="1435100"/>
            <a:ext cx="812800" cy="927100"/>
          </a:xfrm>
          <a:custGeom>
            <a:avLst/>
            <a:gdLst>
              <a:gd name="T0" fmla="*/ 200 w 512"/>
              <a:gd name="T1" fmla="*/ 584 h 584"/>
              <a:gd name="T2" fmla="*/ 8 w 512"/>
              <a:gd name="T3" fmla="*/ 200 h 584"/>
              <a:gd name="T4" fmla="*/ 248 w 512"/>
              <a:gd name="T5" fmla="*/ 8 h 584"/>
              <a:gd name="T6" fmla="*/ 488 w 512"/>
              <a:gd name="T7" fmla="*/ 152 h 584"/>
              <a:gd name="T8" fmla="*/ 392 w 512"/>
              <a:gd name="T9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584">
                <a:moveTo>
                  <a:pt x="200" y="584"/>
                </a:moveTo>
                <a:cubicBezTo>
                  <a:pt x="100" y="440"/>
                  <a:pt x="0" y="296"/>
                  <a:pt x="8" y="200"/>
                </a:cubicBezTo>
                <a:cubicBezTo>
                  <a:pt x="16" y="104"/>
                  <a:pt x="168" y="16"/>
                  <a:pt x="248" y="8"/>
                </a:cubicBezTo>
                <a:cubicBezTo>
                  <a:pt x="328" y="0"/>
                  <a:pt x="464" y="56"/>
                  <a:pt x="488" y="152"/>
                </a:cubicBezTo>
                <a:cubicBezTo>
                  <a:pt x="512" y="248"/>
                  <a:pt x="452" y="416"/>
                  <a:pt x="392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733" name="Line 13"/>
          <p:cNvSpPr>
            <a:spLocks noChangeShapeType="1"/>
          </p:cNvSpPr>
          <p:nvPr/>
        </p:nvSpPr>
        <p:spPr bwMode="auto">
          <a:xfrm>
            <a:off x="342900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86734" name="Object 14"/>
          <p:cNvGraphicFramePr>
            <a:graphicFrameLocks noChangeAspect="1"/>
          </p:cNvGraphicFramePr>
          <p:nvPr/>
        </p:nvGraphicFramePr>
        <p:xfrm>
          <a:off x="5181600" y="2286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5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86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5" name="Object 15"/>
          <p:cNvGraphicFramePr>
            <a:graphicFrameLocks noChangeAspect="1"/>
          </p:cNvGraphicFramePr>
          <p:nvPr/>
        </p:nvGraphicFramePr>
        <p:xfrm>
          <a:off x="6248400" y="99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6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99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6" name="Object 16"/>
          <p:cNvGraphicFramePr>
            <a:graphicFrameLocks noChangeAspect="1"/>
          </p:cNvGraphicFramePr>
          <p:nvPr/>
        </p:nvGraphicFramePr>
        <p:xfrm>
          <a:off x="7162800" y="2209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7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09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7" name="Object 17"/>
          <p:cNvGraphicFramePr>
            <a:graphicFrameLocks noChangeAspect="1"/>
          </p:cNvGraphicFramePr>
          <p:nvPr/>
        </p:nvGraphicFramePr>
        <p:xfrm>
          <a:off x="81534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8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8" name="Object 18"/>
          <p:cNvGraphicFramePr>
            <a:graphicFrameLocks noChangeAspect="1"/>
          </p:cNvGraphicFramePr>
          <p:nvPr/>
        </p:nvGraphicFramePr>
        <p:xfrm>
          <a:off x="6324600" y="3505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9" name="Equation" r:id="rId9" imgW="304560" imgH="380880" progId="Equation.3">
                  <p:embed/>
                </p:oleObj>
              </mc:Choice>
              <mc:Fallback>
                <p:oleObj name="Equation" r:id="rId9" imgW="304560" imgH="380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05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9" name="Object 19"/>
          <p:cNvGraphicFramePr>
            <a:graphicFrameLocks noChangeAspect="1"/>
          </p:cNvGraphicFramePr>
          <p:nvPr/>
        </p:nvGraphicFramePr>
        <p:xfrm>
          <a:off x="3632200" y="1892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0" name="Equation" r:id="rId11" imgW="545760" imgH="393480" progId="Equation.3">
                  <p:embed/>
                </p:oleObj>
              </mc:Choice>
              <mc:Fallback>
                <p:oleObj name="Equation" r:id="rId11" imgW="54576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18923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0" name="Object 20"/>
          <p:cNvGraphicFramePr>
            <a:graphicFrameLocks noChangeAspect="1"/>
          </p:cNvGraphicFramePr>
          <p:nvPr/>
        </p:nvGraphicFramePr>
        <p:xfrm>
          <a:off x="4191000" y="2438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1" name="Equation" r:id="rId13" imgW="431640" imgH="533160" progId="Equation.3">
                  <p:embed/>
                </p:oleObj>
              </mc:Choice>
              <mc:Fallback>
                <p:oleObj name="Equation" r:id="rId13" imgW="431640" imgH="533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38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1" name="Object 21"/>
          <p:cNvGraphicFramePr>
            <a:graphicFrameLocks noChangeAspect="1"/>
          </p:cNvGraphicFramePr>
          <p:nvPr/>
        </p:nvGraphicFramePr>
        <p:xfrm>
          <a:off x="6202363" y="24431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2" name="Equation" r:id="rId15" imgW="368280" imgH="520560" progId="Equation.3">
                  <p:embed/>
                </p:oleObj>
              </mc:Choice>
              <mc:Fallback>
                <p:oleObj name="Equation" r:id="rId15" imgW="368280" imgH="520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63" y="24431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2" name="Object 22"/>
          <p:cNvGraphicFramePr>
            <a:graphicFrameLocks noChangeAspect="1"/>
          </p:cNvGraphicFramePr>
          <p:nvPr/>
        </p:nvGraphicFramePr>
        <p:xfrm>
          <a:off x="8223250" y="2443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3" name="Equation" r:id="rId17" imgW="444240" imgH="520560" progId="Equation.3">
                  <p:embed/>
                </p:oleObj>
              </mc:Choice>
              <mc:Fallback>
                <p:oleObj name="Equation" r:id="rId17" imgW="44424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0" y="2443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3" name="Object 23"/>
          <p:cNvGraphicFramePr>
            <a:graphicFrameLocks noChangeAspect="1"/>
          </p:cNvGraphicFramePr>
          <p:nvPr/>
        </p:nvGraphicFramePr>
        <p:xfrm>
          <a:off x="7243763" y="41910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4" name="Equation" r:id="rId19" imgW="419040" imgH="533160" progId="Equation.3">
                  <p:embed/>
                </p:oleObj>
              </mc:Choice>
              <mc:Fallback>
                <p:oleObj name="Equation" r:id="rId19" imgW="419040" imgH="533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41910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4" name="Object 24"/>
          <p:cNvGraphicFramePr>
            <a:graphicFrameLocks noChangeAspect="1"/>
          </p:cNvGraphicFramePr>
          <p:nvPr/>
        </p:nvGraphicFramePr>
        <p:xfrm>
          <a:off x="450850" y="2768600"/>
          <a:ext cx="19177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5" name="Equation" r:id="rId21" imgW="1917360" imgH="2895480" progId="Equation.3">
                  <p:embed/>
                </p:oleObj>
              </mc:Choice>
              <mc:Fallback>
                <p:oleObj name="Equation" r:id="rId21" imgW="1917360" imgH="2895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768600"/>
                        <a:ext cx="19177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2E9D-9EC5-4E2A-96B6-F01478D91DEF}" type="slidenum">
              <a:rPr lang="en-US"/>
              <a:pPr/>
              <a:t>4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Right-Linear Grammars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productions have form: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Example:</a:t>
            </a:r>
          </a:p>
          <a:p>
            <a:endParaRPr lang="en-US"/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5867400" y="9906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8" name="Equation" r:id="rId3" imgW="1638000" imgH="419040" progId="Equation.3">
                  <p:embed/>
                </p:oleObj>
              </mc:Choice>
              <mc:Fallback>
                <p:oleObj name="Equation" r:id="rId3" imgW="16380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90600"/>
                        <a:ext cx="163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5943600" y="245745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9" name="Equation" r:id="rId5" imgW="1333440" imgH="419040" progId="Equation.3">
                  <p:embed/>
                </p:oleObj>
              </mc:Choice>
              <mc:Fallback>
                <p:oleObj name="Equation" r:id="rId5" imgW="133344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45745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6400800" y="169545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graphicFrame>
        <p:nvGraphicFramePr>
          <p:cNvPr id="217095" name="Object 7"/>
          <p:cNvGraphicFramePr>
            <a:graphicFrameLocks noChangeAspect="1"/>
          </p:cNvGraphicFramePr>
          <p:nvPr/>
        </p:nvGraphicFramePr>
        <p:xfrm>
          <a:off x="2438400" y="3886200"/>
          <a:ext cx="1854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0" name="Equation" r:id="rId7" imgW="1854000" imgH="1193760" progId="Equation.3">
                  <p:embed/>
                </p:oleObj>
              </mc:Choice>
              <mc:Fallback>
                <p:oleObj name="Equation" r:id="rId7" imgW="185400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854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6" name="Line 8"/>
          <p:cNvSpPr>
            <a:spLocks noChangeShapeType="1"/>
          </p:cNvSpPr>
          <p:nvPr/>
        </p:nvSpPr>
        <p:spPr bwMode="auto">
          <a:xfrm flipH="1" flipV="1">
            <a:off x="7162800" y="3048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6553200" y="3886200"/>
            <a:ext cx="1978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string of </a:t>
            </a:r>
          </a:p>
          <a:p>
            <a:r>
              <a:rPr lang="en-US"/>
              <a:t>terminals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C49-E204-4968-942A-D21F472F41E6}" type="slidenum">
              <a:rPr lang="en-US"/>
              <a:pPr/>
              <a:t>40</a:t>
            </a:fld>
            <a:endParaRPr lang="en-US"/>
          </a:p>
        </p:txBody>
      </p:sp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/>
              <a:t> </a:t>
            </a:r>
          </a:p>
        </p:txBody>
      </p:sp>
      <p:sp>
        <p:nvSpPr>
          <p:cNvPr id="276483" name="Oval 3"/>
          <p:cNvSpPr>
            <a:spLocks noChangeArrowheads="1"/>
          </p:cNvSpPr>
          <p:nvPr/>
        </p:nvSpPr>
        <p:spPr bwMode="auto">
          <a:xfrm>
            <a:off x="4038600" y="2362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484" name="Oval 4"/>
          <p:cNvSpPr>
            <a:spLocks noChangeArrowheads="1"/>
          </p:cNvSpPr>
          <p:nvPr/>
        </p:nvSpPr>
        <p:spPr bwMode="auto">
          <a:xfrm>
            <a:off x="6019800" y="2362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485" name="Oval 5"/>
          <p:cNvSpPr>
            <a:spLocks noChangeArrowheads="1"/>
          </p:cNvSpPr>
          <p:nvPr/>
        </p:nvSpPr>
        <p:spPr bwMode="auto">
          <a:xfrm>
            <a:off x="8077200" y="2362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>
            <a:off x="48006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>
            <a:off x="67818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488" name="Oval 8"/>
          <p:cNvSpPr>
            <a:spLocks noChangeArrowheads="1"/>
          </p:cNvSpPr>
          <p:nvPr/>
        </p:nvSpPr>
        <p:spPr bwMode="auto">
          <a:xfrm>
            <a:off x="7086600" y="4114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6934200" y="39624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 flipH="1">
            <a:off x="7772400" y="3048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491" name="Line 11"/>
          <p:cNvSpPr>
            <a:spLocks noChangeShapeType="1"/>
          </p:cNvSpPr>
          <p:nvPr/>
        </p:nvSpPr>
        <p:spPr bwMode="auto">
          <a:xfrm flipH="1" flipV="1">
            <a:off x="6400800" y="30480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492" name="Freeform 12"/>
          <p:cNvSpPr>
            <a:spLocks/>
          </p:cNvSpPr>
          <p:nvPr/>
        </p:nvSpPr>
        <p:spPr bwMode="auto">
          <a:xfrm>
            <a:off x="5930900" y="1435100"/>
            <a:ext cx="812800" cy="927100"/>
          </a:xfrm>
          <a:custGeom>
            <a:avLst/>
            <a:gdLst>
              <a:gd name="T0" fmla="*/ 200 w 512"/>
              <a:gd name="T1" fmla="*/ 584 h 584"/>
              <a:gd name="T2" fmla="*/ 8 w 512"/>
              <a:gd name="T3" fmla="*/ 200 h 584"/>
              <a:gd name="T4" fmla="*/ 248 w 512"/>
              <a:gd name="T5" fmla="*/ 8 h 584"/>
              <a:gd name="T6" fmla="*/ 488 w 512"/>
              <a:gd name="T7" fmla="*/ 152 h 584"/>
              <a:gd name="T8" fmla="*/ 392 w 512"/>
              <a:gd name="T9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584">
                <a:moveTo>
                  <a:pt x="200" y="584"/>
                </a:moveTo>
                <a:cubicBezTo>
                  <a:pt x="100" y="440"/>
                  <a:pt x="0" y="296"/>
                  <a:pt x="8" y="200"/>
                </a:cubicBezTo>
                <a:cubicBezTo>
                  <a:pt x="16" y="104"/>
                  <a:pt x="168" y="16"/>
                  <a:pt x="248" y="8"/>
                </a:cubicBezTo>
                <a:cubicBezTo>
                  <a:pt x="328" y="0"/>
                  <a:pt x="464" y="56"/>
                  <a:pt x="488" y="152"/>
                </a:cubicBezTo>
                <a:cubicBezTo>
                  <a:pt x="512" y="248"/>
                  <a:pt x="452" y="416"/>
                  <a:pt x="392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493" name="Line 13"/>
          <p:cNvSpPr>
            <a:spLocks noChangeShapeType="1"/>
          </p:cNvSpPr>
          <p:nvPr/>
        </p:nvSpPr>
        <p:spPr bwMode="auto">
          <a:xfrm>
            <a:off x="342900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76494" name="Object 14"/>
          <p:cNvGraphicFramePr>
            <a:graphicFrameLocks noChangeAspect="1"/>
          </p:cNvGraphicFramePr>
          <p:nvPr/>
        </p:nvGraphicFramePr>
        <p:xfrm>
          <a:off x="5181600" y="2286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7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86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5" name="Object 15"/>
          <p:cNvGraphicFramePr>
            <a:graphicFrameLocks noChangeAspect="1"/>
          </p:cNvGraphicFramePr>
          <p:nvPr/>
        </p:nvGraphicFramePr>
        <p:xfrm>
          <a:off x="6248400" y="99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8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99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6" name="Object 16"/>
          <p:cNvGraphicFramePr>
            <a:graphicFrameLocks noChangeAspect="1"/>
          </p:cNvGraphicFramePr>
          <p:nvPr/>
        </p:nvGraphicFramePr>
        <p:xfrm>
          <a:off x="7162800" y="2209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9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09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7" name="Object 17"/>
          <p:cNvGraphicFramePr>
            <a:graphicFrameLocks noChangeAspect="1"/>
          </p:cNvGraphicFramePr>
          <p:nvPr/>
        </p:nvGraphicFramePr>
        <p:xfrm>
          <a:off x="81534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0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8" name="Object 18"/>
          <p:cNvGraphicFramePr>
            <a:graphicFrameLocks noChangeAspect="1"/>
          </p:cNvGraphicFramePr>
          <p:nvPr/>
        </p:nvGraphicFramePr>
        <p:xfrm>
          <a:off x="6324600" y="3505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1" name="Equation" r:id="rId9" imgW="304560" imgH="380880" progId="Equation.3">
                  <p:embed/>
                </p:oleObj>
              </mc:Choice>
              <mc:Fallback>
                <p:oleObj name="Equation" r:id="rId9" imgW="304560" imgH="380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05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9" name="Object 19"/>
          <p:cNvGraphicFramePr>
            <a:graphicFrameLocks noChangeAspect="1"/>
          </p:cNvGraphicFramePr>
          <p:nvPr/>
        </p:nvGraphicFramePr>
        <p:xfrm>
          <a:off x="3632200" y="1892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2" name="Equation" r:id="rId11" imgW="545760" imgH="393480" progId="Equation.3">
                  <p:embed/>
                </p:oleObj>
              </mc:Choice>
              <mc:Fallback>
                <p:oleObj name="Equation" r:id="rId11" imgW="54576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18923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0" name="Object 20"/>
          <p:cNvGraphicFramePr>
            <a:graphicFrameLocks noChangeAspect="1"/>
          </p:cNvGraphicFramePr>
          <p:nvPr/>
        </p:nvGraphicFramePr>
        <p:xfrm>
          <a:off x="4191000" y="2438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3" name="Equation" r:id="rId13" imgW="431640" imgH="533160" progId="Equation.3">
                  <p:embed/>
                </p:oleObj>
              </mc:Choice>
              <mc:Fallback>
                <p:oleObj name="Equation" r:id="rId13" imgW="431640" imgH="533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38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1" name="Object 21"/>
          <p:cNvGraphicFramePr>
            <a:graphicFrameLocks noChangeAspect="1"/>
          </p:cNvGraphicFramePr>
          <p:nvPr/>
        </p:nvGraphicFramePr>
        <p:xfrm>
          <a:off x="6202363" y="24431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4" name="Equation" r:id="rId15" imgW="368280" imgH="520560" progId="Equation.3">
                  <p:embed/>
                </p:oleObj>
              </mc:Choice>
              <mc:Fallback>
                <p:oleObj name="Equation" r:id="rId15" imgW="368280" imgH="520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63" y="24431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2" name="Object 22"/>
          <p:cNvGraphicFramePr>
            <a:graphicFrameLocks noChangeAspect="1"/>
          </p:cNvGraphicFramePr>
          <p:nvPr/>
        </p:nvGraphicFramePr>
        <p:xfrm>
          <a:off x="8223250" y="2443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5" name="Equation" r:id="rId17" imgW="444240" imgH="520560" progId="Equation.3">
                  <p:embed/>
                </p:oleObj>
              </mc:Choice>
              <mc:Fallback>
                <p:oleObj name="Equation" r:id="rId17" imgW="44424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0" y="2443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3" name="Object 23"/>
          <p:cNvGraphicFramePr>
            <a:graphicFrameLocks noChangeAspect="1"/>
          </p:cNvGraphicFramePr>
          <p:nvPr/>
        </p:nvGraphicFramePr>
        <p:xfrm>
          <a:off x="7243763" y="41910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6" name="Equation" r:id="rId19" imgW="419040" imgH="533160" progId="Equation.3">
                  <p:embed/>
                </p:oleObj>
              </mc:Choice>
              <mc:Fallback>
                <p:oleObj name="Equation" r:id="rId19" imgW="419040" imgH="533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41910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4" name="Object 24"/>
          <p:cNvGraphicFramePr>
            <a:graphicFrameLocks noChangeAspect="1"/>
          </p:cNvGraphicFramePr>
          <p:nvPr/>
        </p:nvGraphicFramePr>
        <p:xfrm>
          <a:off x="431800" y="1993900"/>
          <a:ext cx="195580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7" name="Equation" r:id="rId21" imgW="1955520" imgH="4444920" progId="Equation.3">
                  <p:embed/>
                </p:oleObj>
              </mc:Choice>
              <mc:Fallback>
                <p:oleObj name="Equation" r:id="rId21" imgW="1955520" imgH="44449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993900"/>
                        <a:ext cx="1955800" cy="444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5" name="Object 25"/>
          <p:cNvGraphicFramePr>
            <a:graphicFrameLocks noChangeAspect="1"/>
          </p:cNvGraphicFramePr>
          <p:nvPr/>
        </p:nvGraphicFramePr>
        <p:xfrm>
          <a:off x="1066800" y="1143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8" name="Equation" r:id="rId23" imgW="393480" imgH="419040" progId="Equation.3">
                  <p:embed/>
                </p:oleObj>
              </mc:Choice>
              <mc:Fallback>
                <p:oleObj name="Equation" r:id="rId23" imgW="393480" imgH="419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6" name="Object 26"/>
          <p:cNvGraphicFramePr>
            <a:graphicFrameLocks noChangeAspect="1"/>
          </p:cNvGraphicFramePr>
          <p:nvPr/>
        </p:nvGraphicFramePr>
        <p:xfrm>
          <a:off x="2571750" y="152400"/>
          <a:ext cx="355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9" name="Equation" r:id="rId25" imgW="3555720" imgH="533160" progId="Equation.3">
                  <p:embed/>
                </p:oleObj>
              </mc:Choice>
              <mc:Fallback>
                <p:oleObj name="Equation" r:id="rId25" imgW="3555720" imgH="5331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52400"/>
                        <a:ext cx="3556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A1F9-1906-4679-B779-242EC7D49E0F}" type="slidenum">
              <a:rPr lang="en-US"/>
              <a:pPr/>
              <a:t>41</a:t>
            </a:fld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General</a:t>
            </a: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365125" y="1320800"/>
            <a:ext cx="369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any transition:</a:t>
            </a:r>
          </a:p>
        </p:txBody>
      </p:sp>
      <p:sp>
        <p:nvSpPr>
          <p:cNvPr id="268298" name="Oval 10"/>
          <p:cNvSpPr>
            <a:spLocks noChangeArrowheads="1"/>
          </p:cNvSpPr>
          <p:nvPr/>
        </p:nvSpPr>
        <p:spPr bwMode="auto">
          <a:xfrm>
            <a:off x="4724400" y="1295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8299" name="Oval 11"/>
          <p:cNvSpPr>
            <a:spLocks noChangeArrowheads="1"/>
          </p:cNvSpPr>
          <p:nvPr/>
        </p:nvSpPr>
        <p:spPr bwMode="auto">
          <a:xfrm>
            <a:off x="6705600" y="1295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8300" name="Line 12"/>
          <p:cNvSpPr>
            <a:spLocks noChangeShapeType="1"/>
          </p:cNvSpPr>
          <p:nvPr/>
        </p:nvSpPr>
        <p:spPr bwMode="auto">
          <a:xfrm>
            <a:off x="5486400" y="1600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68302" name="Object 14"/>
          <p:cNvGraphicFramePr>
            <a:graphicFrameLocks noChangeAspect="1"/>
          </p:cNvGraphicFramePr>
          <p:nvPr/>
        </p:nvGraphicFramePr>
        <p:xfrm>
          <a:off x="5867400" y="121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5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1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4" name="Object 16"/>
          <p:cNvGraphicFramePr>
            <a:graphicFrameLocks noChangeAspect="1"/>
          </p:cNvGraphicFramePr>
          <p:nvPr/>
        </p:nvGraphicFramePr>
        <p:xfrm>
          <a:off x="4946650" y="1433513"/>
          <a:ext cx="290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6" name="Equation" r:id="rId5" imgW="291960" imgH="406080" progId="Equation.3">
                  <p:embed/>
                </p:oleObj>
              </mc:Choice>
              <mc:Fallback>
                <p:oleObj name="Equation" r:id="rId5" imgW="29196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1433513"/>
                        <a:ext cx="2905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5" name="Object 17"/>
          <p:cNvGraphicFramePr>
            <a:graphicFrameLocks noChangeAspect="1"/>
          </p:cNvGraphicFramePr>
          <p:nvPr/>
        </p:nvGraphicFramePr>
        <p:xfrm>
          <a:off x="6894513" y="1433513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7" name="Equation" r:id="rId7" imgW="355320" imgH="406080" progId="Equation.3">
                  <p:embed/>
                </p:oleObj>
              </mc:Choice>
              <mc:Fallback>
                <p:oleObj name="Equation" r:id="rId7" imgW="35532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4513" y="1433513"/>
                        <a:ext cx="35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457200" y="3886200"/>
            <a:ext cx="3221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Add production:</a:t>
            </a:r>
          </a:p>
        </p:txBody>
      </p:sp>
      <p:graphicFrame>
        <p:nvGraphicFramePr>
          <p:cNvPr id="268307" name="Object 19"/>
          <p:cNvGraphicFramePr>
            <a:graphicFrameLocks noChangeAspect="1"/>
          </p:cNvGraphicFramePr>
          <p:nvPr/>
        </p:nvGraphicFramePr>
        <p:xfrm>
          <a:off x="4876800" y="396240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8" name="Equation" r:id="rId9" imgW="1523880" imgH="419040" progId="Equation.3">
                  <p:embed/>
                </p:oleObj>
              </mc:Choice>
              <mc:Fallback>
                <p:oleObj name="Equation" r:id="rId9" imgW="152388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152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3048000" y="5562600"/>
            <a:ext cx="168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variable</a:t>
            </a:r>
          </a:p>
        </p:txBody>
      </p:sp>
      <p:sp>
        <p:nvSpPr>
          <p:cNvPr id="268309" name="Text Box 21"/>
          <p:cNvSpPr txBox="1">
            <a:spLocks noChangeArrowheads="1"/>
          </p:cNvSpPr>
          <p:nvPr/>
        </p:nvSpPr>
        <p:spPr bwMode="auto">
          <a:xfrm>
            <a:off x="5105400" y="5562600"/>
            <a:ext cx="1755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terminal</a:t>
            </a:r>
          </a:p>
        </p:txBody>
      </p:sp>
      <p:sp>
        <p:nvSpPr>
          <p:cNvPr id="268310" name="Text Box 22"/>
          <p:cNvSpPr txBox="1">
            <a:spLocks noChangeArrowheads="1"/>
          </p:cNvSpPr>
          <p:nvPr/>
        </p:nvSpPr>
        <p:spPr bwMode="auto">
          <a:xfrm>
            <a:off x="7239000" y="5562600"/>
            <a:ext cx="168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variable</a:t>
            </a:r>
          </a:p>
        </p:txBody>
      </p:sp>
      <p:sp>
        <p:nvSpPr>
          <p:cNvPr id="268311" name="Line 23"/>
          <p:cNvSpPr>
            <a:spLocks noChangeShapeType="1"/>
          </p:cNvSpPr>
          <p:nvPr/>
        </p:nvSpPr>
        <p:spPr bwMode="auto">
          <a:xfrm flipV="1">
            <a:off x="3810000" y="4419600"/>
            <a:ext cx="10668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8312" name="Line 24"/>
          <p:cNvSpPr>
            <a:spLocks noChangeShapeType="1"/>
          </p:cNvSpPr>
          <p:nvPr/>
        </p:nvSpPr>
        <p:spPr bwMode="auto">
          <a:xfrm flipV="1">
            <a:off x="5943600" y="4343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8313" name="Line 25"/>
          <p:cNvSpPr>
            <a:spLocks noChangeShapeType="1"/>
          </p:cNvSpPr>
          <p:nvPr/>
        </p:nvSpPr>
        <p:spPr bwMode="auto">
          <a:xfrm flipH="1" flipV="1">
            <a:off x="6400800" y="4343400"/>
            <a:ext cx="13716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19EC-2AEA-48FC-88B2-7FA3A32DC28D}" type="slidenum">
              <a:rPr lang="en-US"/>
              <a:pPr/>
              <a:t>42</a:t>
            </a:fld>
            <a:endParaRPr lang="en-US"/>
          </a:p>
        </p:txBody>
      </p:sp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365125" y="1320800"/>
            <a:ext cx="3825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any final state:</a:t>
            </a:r>
          </a:p>
        </p:txBody>
      </p:sp>
      <p:sp>
        <p:nvSpPr>
          <p:cNvPr id="275459" name="Oval 3"/>
          <p:cNvSpPr>
            <a:spLocks noChangeArrowheads="1"/>
          </p:cNvSpPr>
          <p:nvPr/>
        </p:nvSpPr>
        <p:spPr bwMode="auto">
          <a:xfrm>
            <a:off x="5334000" y="1295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75463" name="Object 7"/>
          <p:cNvGraphicFramePr>
            <a:graphicFrameLocks noChangeAspect="1"/>
          </p:cNvGraphicFramePr>
          <p:nvPr/>
        </p:nvGraphicFramePr>
        <p:xfrm>
          <a:off x="5418138" y="1306513"/>
          <a:ext cx="5683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5" name="Equation" r:id="rId3" imgW="571320" imgH="660240" progId="Equation.3">
                  <p:embed/>
                </p:oleObj>
              </mc:Choice>
              <mc:Fallback>
                <p:oleObj name="Equation" r:id="rId3" imgW="571320" imgH="660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1306513"/>
                        <a:ext cx="5683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457200" y="3886200"/>
            <a:ext cx="3221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Add production:</a:t>
            </a:r>
          </a:p>
        </p:txBody>
      </p:sp>
      <p:graphicFrame>
        <p:nvGraphicFramePr>
          <p:cNvPr id="275466" name="Object 10"/>
          <p:cNvGraphicFramePr>
            <a:graphicFrameLocks noChangeAspect="1"/>
          </p:cNvGraphicFramePr>
          <p:nvPr/>
        </p:nvGraphicFramePr>
        <p:xfrm>
          <a:off x="4826000" y="3841750"/>
          <a:ext cx="1625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6" name="Equation" r:id="rId5" imgW="1625400" imgH="660240" progId="Equation.3">
                  <p:embed/>
                </p:oleObj>
              </mc:Choice>
              <mc:Fallback>
                <p:oleObj name="Equation" r:id="rId5" imgW="1625400" imgH="660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3841750"/>
                        <a:ext cx="1625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74" name="Oval 18"/>
          <p:cNvSpPr>
            <a:spLocks noChangeArrowheads="1"/>
          </p:cNvSpPr>
          <p:nvPr/>
        </p:nvSpPr>
        <p:spPr bwMode="auto">
          <a:xfrm>
            <a:off x="5181600" y="1143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01A7-1428-46F1-97FD-3A6EAF9C9068}" type="slidenum">
              <a:rPr lang="en-US"/>
              <a:pPr/>
              <a:t>43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         is right-linear grammar</a:t>
            </a:r>
          </a:p>
          <a:p>
            <a:endParaRPr lang="en-US"/>
          </a:p>
          <a:p>
            <a:r>
              <a:rPr lang="en-US"/>
              <a:t>                </a:t>
            </a:r>
          </a:p>
          <a:p>
            <a:r>
              <a:rPr lang="en-US"/>
              <a:t>                  is also a regular grammar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           with </a:t>
            </a:r>
          </a:p>
          <a:p>
            <a:endParaRPr lang="en-US"/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1663700" y="8953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9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8953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1663700" y="2724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0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7241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8" name="Object 6"/>
          <p:cNvGraphicFramePr>
            <a:graphicFrameLocks noChangeAspect="1"/>
          </p:cNvGraphicFramePr>
          <p:nvPr/>
        </p:nvGraphicFramePr>
        <p:xfrm>
          <a:off x="3200400" y="4343400"/>
          <a:ext cx="3556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1" name="Equation" r:id="rId6" imgW="3555720" imgH="533160" progId="Equation.3">
                  <p:embed/>
                </p:oleObj>
              </mc:Choice>
              <mc:Fallback>
                <p:oleObj name="Equation" r:id="rId6" imgW="355572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3556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D3C8-B610-45F0-B696-BB0798E9B4B3}" type="slidenum">
              <a:rPr lang="en-US"/>
              <a:pPr/>
              <a:t>5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Left-Linear Grammars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productions have form: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Example:</a:t>
            </a:r>
          </a:p>
        </p:txBody>
      </p:sp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5867400" y="9906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8" name="Equation" r:id="rId3" imgW="1638000" imgH="419040" progId="Equation.3">
                  <p:embed/>
                </p:oleObj>
              </mc:Choice>
              <mc:Fallback>
                <p:oleObj name="Equation" r:id="rId3" imgW="16380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90600"/>
                        <a:ext cx="163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2514600" y="3886200"/>
          <a:ext cx="2540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9" name="Equation" r:id="rId5" imgW="2539800" imgH="1955520" progId="Equation.3">
                  <p:embed/>
                </p:oleObj>
              </mc:Choice>
              <mc:Fallback>
                <p:oleObj name="Equation" r:id="rId5" imgW="2539800" imgH="1955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2540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5943600" y="245745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0" name="Equation" r:id="rId7" imgW="1333440" imgH="419040" progId="Equation.3">
                  <p:embed/>
                </p:oleObj>
              </mc:Choice>
              <mc:Fallback>
                <p:oleObj name="Equation" r:id="rId7" imgW="133344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45745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6400800" y="169545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 flipH="1" flipV="1">
            <a:off x="7162800" y="3048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6553200" y="3886200"/>
            <a:ext cx="1978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string of </a:t>
            </a:r>
          </a:p>
          <a:p>
            <a:r>
              <a:rPr lang="en-US"/>
              <a:t>terminals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B423-4266-41D1-A5F3-908B5985BC12}" type="slidenum">
              <a:rPr lang="en-US"/>
              <a:pPr/>
              <a:t>6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Regular Grammars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D6FD-E6A6-4541-A5B3-B7E65FF69C90}" type="slidenum">
              <a:rPr lang="en-US"/>
              <a:pPr/>
              <a:t>7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Grammars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regular grammar</a:t>
            </a:r>
            <a:r>
              <a:rPr lang="en-US">
                <a:solidFill>
                  <a:srgbClr val="FF3300"/>
                </a:solidFill>
              </a:rPr>
              <a:t> </a:t>
            </a:r>
            <a:r>
              <a:rPr lang="en-US"/>
              <a:t>is any </a:t>
            </a:r>
          </a:p>
          <a:p>
            <a:r>
              <a:rPr lang="en-US"/>
              <a:t>right-linear or left-linear grammar</a:t>
            </a:r>
          </a:p>
          <a:p>
            <a:endParaRPr lang="en-US"/>
          </a:p>
          <a:p>
            <a:r>
              <a:rPr lang="en-US"/>
              <a:t>Examples:</a:t>
            </a:r>
          </a:p>
          <a:p>
            <a:endParaRPr lang="en-US"/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1752600" y="4343400"/>
          <a:ext cx="1854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2" name="Equation" r:id="rId3" imgW="1854000" imgH="1193760" progId="Equation.3">
                  <p:embed/>
                </p:oleObj>
              </mc:Choice>
              <mc:Fallback>
                <p:oleObj name="Equation" r:id="rId3" imgW="1854000" imgH="1193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1854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6134100" y="4267200"/>
          <a:ext cx="2540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3" name="Equation" r:id="rId5" imgW="2539800" imgH="1955520" progId="Equation.3">
                  <p:embed/>
                </p:oleObj>
              </mc:Choice>
              <mc:Fallback>
                <p:oleObj name="Equation" r:id="rId5" imgW="2539800" imgH="1955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4267200"/>
                        <a:ext cx="2540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2209800" y="3352800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4" name="Equation" r:id="rId7" imgW="495000" imgH="571320" progId="Equation.3">
                  <p:embed/>
                </p:oleObj>
              </mc:Choice>
              <mc:Fallback>
                <p:oleObj name="Equation" r:id="rId7" imgW="495000" imgH="571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2800"/>
                        <a:ext cx="495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6705600" y="3352800"/>
          <a:ext cx="57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5" name="Equation" r:id="rId9" imgW="571320" imgH="571320" progId="Equation.3">
                  <p:embed/>
                </p:oleObj>
              </mc:Choice>
              <mc:Fallback>
                <p:oleObj name="Equation" r:id="rId9" imgW="57132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52800"/>
                        <a:ext cx="57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249B-23BC-4D25-934E-470C216BDEA2}" type="slidenum">
              <a:rPr lang="en-US"/>
              <a:pPr/>
              <a:t>8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Regular grammars generate regular languages</a:t>
            </a:r>
          </a:p>
          <a:p>
            <a:endParaRPr lang="en-US"/>
          </a:p>
          <a:p>
            <a:r>
              <a:rPr lang="en-US"/>
              <a:t>Examples:</a:t>
            </a:r>
          </a:p>
        </p:txBody>
      </p:sp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685800" y="4038600"/>
          <a:ext cx="1854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8" name="Equation" r:id="rId3" imgW="1854000" imgH="1193760" progId="Equation.3">
                  <p:embed/>
                </p:oleObj>
              </mc:Choice>
              <mc:Fallback>
                <p:oleObj name="Equation" r:id="rId3" imgW="1854000" imgH="1193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1854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533400" y="5867400"/>
          <a:ext cx="32131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9" name="Equation" r:id="rId5" imgW="3213000" imgH="571320" progId="Equation.3">
                  <p:embed/>
                </p:oleObj>
              </mc:Choice>
              <mc:Fallback>
                <p:oleObj name="Equation" r:id="rId5" imgW="321300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67400"/>
                        <a:ext cx="32131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4" name="Object 10"/>
          <p:cNvGraphicFramePr>
            <a:graphicFrameLocks noChangeAspect="1"/>
          </p:cNvGraphicFramePr>
          <p:nvPr/>
        </p:nvGraphicFramePr>
        <p:xfrm>
          <a:off x="5257800" y="3276600"/>
          <a:ext cx="2540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0" name="Equation" r:id="rId7" imgW="2539800" imgH="1955520" progId="Equation.3">
                  <p:embed/>
                </p:oleObj>
              </mc:Choice>
              <mc:Fallback>
                <p:oleObj name="Equation" r:id="rId7" imgW="2539800" imgH="1955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76600"/>
                        <a:ext cx="2540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5" name="Object 11"/>
          <p:cNvGraphicFramePr>
            <a:graphicFrameLocks noChangeAspect="1"/>
          </p:cNvGraphicFramePr>
          <p:nvPr/>
        </p:nvGraphicFramePr>
        <p:xfrm>
          <a:off x="5130800" y="5899150"/>
          <a:ext cx="3708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1" name="Equation" r:id="rId9" imgW="3708360" imgH="571320" progId="Equation.3">
                  <p:embed/>
                </p:oleObj>
              </mc:Choice>
              <mc:Fallback>
                <p:oleObj name="Equation" r:id="rId9" imgW="3708360" imgH="571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899150"/>
                        <a:ext cx="37084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6" name="Object 12"/>
          <p:cNvGraphicFramePr>
            <a:graphicFrameLocks noChangeAspect="1"/>
          </p:cNvGraphicFramePr>
          <p:nvPr/>
        </p:nvGraphicFramePr>
        <p:xfrm>
          <a:off x="1143000" y="3048000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2" name="Equation" r:id="rId11" imgW="495000" imgH="571320" progId="Equation.3">
                  <p:embed/>
                </p:oleObj>
              </mc:Choice>
              <mc:Fallback>
                <p:oleObj name="Equation" r:id="rId11" imgW="49500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0"/>
                        <a:ext cx="495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7" name="Object 13"/>
          <p:cNvGraphicFramePr>
            <a:graphicFrameLocks noChangeAspect="1"/>
          </p:cNvGraphicFramePr>
          <p:nvPr/>
        </p:nvGraphicFramePr>
        <p:xfrm>
          <a:off x="5638800" y="2209800"/>
          <a:ext cx="57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3" name="Equation" r:id="rId13" imgW="571320" imgH="571320" progId="Equation.3">
                  <p:embed/>
                </p:oleObj>
              </mc:Choice>
              <mc:Fallback>
                <p:oleObj name="Equation" r:id="rId13" imgW="57132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57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3C12-E531-49F3-8ED4-D2A047DABCE0}" type="slidenum">
              <a:rPr lang="en-US"/>
              <a:pPr/>
              <a:t>9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 sz="4400"/>
              <a:t>Regular Grammars </a:t>
            </a:r>
            <a:br>
              <a:rPr lang="en-US" sz="4400"/>
            </a:br>
            <a:r>
              <a:rPr lang="en-US" sz="4400"/>
              <a:t>Generate</a:t>
            </a:r>
            <a:br>
              <a:rPr lang="en-US" sz="4400"/>
            </a:br>
            <a:r>
              <a:rPr lang="en-US" sz="4400"/>
              <a:t>Regular Languages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2596</TotalTime>
  <Words>486</Words>
  <Application>Microsoft Office PowerPoint</Application>
  <PresentationFormat>On-screen Show (4:3)</PresentationFormat>
  <Paragraphs>243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Times New Roman</vt:lpstr>
      <vt:lpstr>Comic Sans MS</vt:lpstr>
      <vt:lpstr>class</vt:lpstr>
      <vt:lpstr>Microsoft Equation 3.0</vt:lpstr>
      <vt:lpstr>Linear Grammars</vt:lpstr>
      <vt:lpstr>A Non-Linear Grammar</vt:lpstr>
      <vt:lpstr>Another Linear Grammar</vt:lpstr>
      <vt:lpstr>Right-Linear Grammars</vt:lpstr>
      <vt:lpstr>Left-Linear Grammars</vt:lpstr>
      <vt:lpstr>Regular Grammars</vt:lpstr>
      <vt:lpstr>Regular Grammars</vt:lpstr>
      <vt:lpstr>Observation</vt:lpstr>
      <vt:lpstr> Regular Grammars  Generate Regular Languages</vt:lpstr>
      <vt:lpstr>Theorem</vt:lpstr>
      <vt:lpstr>PowerPoint Presentation</vt:lpstr>
      <vt:lpstr>PowerPoint Presentation</vt:lpstr>
      <vt:lpstr>Proof – Part 1</vt:lpstr>
      <vt:lpstr>The case of Right-Linear 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General</vt:lpstr>
      <vt:lpstr>PowerPoint Presentation</vt:lpstr>
      <vt:lpstr>PowerPoint Presentation</vt:lpstr>
      <vt:lpstr>PowerPoint Presentation</vt:lpstr>
      <vt:lpstr>PowerPoint Presentation</vt:lpstr>
      <vt:lpstr>The case of Left-Linear Grammars</vt:lpstr>
      <vt:lpstr>    </vt:lpstr>
      <vt:lpstr>PowerPoint Presentation</vt:lpstr>
      <vt:lpstr>PowerPoint Presentation</vt:lpstr>
      <vt:lpstr>PowerPoint Presentation</vt:lpstr>
      <vt:lpstr>Proof -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General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732</cp:revision>
  <cp:lastPrinted>2000-09-18T14:54:30Z</cp:lastPrinted>
  <dcterms:created xsi:type="dcterms:W3CDTF">2000-08-31T01:12:33Z</dcterms:created>
  <dcterms:modified xsi:type="dcterms:W3CDTF">2017-02-20T03:22:15Z</dcterms:modified>
</cp:coreProperties>
</file>