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10" r:id="rId4"/>
    <p:sldId id="311" r:id="rId5"/>
    <p:sldId id="315" r:id="rId6"/>
    <p:sldId id="31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9CAF-DE09-4439-A43F-BF1E22E45CE9}" type="datetimeFigureOut">
              <a:rPr lang="en-US" smtClean="0"/>
              <a:pPr/>
              <a:t>19-Jul-21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6424-5468-40D4-9C33-470A9DD8A2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 branches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2438400"/>
            <a:ext cx="8686800" cy="1497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the branch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063769" cy="128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685799"/>
            <a:ext cx="7696200" cy="570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Viewing branches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7848600" cy="534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029" y="2815430"/>
            <a:ext cx="8490571" cy="2975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branch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743200"/>
            <a:ext cx="9321315" cy="1470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11</Words>
  <Application>Microsoft Office PowerPoint</Application>
  <PresentationFormat>On-screen Show (4:3)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Creating  branches</vt:lpstr>
      <vt:lpstr>Moving to the branch</vt:lpstr>
      <vt:lpstr>PowerPoint Presentation</vt:lpstr>
      <vt:lpstr>Viewing branches</vt:lpstr>
      <vt:lpstr>PowerPoint Presentation</vt:lpstr>
      <vt:lpstr>Deleting a 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Module2</dc:title>
  <dc:creator>HP</dc:creator>
  <cp:lastModifiedBy>Manu .</cp:lastModifiedBy>
  <cp:revision>114</cp:revision>
  <dcterms:created xsi:type="dcterms:W3CDTF">2017-01-18T13:04:28Z</dcterms:created>
  <dcterms:modified xsi:type="dcterms:W3CDTF">2021-07-19T04:45:22Z</dcterms:modified>
</cp:coreProperties>
</file>