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82" r:id="rId22"/>
    <p:sldId id="274" r:id="rId23"/>
    <p:sldId id="275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1224" y="870"/>
      </p:cViewPr>
      <p:guideLst>
        <p:guide orient="horz" pos="2194"/>
        <p:guide orient="horz" pos="2283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D2A36-1B00-444B-9CE4-F98515F40B3C}" type="doc">
      <dgm:prSet loTypeId="urn:microsoft.com/office/officeart/2005/8/layout/cycle4" loCatId="cycle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DE4805C-446C-40B1-8870-80F5AEB22E1D}">
      <dgm:prSet phldrT="[Text]"/>
      <dgm:spPr/>
      <dgm:t>
        <a:bodyPr/>
        <a:lstStyle/>
        <a:p>
          <a:endParaRPr lang="en-US" dirty="0"/>
        </a:p>
      </dgm:t>
    </dgm:pt>
    <dgm:pt modelId="{AD62D308-3546-45C8-96BC-C23FDDEC9932}" cxnId="{EEACED32-AFCD-4430-9769-5918C8DAD569}" type="parTrans">
      <dgm:prSet/>
      <dgm:spPr/>
      <dgm:t>
        <a:bodyPr/>
        <a:lstStyle/>
        <a:p>
          <a:endParaRPr lang="en-US"/>
        </a:p>
      </dgm:t>
    </dgm:pt>
    <dgm:pt modelId="{2BEA6C0A-8B21-4D28-933A-4E610996DE75}" cxnId="{EEACED32-AFCD-4430-9769-5918C8DAD569}" type="sibTrans">
      <dgm:prSet/>
      <dgm:spPr/>
      <dgm:t>
        <a:bodyPr/>
        <a:lstStyle/>
        <a:p>
          <a:endParaRPr lang="en-US"/>
        </a:p>
      </dgm:t>
    </dgm:pt>
    <dgm:pt modelId="{26B18351-12E7-4A5E-9A9B-E03656C9E520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2BC45D12-6A2E-4191-B87B-0966041B8147}" cxnId="{A9743B4D-2036-48EE-8A76-5C44EDAE2BA4}" type="parTrans">
      <dgm:prSet/>
      <dgm:spPr/>
      <dgm:t>
        <a:bodyPr/>
        <a:lstStyle/>
        <a:p>
          <a:endParaRPr lang="en-US"/>
        </a:p>
      </dgm:t>
    </dgm:pt>
    <dgm:pt modelId="{A5A2ABCE-40FF-40A3-BE98-83948F71593C}" cxnId="{A9743B4D-2036-48EE-8A76-5C44EDAE2BA4}" type="sibTrans">
      <dgm:prSet/>
      <dgm:spPr/>
      <dgm:t>
        <a:bodyPr/>
        <a:lstStyle/>
        <a:p>
          <a:endParaRPr lang="en-US"/>
        </a:p>
      </dgm:t>
    </dgm:pt>
    <dgm:pt modelId="{969FE916-C998-455F-8913-9002B98D8C5F}">
      <dgm:prSet phldrT="[Text]"/>
      <dgm:spPr/>
      <dgm:t>
        <a:bodyPr/>
        <a:lstStyle/>
        <a:p>
          <a:endParaRPr lang="en-US" dirty="0"/>
        </a:p>
      </dgm:t>
    </dgm:pt>
    <dgm:pt modelId="{53AA82A8-17CE-41FE-B53C-ED02830BF53B}" cxnId="{C99F2866-B0C6-4138-80A1-5D11BAD887EA}" type="parTrans">
      <dgm:prSet/>
      <dgm:spPr/>
      <dgm:t>
        <a:bodyPr/>
        <a:lstStyle/>
        <a:p>
          <a:endParaRPr lang="en-US"/>
        </a:p>
      </dgm:t>
    </dgm:pt>
    <dgm:pt modelId="{85C6EB0D-4F89-43AC-B83D-34B4C39F7352}" cxnId="{C99F2866-B0C6-4138-80A1-5D11BAD887EA}" type="sibTrans">
      <dgm:prSet/>
      <dgm:spPr/>
      <dgm:t>
        <a:bodyPr/>
        <a:lstStyle/>
        <a:p>
          <a:endParaRPr lang="en-US"/>
        </a:p>
      </dgm:t>
    </dgm:pt>
    <dgm:pt modelId="{4BB75614-08DD-4098-A167-EA2339F4545A}">
      <dgm:prSet phldrT="[Text]"/>
      <dgm:spPr/>
      <dgm:t>
        <a:bodyPr/>
        <a:lstStyle/>
        <a:p>
          <a:endParaRPr lang="en-US" dirty="0"/>
        </a:p>
      </dgm:t>
    </dgm:pt>
    <dgm:pt modelId="{E4935CE8-A5EE-4332-A970-D5A857AA300E}" cxnId="{FFE5B792-C236-4BF0-861D-1E1C2AE41D3E}" type="parTrans">
      <dgm:prSet/>
      <dgm:spPr/>
      <dgm:t>
        <a:bodyPr/>
        <a:lstStyle/>
        <a:p>
          <a:endParaRPr lang="en-US"/>
        </a:p>
      </dgm:t>
    </dgm:pt>
    <dgm:pt modelId="{476F739D-2962-4461-A145-62565181C1A9}" cxnId="{FFE5B792-C236-4BF0-861D-1E1C2AE41D3E}" type="sibTrans">
      <dgm:prSet/>
      <dgm:spPr/>
      <dgm:t>
        <a:bodyPr/>
        <a:lstStyle/>
        <a:p>
          <a:endParaRPr lang="en-US"/>
        </a:p>
      </dgm:t>
    </dgm:pt>
    <dgm:pt modelId="{59CB02EE-8580-4E53-9144-1015B8D559B9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B25AA83F-7A40-4117-80BB-2989D088D87F}" cxnId="{DE8F20C5-A9B7-41A3-AC38-4EDAB00AA24E}" type="parTrans">
      <dgm:prSet/>
      <dgm:spPr/>
      <dgm:t>
        <a:bodyPr/>
        <a:lstStyle/>
        <a:p>
          <a:endParaRPr lang="en-US"/>
        </a:p>
      </dgm:t>
    </dgm:pt>
    <dgm:pt modelId="{30EEE541-F032-46EB-B012-249BCBF9E509}" cxnId="{DE8F20C5-A9B7-41A3-AC38-4EDAB00AA24E}" type="sibTrans">
      <dgm:prSet/>
      <dgm:spPr/>
      <dgm:t>
        <a:bodyPr/>
        <a:lstStyle/>
        <a:p>
          <a:endParaRPr lang="en-US"/>
        </a:p>
      </dgm:t>
    </dgm:pt>
    <dgm:pt modelId="{28307B8E-BC1A-4A31-BCD9-275FF4C1D114}">
      <dgm:prSet phldrT="[Text]"/>
      <dgm:spPr/>
      <dgm:t>
        <a:bodyPr/>
        <a:lstStyle/>
        <a:p>
          <a:endParaRPr lang="en-US" dirty="0"/>
        </a:p>
      </dgm:t>
    </dgm:pt>
    <dgm:pt modelId="{D5E06254-915F-4C9D-9784-D79892F5C23A}" cxnId="{BF5716BE-4808-47FA-B3B9-342DBD0FFC57}" type="parTrans">
      <dgm:prSet/>
      <dgm:spPr/>
      <dgm:t>
        <a:bodyPr/>
        <a:lstStyle/>
        <a:p>
          <a:endParaRPr lang="en-US"/>
        </a:p>
      </dgm:t>
    </dgm:pt>
    <dgm:pt modelId="{21AEC8BD-7D78-4DC2-8956-B688D77ABD1B}" cxnId="{BF5716BE-4808-47FA-B3B9-342DBD0FFC57}" type="sibTrans">
      <dgm:prSet/>
      <dgm:spPr/>
      <dgm:t>
        <a:bodyPr/>
        <a:lstStyle/>
        <a:p>
          <a:endParaRPr lang="en-US"/>
        </a:p>
      </dgm:t>
    </dgm:pt>
    <dgm:pt modelId="{EDD5A1C0-41FE-4D58-95A1-ADCCF49CE757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05CC9A8A-8D5A-4114-AB28-3F081094C8F7}" cxnId="{A7129863-77CF-4795-912A-4E9FC35706BD}" type="parTrans">
      <dgm:prSet/>
      <dgm:spPr/>
      <dgm:t>
        <a:bodyPr/>
        <a:lstStyle/>
        <a:p>
          <a:endParaRPr lang="en-US"/>
        </a:p>
      </dgm:t>
    </dgm:pt>
    <dgm:pt modelId="{A94F0F5E-7E63-4934-9019-A364944AED3D}" cxnId="{A7129863-77CF-4795-912A-4E9FC35706BD}" type="sibTrans">
      <dgm:prSet/>
      <dgm:spPr/>
      <dgm:t>
        <a:bodyPr/>
        <a:lstStyle/>
        <a:p>
          <a:endParaRPr lang="en-US"/>
        </a:p>
      </dgm:t>
    </dgm:pt>
    <dgm:pt modelId="{EB2B7BB9-D1D0-4FD4-93B8-F2ECF25FA906}">
      <dgm:prSet phldrT="[Text]" custT="1"/>
      <dgm:spPr/>
      <dgm:t>
        <a:bodyPr/>
        <a:lstStyle/>
        <a:p>
          <a:pPr algn="l">
            <a:buNone/>
          </a:pPr>
          <a:endParaRPr lang="en-US" sz="16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686F01A9-17C6-4860-BFD3-31E45698495F}" cxnId="{FD4411C9-3E44-4526-A976-7F6D59E1F6C5}" type="sibTrans">
      <dgm:prSet/>
      <dgm:spPr/>
      <dgm:t>
        <a:bodyPr/>
        <a:lstStyle/>
        <a:p>
          <a:endParaRPr lang="en-US"/>
        </a:p>
      </dgm:t>
    </dgm:pt>
    <dgm:pt modelId="{436C241C-E0DB-4A85-976D-0E26C4E30EE3}" cxnId="{FD4411C9-3E44-4526-A976-7F6D59E1F6C5}" type="parTrans">
      <dgm:prSet/>
      <dgm:spPr/>
      <dgm:t>
        <a:bodyPr/>
        <a:lstStyle/>
        <a:p>
          <a:endParaRPr lang="en-US"/>
        </a:p>
      </dgm:t>
    </dgm:pt>
    <dgm:pt modelId="{4A217A00-3688-45C8-9926-44DC772CDEAD}" type="pres">
      <dgm:prSet presAssocID="{008D2A36-1B00-444B-9CE4-F98515F40B3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6A9FC-6C2F-4AE2-94FA-589CE587D4CE}" type="pres">
      <dgm:prSet presAssocID="{008D2A36-1B00-444B-9CE4-F98515F40B3C}" presName="children" presStyleCnt="0"/>
      <dgm:spPr/>
    </dgm:pt>
    <dgm:pt modelId="{14739894-479E-4DD1-B1C0-C506F517CCA1}" type="pres">
      <dgm:prSet presAssocID="{008D2A36-1B00-444B-9CE4-F98515F40B3C}" presName="child1group" presStyleCnt="0"/>
      <dgm:spPr/>
    </dgm:pt>
    <dgm:pt modelId="{409CFCC7-3C41-4773-89C5-2574C046A3C8}" type="pres">
      <dgm:prSet presAssocID="{008D2A36-1B00-444B-9CE4-F98515F40B3C}" presName="child1" presStyleLbl="bgAcc1" presStyleIdx="0" presStyleCnt="4" custScaleX="205762" custLinFactNeighborX="-71877"/>
      <dgm:spPr/>
      <dgm:t>
        <a:bodyPr/>
        <a:lstStyle/>
        <a:p>
          <a:endParaRPr lang="en-US"/>
        </a:p>
      </dgm:t>
    </dgm:pt>
    <dgm:pt modelId="{A3658C9A-A60B-4676-8FBA-84E8B8D3EA6D}" type="pres">
      <dgm:prSet presAssocID="{008D2A36-1B00-444B-9CE4-F98515F40B3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9460C-1A6C-4AD0-A164-D690482C9963}" type="pres">
      <dgm:prSet presAssocID="{008D2A36-1B00-444B-9CE4-F98515F40B3C}" presName="child2group" presStyleCnt="0"/>
      <dgm:spPr/>
    </dgm:pt>
    <dgm:pt modelId="{B555DA0B-BBBF-4E09-964B-AB1ADEA4A81E}" type="pres">
      <dgm:prSet presAssocID="{008D2A36-1B00-444B-9CE4-F98515F40B3C}" presName="child2" presStyleLbl="bgAcc1" presStyleIdx="1" presStyleCnt="4" custScaleX="219079" custLinFactNeighborX="83712"/>
      <dgm:spPr/>
      <dgm:t>
        <a:bodyPr/>
        <a:lstStyle/>
        <a:p>
          <a:endParaRPr lang="en-US"/>
        </a:p>
      </dgm:t>
    </dgm:pt>
    <dgm:pt modelId="{7207A5E8-4B97-43C9-9D06-F5CF67F5F638}" type="pres">
      <dgm:prSet presAssocID="{008D2A36-1B00-444B-9CE4-F98515F40B3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C569-F6B7-4E04-B242-60305A817068}" type="pres">
      <dgm:prSet presAssocID="{008D2A36-1B00-444B-9CE4-F98515F40B3C}" presName="child3group" presStyleCnt="0"/>
      <dgm:spPr/>
    </dgm:pt>
    <dgm:pt modelId="{EE59B2EB-70F1-4F89-863C-3C756A05ADA5}" type="pres">
      <dgm:prSet presAssocID="{008D2A36-1B00-444B-9CE4-F98515F40B3C}" presName="child3" presStyleLbl="bgAcc1" presStyleIdx="2" presStyleCnt="4" custScaleX="215449" custScaleY="110865" custLinFactNeighborX="80756" custLinFactNeighborY="-2473"/>
      <dgm:spPr/>
      <dgm:t>
        <a:bodyPr/>
        <a:lstStyle/>
        <a:p>
          <a:endParaRPr lang="en-US"/>
        </a:p>
      </dgm:t>
    </dgm:pt>
    <dgm:pt modelId="{4769EABF-49B5-40B1-9C70-5777B20FE392}" type="pres">
      <dgm:prSet presAssocID="{008D2A36-1B00-444B-9CE4-F98515F40B3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395B2-B8CC-4E09-89FE-4E7390BBD39B}" type="pres">
      <dgm:prSet presAssocID="{008D2A36-1B00-444B-9CE4-F98515F40B3C}" presName="child4group" presStyleCnt="0"/>
      <dgm:spPr/>
    </dgm:pt>
    <dgm:pt modelId="{C7F2FAC4-7992-42B7-85C3-50FA1625B2CD}" type="pres">
      <dgm:prSet presAssocID="{008D2A36-1B00-444B-9CE4-F98515F40B3C}" presName="child4" presStyleLbl="bgAcc1" presStyleIdx="3" presStyleCnt="4" custScaleX="205867" custLinFactNeighborX="-70799"/>
      <dgm:spPr/>
      <dgm:t>
        <a:bodyPr/>
        <a:lstStyle/>
        <a:p>
          <a:endParaRPr lang="en-US"/>
        </a:p>
      </dgm:t>
    </dgm:pt>
    <dgm:pt modelId="{1F87C559-1637-4BD5-840D-C4B3CA60D7CF}" type="pres">
      <dgm:prSet presAssocID="{008D2A36-1B00-444B-9CE4-F98515F40B3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B2416-A96D-4086-ACE5-BD5CA442D54D}" type="pres">
      <dgm:prSet presAssocID="{008D2A36-1B00-444B-9CE4-F98515F40B3C}" presName="childPlaceholder" presStyleCnt="0"/>
      <dgm:spPr/>
    </dgm:pt>
    <dgm:pt modelId="{53AE8524-C0D9-44EA-A590-16BF6964B4A3}" type="pres">
      <dgm:prSet presAssocID="{008D2A36-1B00-444B-9CE4-F98515F40B3C}" presName="circle" presStyleCnt="0"/>
      <dgm:spPr/>
    </dgm:pt>
    <dgm:pt modelId="{A5FEE402-220E-4102-85DF-85CE96D6F4B4}" type="pres">
      <dgm:prSet presAssocID="{008D2A36-1B00-444B-9CE4-F98515F40B3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44528-F438-4115-A9E3-D9F3B0FF1298}" type="pres">
      <dgm:prSet presAssocID="{008D2A36-1B00-444B-9CE4-F98515F40B3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C72C0-A798-42B7-9E74-28F2BD53A618}" type="pres">
      <dgm:prSet presAssocID="{008D2A36-1B00-444B-9CE4-F98515F40B3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D65A0-91C0-47EB-8529-63B6EAAB5F66}" type="pres">
      <dgm:prSet presAssocID="{008D2A36-1B00-444B-9CE4-F98515F40B3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B5BE4-D6C4-4F67-BD3F-502F0E198E84}" type="pres">
      <dgm:prSet presAssocID="{008D2A36-1B00-444B-9CE4-F98515F40B3C}" presName="quadrantPlaceholder" presStyleCnt="0"/>
      <dgm:spPr/>
    </dgm:pt>
    <dgm:pt modelId="{48362B3D-B977-4C35-825E-27586341F151}" type="pres">
      <dgm:prSet presAssocID="{008D2A36-1B00-444B-9CE4-F98515F40B3C}" presName="center1" presStyleLbl="fgShp" presStyleIdx="0" presStyleCnt="2"/>
      <dgm:spPr/>
    </dgm:pt>
    <dgm:pt modelId="{D5FE649F-22F4-4BA0-A659-F11425357B30}" type="pres">
      <dgm:prSet presAssocID="{008D2A36-1B00-444B-9CE4-F98515F40B3C}" presName="center2" presStyleLbl="fgShp" presStyleIdx="1" presStyleCnt="2"/>
      <dgm:spPr/>
    </dgm:pt>
  </dgm:ptLst>
  <dgm:cxnLst>
    <dgm:cxn modelId="{22CAD368-77B0-4FC8-9504-987C91E36B10}" type="presOf" srcId="{59CB02EE-8580-4E53-9144-1015B8D559B9}" destId="{4769EABF-49B5-40B1-9C70-5777B20FE392}" srcOrd="1" destOrd="0" presId="urn:microsoft.com/office/officeart/2005/8/layout/cycle4"/>
    <dgm:cxn modelId="{2A3C0441-CDEB-476F-BB01-C045AF7DF6BD}" type="presOf" srcId="{969FE916-C998-455F-8913-9002B98D8C5F}" destId="{ED344528-F438-4115-A9E3-D9F3B0FF1298}" srcOrd="0" destOrd="0" presId="urn:microsoft.com/office/officeart/2005/8/layout/cycle4"/>
    <dgm:cxn modelId="{DE8F20C5-A9B7-41A3-AC38-4EDAB00AA24E}" srcId="{4BB75614-08DD-4098-A167-EA2339F4545A}" destId="{59CB02EE-8580-4E53-9144-1015B8D559B9}" srcOrd="0" destOrd="0" parTransId="{B25AA83F-7A40-4117-80BB-2989D088D87F}" sibTransId="{30EEE541-F032-46EB-B012-249BCBF9E509}"/>
    <dgm:cxn modelId="{D65D3678-CDDB-4CC5-B278-0AF29AC7CD5B}" type="presOf" srcId="{26B18351-12E7-4A5E-9A9B-E03656C9E520}" destId="{409CFCC7-3C41-4773-89C5-2574C046A3C8}" srcOrd="0" destOrd="0" presId="urn:microsoft.com/office/officeart/2005/8/layout/cycle4"/>
    <dgm:cxn modelId="{FD4411C9-3E44-4526-A976-7F6D59E1F6C5}" srcId="{969FE916-C998-455F-8913-9002B98D8C5F}" destId="{EB2B7BB9-D1D0-4FD4-93B8-F2ECF25FA906}" srcOrd="0" destOrd="0" parTransId="{436C241C-E0DB-4A85-976D-0E26C4E30EE3}" sibTransId="{686F01A9-17C6-4860-BFD3-31E45698495F}"/>
    <dgm:cxn modelId="{11D40904-C362-4879-87DF-2E816713D72A}" type="presOf" srcId="{28307B8E-BC1A-4A31-BCD9-275FF4C1D114}" destId="{0AAD65A0-91C0-47EB-8529-63B6EAAB5F66}" srcOrd="0" destOrd="0" presId="urn:microsoft.com/office/officeart/2005/8/layout/cycle4"/>
    <dgm:cxn modelId="{905BD310-AB4A-4E1C-A320-C6A73393BD2C}" type="presOf" srcId="{EB2B7BB9-D1D0-4FD4-93B8-F2ECF25FA906}" destId="{B555DA0B-BBBF-4E09-964B-AB1ADEA4A81E}" srcOrd="0" destOrd="0" presId="urn:microsoft.com/office/officeart/2005/8/layout/cycle4"/>
    <dgm:cxn modelId="{62A09E82-955A-4C27-8D05-90EBD61E73B7}" type="presOf" srcId="{EB2B7BB9-D1D0-4FD4-93B8-F2ECF25FA906}" destId="{7207A5E8-4B97-43C9-9D06-F5CF67F5F638}" srcOrd="1" destOrd="0" presId="urn:microsoft.com/office/officeart/2005/8/layout/cycle4"/>
    <dgm:cxn modelId="{B8549AAA-FE17-4429-B330-A8E1BE08EBF9}" type="presOf" srcId="{59CB02EE-8580-4E53-9144-1015B8D559B9}" destId="{EE59B2EB-70F1-4F89-863C-3C756A05ADA5}" srcOrd="0" destOrd="0" presId="urn:microsoft.com/office/officeart/2005/8/layout/cycle4"/>
    <dgm:cxn modelId="{A9743B4D-2036-48EE-8A76-5C44EDAE2BA4}" srcId="{7DE4805C-446C-40B1-8870-80F5AEB22E1D}" destId="{26B18351-12E7-4A5E-9A9B-E03656C9E520}" srcOrd="0" destOrd="0" parTransId="{2BC45D12-6A2E-4191-B87B-0966041B8147}" sibTransId="{A5A2ABCE-40FF-40A3-BE98-83948F71593C}"/>
    <dgm:cxn modelId="{24561FEF-714F-4436-8C52-B6D0578E14C7}" type="presOf" srcId="{7DE4805C-446C-40B1-8870-80F5AEB22E1D}" destId="{A5FEE402-220E-4102-85DF-85CE96D6F4B4}" srcOrd="0" destOrd="0" presId="urn:microsoft.com/office/officeart/2005/8/layout/cycle4"/>
    <dgm:cxn modelId="{CB65FB44-480A-429F-9C0B-4E592145BCF8}" type="presOf" srcId="{EDD5A1C0-41FE-4D58-95A1-ADCCF49CE757}" destId="{C7F2FAC4-7992-42B7-85C3-50FA1625B2CD}" srcOrd="0" destOrd="0" presId="urn:microsoft.com/office/officeart/2005/8/layout/cycle4"/>
    <dgm:cxn modelId="{136369A6-DC0C-4F3E-8EF8-C074EA9A83C0}" type="presOf" srcId="{4BB75614-08DD-4098-A167-EA2339F4545A}" destId="{D8EC72C0-A798-42B7-9E74-28F2BD53A618}" srcOrd="0" destOrd="0" presId="urn:microsoft.com/office/officeart/2005/8/layout/cycle4"/>
    <dgm:cxn modelId="{FFE5B792-C236-4BF0-861D-1E1C2AE41D3E}" srcId="{008D2A36-1B00-444B-9CE4-F98515F40B3C}" destId="{4BB75614-08DD-4098-A167-EA2339F4545A}" srcOrd="2" destOrd="0" parTransId="{E4935CE8-A5EE-4332-A970-D5A857AA300E}" sibTransId="{476F739D-2962-4461-A145-62565181C1A9}"/>
    <dgm:cxn modelId="{73CCAD35-468C-4BF7-9837-549E4714AA85}" type="presOf" srcId="{EDD5A1C0-41FE-4D58-95A1-ADCCF49CE757}" destId="{1F87C559-1637-4BD5-840D-C4B3CA60D7CF}" srcOrd="1" destOrd="0" presId="urn:microsoft.com/office/officeart/2005/8/layout/cycle4"/>
    <dgm:cxn modelId="{DE71EB96-497B-483C-BF1F-608ECEFCC34E}" type="presOf" srcId="{008D2A36-1B00-444B-9CE4-F98515F40B3C}" destId="{4A217A00-3688-45C8-9926-44DC772CDEAD}" srcOrd="0" destOrd="0" presId="urn:microsoft.com/office/officeart/2005/8/layout/cycle4"/>
    <dgm:cxn modelId="{9CCDBD98-3210-46BD-B629-B14EFD170CE4}" type="presOf" srcId="{26B18351-12E7-4A5E-9A9B-E03656C9E520}" destId="{A3658C9A-A60B-4676-8FBA-84E8B8D3EA6D}" srcOrd="1" destOrd="0" presId="urn:microsoft.com/office/officeart/2005/8/layout/cycle4"/>
    <dgm:cxn modelId="{A7129863-77CF-4795-912A-4E9FC35706BD}" srcId="{28307B8E-BC1A-4A31-BCD9-275FF4C1D114}" destId="{EDD5A1C0-41FE-4D58-95A1-ADCCF49CE757}" srcOrd="0" destOrd="0" parTransId="{05CC9A8A-8D5A-4114-AB28-3F081094C8F7}" sibTransId="{A94F0F5E-7E63-4934-9019-A364944AED3D}"/>
    <dgm:cxn modelId="{EEACED32-AFCD-4430-9769-5918C8DAD569}" srcId="{008D2A36-1B00-444B-9CE4-F98515F40B3C}" destId="{7DE4805C-446C-40B1-8870-80F5AEB22E1D}" srcOrd="0" destOrd="0" parTransId="{AD62D308-3546-45C8-96BC-C23FDDEC9932}" sibTransId="{2BEA6C0A-8B21-4D28-933A-4E610996DE75}"/>
    <dgm:cxn modelId="{C99F2866-B0C6-4138-80A1-5D11BAD887EA}" srcId="{008D2A36-1B00-444B-9CE4-F98515F40B3C}" destId="{969FE916-C998-455F-8913-9002B98D8C5F}" srcOrd="1" destOrd="0" parTransId="{53AA82A8-17CE-41FE-B53C-ED02830BF53B}" sibTransId="{85C6EB0D-4F89-43AC-B83D-34B4C39F7352}"/>
    <dgm:cxn modelId="{BF5716BE-4808-47FA-B3B9-342DBD0FFC57}" srcId="{008D2A36-1B00-444B-9CE4-F98515F40B3C}" destId="{28307B8E-BC1A-4A31-BCD9-275FF4C1D114}" srcOrd="3" destOrd="0" parTransId="{D5E06254-915F-4C9D-9784-D79892F5C23A}" sibTransId="{21AEC8BD-7D78-4DC2-8956-B688D77ABD1B}"/>
    <dgm:cxn modelId="{581DED05-7D32-4478-B626-61A61619EA18}" type="presParOf" srcId="{4A217A00-3688-45C8-9926-44DC772CDEAD}" destId="{5E46A9FC-6C2F-4AE2-94FA-589CE587D4CE}" srcOrd="0" destOrd="0" presId="urn:microsoft.com/office/officeart/2005/8/layout/cycle4"/>
    <dgm:cxn modelId="{446FC28D-BDBB-444C-BE99-28D6153D1897}" type="presParOf" srcId="{5E46A9FC-6C2F-4AE2-94FA-589CE587D4CE}" destId="{14739894-479E-4DD1-B1C0-C506F517CCA1}" srcOrd="0" destOrd="0" presId="urn:microsoft.com/office/officeart/2005/8/layout/cycle4"/>
    <dgm:cxn modelId="{8E2B4220-78B8-41F3-9E2B-9294C01475CF}" type="presParOf" srcId="{14739894-479E-4DD1-B1C0-C506F517CCA1}" destId="{409CFCC7-3C41-4773-89C5-2574C046A3C8}" srcOrd="0" destOrd="0" presId="urn:microsoft.com/office/officeart/2005/8/layout/cycle4"/>
    <dgm:cxn modelId="{85DEB37E-65DD-44ED-A0E9-F9D27222ADEB}" type="presParOf" srcId="{14739894-479E-4DD1-B1C0-C506F517CCA1}" destId="{A3658C9A-A60B-4676-8FBA-84E8B8D3EA6D}" srcOrd="1" destOrd="0" presId="urn:microsoft.com/office/officeart/2005/8/layout/cycle4"/>
    <dgm:cxn modelId="{CDD67414-33E1-4517-A487-4125387E2079}" type="presParOf" srcId="{5E46A9FC-6C2F-4AE2-94FA-589CE587D4CE}" destId="{99A9460C-1A6C-4AD0-A164-D690482C9963}" srcOrd="1" destOrd="0" presId="urn:microsoft.com/office/officeart/2005/8/layout/cycle4"/>
    <dgm:cxn modelId="{516E2B2E-8D9C-48D2-8EB8-818D38AC2C39}" type="presParOf" srcId="{99A9460C-1A6C-4AD0-A164-D690482C9963}" destId="{B555DA0B-BBBF-4E09-964B-AB1ADEA4A81E}" srcOrd="0" destOrd="0" presId="urn:microsoft.com/office/officeart/2005/8/layout/cycle4"/>
    <dgm:cxn modelId="{37E6FEE7-6408-40FA-BDA8-FCD0345A335A}" type="presParOf" srcId="{99A9460C-1A6C-4AD0-A164-D690482C9963}" destId="{7207A5E8-4B97-43C9-9D06-F5CF67F5F638}" srcOrd="1" destOrd="0" presId="urn:microsoft.com/office/officeart/2005/8/layout/cycle4"/>
    <dgm:cxn modelId="{156CB665-2ED0-440B-B6D7-5C588A3D2722}" type="presParOf" srcId="{5E46A9FC-6C2F-4AE2-94FA-589CE587D4CE}" destId="{CF59C569-F6B7-4E04-B242-60305A817068}" srcOrd="2" destOrd="0" presId="urn:microsoft.com/office/officeart/2005/8/layout/cycle4"/>
    <dgm:cxn modelId="{4F5F4746-37D0-48AD-9893-2EF783D6C6A8}" type="presParOf" srcId="{CF59C569-F6B7-4E04-B242-60305A817068}" destId="{EE59B2EB-70F1-4F89-863C-3C756A05ADA5}" srcOrd="0" destOrd="0" presId="urn:microsoft.com/office/officeart/2005/8/layout/cycle4"/>
    <dgm:cxn modelId="{F37855FD-7E27-405B-A540-C2D7EEFBEFBA}" type="presParOf" srcId="{CF59C569-F6B7-4E04-B242-60305A817068}" destId="{4769EABF-49B5-40B1-9C70-5777B20FE392}" srcOrd="1" destOrd="0" presId="urn:microsoft.com/office/officeart/2005/8/layout/cycle4"/>
    <dgm:cxn modelId="{26F5ACEF-7B4E-433F-887C-5CC580F7FCD4}" type="presParOf" srcId="{5E46A9FC-6C2F-4AE2-94FA-589CE587D4CE}" destId="{B4E395B2-B8CC-4E09-89FE-4E7390BBD39B}" srcOrd="3" destOrd="0" presId="urn:microsoft.com/office/officeart/2005/8/layout/cycle4"/>
    <dgm:cxn modelId="{6BF3FC11-0AE4-4A63-9DF0-1495739E4648}" type="presParOf" srcId="{B4E395B2-B8CC-4E09-89FE-4E7390BBD39B}" destId="{C7F2FAC4-7992-42B7-85C3-50FA1625B2CD}" srcOrd="0" destOrd="0" presId="urn:microsoft.com/office/officeart/2005/8/layout/cycle4"/>
    <dgm:cxn modelId="{D375BCEF-31DE-44D6-82B4-AFE7EE16BE8D}" type="presParOf" srcId="{B4E395B2-B8CC-4E09-89FE-4E7390BBD39B}" destId="{1F87C559-1637-4BD5-840D-C4B3CA60D7CF}" srcOrd="1" destOrd="0" presId="urn:microsoft.com/office/officeart/2005/8/layout/cycle4"/>
    <dgm:cxn modelId="{505E555F-37FB-4474-8428-8886C4E1A8EE}" type="presParOf" srcId="{5E46A9FC-6C2F-4AE2-94FA-589CE587D4CE}" destId="{ED3B2416-A96D-4086-ACE5-BD5CA442D54D}" srcOrd="4" destOrd="0" presId="urn:microsoft.com/office/officeart/2005/8/layout/cycle4"/>
    <dgm:cxn modelId="{393A2AC6-C9A6-4517-85B1-79CD405AC8F8}" type="presParOf" srcId="{4A217A00-3688-45C8-9926-44DC772CDEAD}" destId="{53AE8524-C0D9-44EA-A590-16BF6964B4A3}" srcOrd="1" destOrd="0" presId="urn:microsoft.com/office/officeart/2005/8/layout/cycle4"/>
    <dgm:cxn modelId="{020C695B-2E69-44F8-9239-3BFA703E16A6}" type="presParOf" srcId="{53AE8524-C0D9-44EA-A590-16BF6964B4A3}" destId="{A5FEE402-220E-4102-85DF-85CE96D6F4B4}" srcOrd="0" destOrd="0" presId="urn:microsoft.com/office/officeart/2005/8/layout/cycle4"/>
    <dgm:cxn modelId="{3BD3B4BE-8443-4A98-8DBC-E7CAA0B88EE7}" type="presParOf" srcId="{53AE8524-C0D9-44EA-A590-16BF6964B4A3}" destId="{ED344528-F438-4115-A9E3-D9F3B0FF1298}" srcOrd="1" destOrd="0" presId="urn:microsoft.com/office/officeart/2005/8/layout/cycle4"/>
    <dgm:cxn modelId="{13836F49-7415-450D-8035-3BA1EB993868}" type="presParOf" srcId="{53AE8524-C0D9-44EA-A590-16BF6964B4A3}" destId="{D8EC72C0-A798-42B7-9E74-28F2BD53A618}" srcOrd="2" destOrd="0" presId="urn:microsoft.com/office/officeart/2005/8/layout/cycle4"/>
    <dgm:cxn modelId="{1BFC276D-2DCE-4F3F-9FA6-8BB096940BAF}" type="presParOf" srcId="{53AE8524-C0D9-44EA-A590-16BF6964B4A3}" destId="{0AAD65A0-91C0-47EB-8529-63B6EAAB5F66}" srcOrd="3" destOrd="0" presId="urn:microsoft.com/office/officeart/2005/8/layout/cycle4"/>
    <dgm:cxn modelId="{180E3263-0700-439D-B905-B607FAC25677}" type="presParOf" srcId="{53AE8524-C0D9-44EA-A590-16BF6964B4A3}" destId="{7D8B5BE4-D6C4-4F67-BD3F-502F0E198E84}" srcOrd="4" destOrd="0" presId="urn:microsoft.com/office/officeart/2005/8/layout/cycle4"/>
    <dgm:cxn modelId="{4A58BC42-C809-4B9D-B52A-4E8BC48B5E10}" type="presParOf" srcId="{4A217A00-3688-45C8-9926-44DC772CDEAD}" destId="{48362B3D-B977-4C35-825E-27586341F151}" srcOrd="2" destOrd="0" presId="urn:microsoft.com/office/officeart/2005/8/layout/cycle4"/>
    <dgm:cxn modelId="{F23041A3-0AE4-4322-8990-B4CFF16F8824}" type="presParOf" srcId="{4A217A00-3688-45C8-9926-44DC772CDEAD}" destId="{D5FE649F-22F4-4BA0-A659-F11425357B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0773C-F595-46ED-BE33-6E7DAEBD6AC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34635-9B86-4B3B-A346-B855E90AED81}">
      <dgm:prSet phldrT="[Text]" custT="1"/>
      <dgm:spPr/>
      <dgm:t>
        <a:bodyPr/>
        <a:lstStyle/>
        <a:p>
          <a:r>
            <a:rPr lang="en-US" sz="3600" dirty="0"/>
            <a:t>Invest</a:t>
          </a:r>
        </a:p>
      </dgm:t>
    </dgm:pt>
    <dgm:pt modelId="{94DA0665-5BD3-40D1-9CEA-AF57D82780D6}" cxnId="{C38BE595-FF57-4420-A239-3BD96075E986}" type="parTrans">
      <dgm:prSet/>
      <dgm:spPr/>
      <dgm:t>
        <a:bodyPr/>
        <a:lstStyle/>
        <a:p>
          <a:endParaRPr lang="en-US"/>
        </a:p>
      </dgm:t>
    </dgm:pt>
    <dgm:pt modelId="{F573F009-F83B-4CC2-9796-3364F06A3739}" cxnId="{C38BE595-FF57-4420-A239-3BD96075E986}" type="sibTrans">
      <dgm:prSet/>
      <dgm:spPr/>
      <dgm:t>
        <a:bodyPr/>
        <a:lstStyle/>
        <a:p>
          <a:endParaRPr lang="en-US"/>
        </a:p>
      </dgm:t>
    </dgm:pt>
    <dgm:pt modelId="{ABD312EB-28FB-4AA3-BF53-8AB111EB8141}">
      <dgm:prSet phldrT="[Text]" custT="1"/>
      <dgm:spPr>
        <a:solidFill>
          <a:schemeClr val="tx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600" dirty="0">
              <a:solidFill>
                <a:schemeClr val="bg2"/>
              </a:solidFill>
            </a:rPr>
            <a:t>Time</a:t>
          </a:r>
        </a:p>
      </dgm:t>
    </dgm:pt>
    <dgm:pt modelId="{A2696FA8-A021-47F9-AE83-7D13140C7BE6}" cxnId="{30CFED90-FFED-4FBB-B4E0-66CEA4CA79E6}" type="parTrans">
      <dgm:prSet/>
      <dgm:spPr/>
      <dgm:t>
        <a:bodyPr/>
        <a:lstStyle/>
        <a:p>
          <a:endParaRPr lang="en-US"/>
        </a:p>
      </dgm:t>
    </dgm:pt>
    <dgm:pt modelId="{E157EFB8-DCCB-4098-802C-6368B8645A80}" cxnId="{30CFED90-FFED-4FBB-B4E0-66CEA4CA79E6}" type="sibTrans">
      <dgm:prSet/>
      <dgm:spPr/>
      <dgm:t>
        <a:bodyPr/>
        <a:lstStyle/>
        <a:p>
          <a:endParaRPr lang="en-US"/>
        </a:p>
      </dgm:t>
    </dgm:pt>
    <dgm:pt modelId="{ECC1FEEA-141C-421B-A50B-B0428ECDCAFD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3600" dirty="0">
              <a:solidFill>
                <a:schemeClr val="bg2"/>
              </a:solidFill>
            </a:rPr>
            <a:t>Money</a:t>
          </a:r>
        </a:p>
      </dgm:t>
    </dgm:pt>
    <dgm:pt modelId="{2A829F8E-DA8D-4575-AB5B-415F5E9A2BDE}" cxnId="{62DA3C67-A0CC-45D9-BC53-D5E4B0BCE54C}" type="parTrans">
      <dgm:prSet/>
      <dgm:spPr/>
      <dgm:t>
        <a:bodyPr/>
        <a:lstStyle/>
        <a:p>
          <a:endParaRPr lang="en-US"/>
        </a:p>
      </dgm:t>
    </dgm:pt>
    <dgm:pt modelId="{0CFC3675-6E06-4A50-BF06-D9A86A7CF4D7}" cxnId="{62DA3C67-A0CC-45D9-BC53-D5E4B0BCE54C}" type="sibTrans">
      <dgm:prSet/>
      <dgm:spPr/>
      <dgm:t>
        <a:bodyPr/>
        <a:lstStyle/>
        <a:p>
          <a:endParaRPr lang="en-US"/>
        </a:p>
      </dgm:t>
    </dgm:pt>
    <dgm:pt modelId="{BF994477-03DD-49DB-BF66-8B3B5EBDCA09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3600" dirty="0">
              <a:solidFill>
                <a:schemeClr val="bg2"/>
              </a:solidFill>
            </a:rPr>
            <a:t>Effort</a:t>
          </a:r>
        </a:p>
      </dgm:t>
    </dgm:pt>
    <dgm:pt modelId="{26A9E59B-C30C-4DEA-A141-C02BB82A2196}" cxnId="{1CBBCD04-75C0-420D-865A-05263F06EF14}" type="parTrans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B6E4B73C-FD72-4AF7-BBE2-D5E47F9C4FB8}" cxnId="{1CBBCD04-75C0-420D-865A-05263F06EF14}" type="sibTrans">
      <dgm:prSet/>
      <dgm:spPr/>
      <dgm:t>
        <a:bodyPr/>
        <a:lstStyle/>
        <a:p>
          <a:endParaRPr lang="en-US"/>
        </a:p>
      </dgm:t>
    </dgm:pt>
    <dgm:pt modelId="{FEDB5C54-43AC-4552-B8A8-FD05E65720CC}" type="pres">
      <dgm:prSet presAssocID="{5640773C-F595-46ED-BE33-6E7DAEBD6AC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276A9-5C11-414A-B163-2F49AB94849F}" type="pres">
      <dgm:prSet presAssocID="{D4434635-9B86-4B3B-A346-B855E90AED81}" presName="root1" presStyleCnt="0"/>
      <dgm:spPr/>
    </dgm:pt>
    <dgm:pt modelId="{5221CB4F-56C7-46AC-A41C-EAD0FA28B4D3}" type="pres">
      <dgm:prSet presAssocID="{D4434635-9B86-4B3B-A346-B855E90AED81}" presName="LevelOneTextNode" presStyleLbl="node0" presStyleIdx="0" presStyleCnt="1" custScaleY="68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5C2D24-F2A7-4F72-BC44-0707D3ACF2CF}" type="pres">
      <dgm:prSet presAssocID="{D4434635-9B86-4B3B-A346-B855E90AED81}" presName="level2hierChild" presStyleCnt="0"/>
      <dgm:spPr/>
    </dgm:pt>
    <dgm:pt modelId="{08377B32-BA9C-49B5-B75B-FC9BA45A0D44}" type="pres">
      <dgm:prSet presAssocID="{A2696FA8-A021-47F9-AE83-7D13140C7BE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E2E02C4-0EF6-4792-B028-63B6448536FC}" type="pres">
      <dgm:prSet presAssocID="{A2696FA8-A021-47F9-AE83-7D13140C7BE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ABD50332-F734-41F2-B8F0-4B0E92A82971}" type="pres">
      <dgm:prSet presAssocID="{ABD312EB-28FB-4AA3-BF53-8AB111EB8141}" presName="root2" presStyleCnt="0"/>
      <dgm:spPr/>
    </dgm:pt>
    <dgm:pt modelId="{05944B4A-AE8A-4737-9334-24FDC97562D2}" type="pres">
      <dgm:prSet presAssocID="{ABD312EB-28FB-4AA3-BF53-8AB111EB814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B011D1-24A1-4C93-85E0-0EEAE56EDFA1}" type="pres">
      <dgm:prSet presAssocID="{ABD312EB-28FB-4AA3-BF53-8AB111EB8141}" presName="level3hierChild" presStyleCnt="0"/>
      <dgm:spPr/>
    </dgm:pt>
    <dgm:pt modelId="{7D39F55D-E66D-4777-99C0-DED27B967003}" type="pres">
      <dgm:prSet presAssocID="{2A829F8E-DA8D-4575-AB5B-415F5E9A2BDE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DC40B9B-C33E-45BB-89CC-B5B02D4C60A3}" type="pres">
      <dgm:prSet presAssocID="{2A829F8E-DA8D-4575-AB5B-415F5E9A2BD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D12CC33-CFB1-4729-B703-A09CF880CFA4}" type="pres">
      <dgm:prSet presAssocID="{ECC1FEEA-141C-421B-A50B-B0428ECDCAFD}" presName="root2" presStyleCnt="0"/>
      <dgm:spPr/>
    </dgm:pt>
    <dgm:pt modelId="{54004A84-FD4B-450C-A49B-C3019EF28FF0}" type="pres">
      <dgm:prSet presAssocID="{ECC1FEEA-141C-421B-A50B-B0428ECDCAF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0E14B8-5B4D-48C7-86F1-EAE2EE599FD1}" type="pres">
      <dgm:prSet presAssocID="{ECC1FEEA-141C-421B-A50B-B0428ECDCAFD}" presName="level3hierChild" presStyleCnt="0"/>
      <dgm:spPr/>
    </dgm:pt>
    <dgm:pt modelId="{C9A0B03F-0EE7-47A2-9FDA-05410BC1230A}" type="pres">
      <dgm:prSet presAssocID="{26A9E59B-C30C-4DEA-A141-C02BB82A21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0892887-7A26-4551-A429-CFEBCB855E11}" type="pres">
      <dgm:prSet presAssocID="{26A9E59B-C30C-4DEA-A141-C02BB82A21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3E867DB-C464-42FD-9256-1DBE84AA79F6}" type="pres">
      <dgm:prSet presAssocID="{BF994477-03DD-49DB-BF66-8B3B5EBDCA09}" presName="root2" presStyleCnt="0"/>
      <dgm:spPr/>
    </dgm:pt>
    <dgm:pt modelId="{4E4CDC16-219D-4FAA-A8C7-2E571FA4888E}" type="pres">
      <dgm:prSet presAssocID="{BF994477-03DD-49DB-BF66-8B3B5EBDCA0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854CD-1495-43BD-B7D7-334F17068428}" type="pres">
      <dgm:prSet presAssocID="{BF994477-03DD-49DB-BF66-8B3B5EBDCA09}" presName="level3hierChild" presStyleCnt="0"/>
      <dgm:spPr/>
    </dgm:pt>
  </dgm:ptLst>
  <dgm:cxnLst>
    <dgm:cxn modelId="{BDB2F123-4F55-49F2-ACEB-027AF7EC71B7}" type="presOf" srcId="{5640773C-F595-46ED-BE33-6E7DAEBD6AC5}" destId="{FEDB5C54-43AC-4552-B8A8-FD05E65720CC}" srcOrd="0" destOrd="0" presId="urn:microsoft.com/office/officeart/2008/layout/HorizontalMultiLevelHierarchy"/>
    <dgm:cxn modelId="{1EE10B09-0861-47B7-8ED0-545804BD34A7}" type="presOf" srcId="{26A9E59B-C30C-4DEA-A141-C02BB82A2196}" destId="{80892887-7A26-4551-A429-CFEBCB855E11}" srcOrd="1" destOrd="0" presId="urn:microsoft.com/office/officeart/2008/layout/HorizontalMultiLevelHierarchy"/>
    <dgm:cxn modelId="{EE6E805D-A933-4A92-8B23-23781FFD6765}" type="presOf" srcId="{A2696FA8-A021-47F9-AE83-7D13140C7BE6}" destId="{AE2E02C4-0EF6-4792-B028-63B6448536FC}" srcOrd="1" destOrd="0" presId="urn:microsoft.com/office/officeart/2008/layout/HorizontalMultiLevelHierarchy"/>
    <dgm:cxn modelId="{78EF0E00-B9DC-43AD-895D-D4166B46E817}" type="presOf" srcId="{A2696FA8-A021-47F9-AE83-7D13140C7BE6}" destId="{08377B32-BA9C-49B5-B75B-FC9BA45A0D44}" srcOrd="0" destOrd="0" presId="urn:microsoft.com/office/officeart/2008/layout/HorizontalMultiLevelHierarchy"/>
    <dgm:cxn modelId="{C38BE595-FF57-4420-A239-3BD96075E986}" srcId="{5640773C-F595-46ED-BE33-6E7DAEBD6AC5}" destId="{D4434635-9B86-4B3B-A346-B855E90AED81}" srcOrd="0" destOrd="0" parTransId="{94DA0665-5BD3-40D1-9CEA-AF57D82780D6}" sibTransId="{F573F009-F83B-4CC2-9796-3364F06A3739}"/>
    <dgm:cxn modelId="{30CFED90-FFED-4FBB-B4E0-66CEA4CA79E6}" srcId="{D4434635-9B86-4B3B-A346-B855E90AED81}" destId="{ABD312EB-28FB-4AA3-BF53-8AB111EB8141}" srcOrd="0" destOrd="0" parTransId="{A2696FA8-A021-47F9-AE83-7D13140C7BE6}" sibTransId="{E157EFB8-DCCB-4098-802C-6368B8645A80}"/>
    <dgm:cxn modelId="{62DA3C67-A0CC-45D9-BC53-D5E4B0BCE54C}" srcId="{D4434635-9B86-4B3B-A346-B855E90AED81}" destId="{ECC1FEEA-141C-421B-A50B-B0428ECDCAFD}" srcOrd="1" destOrd="0" parTransId="{2A829F8E-DA8D-4575-AB5B-415F5E9A2BDE}" sibTransId="{0CFC3675-6E06-4A50-BF06-D9A86A7CF4D7}"/>
    <dgm:cxn modelId="{6AC34137-DE5C-4A8D-A4C3-5B194F465A68}" type="presOf" srcId="{2A829F8E-DA8D-4575-AB5B-415F5E9A2BDE}" destId="{CDC40B9B-C33E-45BB-89CC-B5B02D4C60A3}" srcOrd="1" destOrd="0" presId="urn:microsoft.com/office/officeart/2008/layout/HorizontalMultiLevelHierarchy"/>
    <dgm:cxn modelId="{3E2974A4-0151-49D3-A51E-3837FB89884A}" type="presOf" srcId="{26A9E59B-C30C-4DEA-A141-C02BB82A2196}" destId="{C9A0B03F-0EE7-47A2-9FDA-05410BC1230A}" srcOrd="0" destOrd="0" presId="urn:microsoft.com/office/officeart/2008/layout/HorizontalMultiLevelHierarchy"/>
    <dgm:cxn modelId="{96103419-6B6B-4318-BF7F-F7EE0EFEF2F6}" type="presOf" srcId="{ABD312EB-28FB-4AA3-BF53-8AB111EB8141}" destId="{05944B4A-AE8A-4737-9334-24FDC97562D2}" srcOrd="0" destOrd="0" presId="urn:microsoft.com/office/officeart/2008/layout/HorizontalMultiLevelHierarchy"/>
    <dgm:cxn modelId="{657E745F-0726-4221-8CB6-AD4786DAE295}" type="presOf" srcId="{D4434635-9B86-4B3B-A346-B855E90AED81}" destId="{5221CB4F-56C7-46AC-A41C-EAD0FA28B4D3}" srcOrd="0" destOrd="0" presId="urn:microsoft.com/office/officeart/2008/layout/HorizontalMultiLevelHierarchy"/>
    <dgm:cxn modelId="{1CBBCD04-75C0-420D-865A-05263F06EF14}" srcId="{D4434635-9B86-4B3B-A346-B855E90AED81}" destId="{BF994477-03DD-49DB-BF66-8B3B5EBDCA09}" srcOrd="2" destOrd="0" parTransId="{26A9E59B-C30C-4DEA-A141-C02BB82A2196}" sibTransId="{B6E4B73C-FD72-4AF7-BBE2-D5E47F9C4FB8}"/>
    <dgm:cxn modelId="{F6765974-05D5-4661-9171-28155FBBD638}" type="presOf" srcId="{2A829F8E-DA8D-4575-AB5B-415F5E9A2BDE}" destId="{7D39F55D-E66D-4777-99C0-DED27B967003}" srcOrd="0" destOrd="0" presId="urn:microsoft.com/office/officeart/2008/layout/HorizontalMultiLevelHierarchy"/>
    <dgm:cxn modelId="{54E60D9C-AE83-464B-ADFF-27218C457A08}" type="presOf" srcId="{ECC1FEEA-141C-421B-A50B-B0428ECDCAFD}" destId="{54004A84-FD4B-450C-A49B-C3019EF28FF0}" srcOrd="0" destOrd="0" presId="urn:microsoft.com/office/officeart/2008/layout/HorizontalMultiLevelHierarchy"/>
    <dgm:cxn modelId="{1E8BFF64-AABE-42B4-8767-C1D12B5174BB}" type="presOf" srcId="{BF994477-03DD-49DB-BF66-8B3B5EBDCA09}" destId="{4E4CDC16-219D-4FAA-A8C7-2E571FA4888E}" srcOrd="0" destOrd="0" presId="urn:microsoft.com/office/officeart/2008/layout/HorizontalMultiLevelHierarchy"/>
    <dgm:cxn modelId="{41E37BE4-9245-419C-9573-A1AD683077E7}" type="presParOf" srcId="{FEDB5C54-43AC-4552-B8A8-FD05E65720CC}" destId="{CB5276A9-5C11-414A-B163-2F49AB94849F}" srcOrd="0" destOrd="0" presId="urn:microsoft.com/office/officeart/2008/layout/HorizontalMultiLevelHierarchy"/>
    <dgm:cxn modelId="{5915EEC6-C33B-4C9D-A2A9-9C62F5931446}" type="presParOf" srcId="{CB5276A9-5C11-414A-B163-2F49AB94849F}" destId="{5221CB4F-56C7-46AC-A41C-EAD0FA28B4D3}" srcOrd="0" destOrd="0" presId="urn:microsoft.com/office/officeart/2008/layout/HorizontalMultiLevelHierarchy"/>
    <dgm:cxn modelId="{26EF5B50-13C4-4487-ACF1-71F6EBE41876}" type="presParOf" srcId="{CB5276A9-5C11-414A-B163-2F49AB94849F}" destId="{7C5C2D24-F2A7-4F72-BC44-0707D3ACF2CF}" srcOrd="1" destOrd="0" presId="urn:microsoft.com/office/officeart/2008/layout/HorizontalMultiLevelHierarchy"/>
    <dgm:cxn modelId="{7AC684C8-EEB9-46BF-A2F9-1C3E4D8D9353}" type="presParOf" srcId="{7C5C2D24-F2A7-4F72-BC44-0707D3ACF2CF}" destId="{08377B32-BA9C-49B5-B75B-FC9BA45A0D44}" srcOrd="0" destOrd="0" presId="urn:microsoft.com/office/officeart/2008/layout/HorizontalMultiLevelHierarchy"/>
    <dgm:cxn modelId="{2C926C13-CC3A-4DBA-996E-AC64C4A5E800}" type="presParOf" srcId="{08377B32-BA9C-49B5-B75B-FC9BA45A0D44}" destId="{AE2E02C4-0EF6-4792-B028-63B6448536FC}" srcOrd="0" destOrd="0" presId="urn:microsoft.com/office/officeart/2008/layout/HorizontalMultiLevelHierarchy"/>
    <dgm:cxn modelId="{6A8D3D03-3BAD-4921-A964-F67B43CC6B32}" type="presParOf" srcId="{7C5C2D24-F2A7-4F72-BC44-0707D3ACF2CF}" destId="{ABD50332-F734-41F2-B8F0-4B0E92A82971}" srcOrd="1" destOrd="0" presId="urn:microsoft.com/office/officeart/2008/layout/HorizontalMultiLevelHierarchy"/>
    <dgm:cxn modelId="{B9E2DF4F-6939-45D9-A9BA-8F5ACDDE2821}" type="presParOf" srcId="{ABD50332-F734-41F2-B8F0-4B0E92A82971}" destId="{05944B4A-AE8A-4737-9334-24FDC97562D2}" srcOrd="0" destOrd="0" presId="urn:microsoft.com/office/officeart/2008/layout/HorizontalMultiLevelHierarchy"/>
    <dgm:cxn modelId="{00B1FF11-8848-4D21-A44F-8B2379D236A1}" type="presParOf" srcId="{ABD50332-F734-41F2-B8F0-4B0E92A82971}" destId="{9BB011D1-24A1-4C93-85E0-0EEAE56EDFA1}" srcOrd="1" destOrd="0" presId="urn:microsoft.com/office/officeart/2008/layout/HorizontalMultiLevelHierarchy"/>
    <dgm:cxn modelId="{1DCE9824-88AC-4DED-9333-E3A3588F181F}" type="presParOf" srcId="{7C5C2D24-F2A7-4F72-BC44-0707D3ACF2CF}" destId="{7D39F55D-E66D-4777-99C0-DED27B967003}" srcOrd="2" destOrd="0" presId="urn:microsoft.com/office/officeart/2008/layout/HorizontalMultiLevelHierarchy"/>
    <dgm:cxn modelId="{32CF897C-DFA3-4DA4-B2F3-8CB89EF320B7}" type="presParOf" srcId="{7D39F55D-E66D-4777-99C0-DED27B967003}" destId="{CDC40B9B-C33E-45BB-89CC-B5B02D4C60A3}" srcOrd="0" destOrd="0" presId="urn:microsoft.com/office/officeart/2008/layout/HorizontalMultiLevelHierarchy"/>
    <dgm:cxn modelId="{5061B004-1D06-449B-BF88-F14EA4BAE5F4}" type="presParOf" srcId="{7C5C2D24-F2A7-4F72-BC44-0707D3ACF2CF}" destId="{7D12CC33-CFB1-4729-B703-A09CF880CFA4}" srcOrd="3" destOrd="0" presId="urn:microsoft.com/office/officeart/2008/layout/HorizontalMultiLevelHierarchy"/>
    <dgm:cxn modelId="{D4D3D97E-1009-401E-8F0F-39780468C9F4}" type="presParOf" srcId="{7D12CC33-CFB1-4729-B703-A09CF880CFA4}" destId="{54004A84-FD4B-450C-A49B-C3019EF28FF0}" srcOrd="0" destOrd="0" presId="urn:microsoft.com/office/officeart/2008/layout/HorizontalMultiLevelHierarchy"/>
    <dgm:cxn modelId="{02A29603-8168-49F4-AFE0-4E694E31162A}" type="presParOf" srcId="{7D12CC33-CFB1-4729-B703-A09CF880CFA4}" destId="{F70E14B8-5B4D-48C7-86F1-EAE2EE599FD1}" srcOrd="1" destOrd="0" presId="urn:microsoft.com/office/officeart/2008/layout/HorizontalMultiLevelHierarchy"/>
    <dgm:cxn modelId="{4CE62D69-7B06-4861-B483-2F15390E95FC}" type="presParOf" srcId="{7C5C2D24-F2A7-4F72-BC44-0707D3ACF2CF}" destId="{C9A0B03F-0EE7-47A2-9FDA-05410BC1230A}" srcOrd="4" destOrd="0" presId="urn:microsoft.com/office/officeart/2008/layout/HorizontalMultiLevelHierarchy"/>
    <dgm:cxn modelId="{8411E697-760A-4ED0-9530-3C5EB811DB21}" type="presParOf" srcId="{C9A0B03F-0EE7-47A2-9FDA-05410BC1230A}" destId="{80892887-7A26-4551-A429-CFEBCB855E11}" srcOrd="0" destOrd="0" presId="urn:microsoft.com/office/officeart/2008/layout/HorizontalMultiLevelHierarchy"/>
    <dgm:cxn modelId="{DB22C5BE-0E30-4C78-AB78-76378CDAC5B3}" type="presParOf" srcId="{7C5C2D24-F2A7-4F72-BC44-0707D3ACF2CF}" destId="{23E867DB-C464-42FD-9256-1DBE84AA79F6}" srcOrd="5" destOrd="0" presId="urn:microsoft.com/office/officeart/2008/layout/HorizontalMultiLevelHierarchy"/>
    <dgm:cxn modelId="{6B9E00CB-3BA7-4223-BC1C-93103D26031A}" type="presParOf" srcId="{23E867DB-C464-42FD-9256-1DBE84AA79F6}" destId="{4E4CDC16-219D-4FAA-A8C7-2E571FA4888E}" srcOrd="0" destOrd="0" presId="urn:microsoft.com/office/officeart/2008/layout/HorizontalMultiLevelHierarchy"/>
    <dgm:cxn modelId="{AE250FC7-90EB-43A3-8E20-58ED223F1D2C}" type="presParOf" srcId="{23E867DB-C464-42FD-9256-1DBE84AA79F6}" destId="{B2D854CD-1495-43BD-B7D7-334F170684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706FB6-DC45-451F-A40E-EBBC335EEB7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56838B3A-93F3-4C91-95E8-5081EFD3E589}" type="pres">
      <dgm:prSet presAssocID="{54706FB6-DC45-451F-A40E-EBBC335EEB72}" presName="Name0" presStyleCnt="0">
        <dgm:presLayoutVars>
          <dgm:dir/>
          <dgm:animLvl val="lvl"/>
          <dgm:resizeHandles val="exact"/>
        </dgm:presLayoutVars>
      </dgm:prSet>
      <dgm:spPr/>
    </dgm:pt>
    <dgm:pt modelId="{4D4889C1-A9E1-4CA2-B4D4-C1B20C590DCC}" type="pres">
      <dgm:prSet presAssocID="{54706FB6-DC45-451F-A40E-EBBC335EEB72}" presName="dummy" presStyleCnt="0"/>
      <dgm:spPr/>
    </dgm:pt>
    <dgm:pt modelId="{E8F1FC62-BF04-48DF-AB62-E6B3B65C5B0F}" type="pres">
      <dgm:prSet presAssocID="{54706FB6-DC45-451F-A40E-EBBC335EEB72}" presName="linH" presStyleCnt="0"/>
      <dgm:spPr/>
    </dgm:pt>
    <dgm:pt modelId="{5E762FFA-FC31-4531-93C8-3D6ED65F3549}" type="pres">
      <dgm:prSet presAssocID="{54706FB6-DC45-451F-A40E-EBBC335EEB72}" presName="padding1" presStyleCnt="0"/>
      <dgm:spPr/>
    </dgm:pt>
    <dgm:pt modelId="{F93FEBF0-92BF-4BBE-88A4-239A4D893C6B}" type="pres">
      <dgm:prSet presAssocID="{54706FB6-DC45-451F-A40E-EBBC335EEB72}" presName="padding2" presStyleCnt="0"/>
      <dgm:spPr/>
    </dgm:pt>
    <dgm:pt modelId="{74B9EE64-948F-4E04-A19D-5058C7E40A0D}" type="pres">
      <dgm:prSet presAssocID="{54706FB6-DC45-451F-A40E-EBBC335EEB72}" presName="negArrow" presStyleCnt="0"/>
      <dgm:spPr/>
    </dgm:pt>
    <dgm:pt modelId="{F1AB2A19-5178-49C9-8ADB-F7D4752F90DF}" type="pres">
      <dgm:prSet presAssocID="{54706FB6-DC45-451F-A40E-EBBC335EEB72}" presName="backgroundArrow" presStyleLbl="node1" presStyleIdx="0" presStyleCnt="1"/>
      <dgm:spPr>
        <a:solidFill>
          <a:schemeClr val="bg2"/>
        </a:solidFill>
        <a:ln>
          <a:solidFill>
            <a:schemeClr val="tx2"/>
          </a:solidFill>
        </a:ln>
      </dgm:spPr>
    </dgm:pt>
  </dgm:ptLst>
  <dgm:cxnLst>
    <dgm:cxn modelId="{19D6D456-4EB6-44DF-BBFD-CC215C2CF3A1}" type="presOf" srcId="{54706FB6-DC45-451F-A40E-EBBC335EEB72}" destId="{56838B3A-93F3-4C91-95E8-5081EFD3E589}" srcOrd="0" destOrd="0" presId="urn:microsoft.com/office/officeart/2005/8/layout/hProcess3"/>
    <dgm:cxn modelId="{721DC3B5-7696-48AA-8706-9903054648AE}" type="presParOf" srcId="{56838B3A-93F3-4C91-95E8-5081EFD3E589}" destId="{4D4889C1-A9E1-4CA2-B4D4-C1B20C590DCC}" srcOrd="0" destOrd="0" presId="urn:microsoft.com/office/officeart/2005/8/layout/hProcess3"/>
    <dgm:cxn modelId="{3ABD5B51-88EB-43CA-92FE-702AF24B8EE4}" type="presParOf" srcId="{56838B3A-93F3-4C91-95E8-5081EFD3E589}" destId="{E8F1FC62-BF04-48DF-AB62-E6B3B65C5B0F}" srcOrd="1" destOrd="0" presId="urn:microsoft.com/office/officeart/2005/8/layout/hProcess3"/>
    <dgm:cxn modelId="{28308083-45B4-48E7-897C-DC8B9CEA01B3}" type="presParOf" srcId="{E8F1FC62-BF04-48DF-AB62-E6B3B65C5B0F}" destId="{5E762FFA-FC31-4531-93C8-3D6ED65F3549}" srcOrd="0" destOrd="0" presId="urn:microsoft.com/office/officeart/2005/8/layout/hProcess3"/>
    <dgm:cxn modelId="{DE7FA160-9D52-472F-9768-98879E48FD75}" type="presParOf" srcId="{E8F1FC62-BF04-48DF-AB62-E6B3B65C5B0F}" destId="{F93FEBF0-92BF-4BBE-88A4-239A4D893C6B}" srcOrd="1" destOrd="0" presId="urn:microsoft.com/office/officeart/2005/8/layout/hProcess3"/>
    <dgm:cxn modelId="{E16B9F17-021E-4C91-B201-3DE284C75C92}" type="presParOf" srcId="{E8F1FC62-BF04-48DF-AB62-E6B3B65C5B0F}" destId="{74B9EE64-948F-4E04-A19D-5058C7E40A0D}" srcOrd="2" destOrd="0" presId="urn:microsoft.com/office/officeart/2005/8/layout/hProcess3"/>
    <dgm:cxn modelId="{2FD549F7-D2AE-4AAB-8C5C-5A5DA77CD591}" type="presParOf" srcId="{E8F1FC62-BF04-48DF-AB62-E6B3B65C5B0F}" destId="{F1AB2A19-5178-49C9-8ADB-F7D4752F90DF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9B2EB-70F1-4F89-863C-3C756A05ADA5}">
      <dsp:nvSpPr>
        <dsp:cNvPr id="0" name=""/>
        <dsp:cNvSpPr/>
      </dsp:nvSpPr>
      <dsp:spPr>
        <a:xfrm>
          <a:off x="5447554" y="2247473"/>
          <a:ext cx="3676611" cy="1225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302414"/>
              <a:satOff val="9853"/>
              <a:lumOff val="1911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>
        <a:off x="6577459" y="2580774"/>
        <a:ext cx="2519785" cy="865298"/>
      </dsp:txXfrm>
    </dsp:sp>
    <dsp:sp modelId="{C7F2FAC4-7992-42B7-85C3-50FA1625B2CD}">
      <dsp:nvSpPr>
        <dsp:cNvPr id="0" name=""/>
        <dsp:cNvSpPr/>
      </dsp:nvSpPr>
      <dsp:spPr>
        <a:xfrm>
          <a:off x="158775" y="2334862"/>
          <a:ext cx="3513095" cy="1105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1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</dsp:txBody>
      <dsp:txXfrm>
        <a:off x="183057" y="2635498"/>
        <a:ext cx="2410602" cy="780498"/>
      </dsp:txXfrm>
    </dsp:sp>
    <dsp:sp modelId="{B555DA0B-BBBF-4E09-964B-AB1ADEA4A81E}">
      <dsp:nvSpPr>
        <dsp:cNvPr id="0" name=""/>
        <dsp:cNvSpPr/>
      </dsp:nvSpPr>
      <dsp:spPr>
        <a:xfrm>
          <a:off x="5405442" y="-14149"/>
          <a:ext cx="3738556" cy="1105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151207"/>
              <a:satOff val="4927"/>
              <a:lumOff val="955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551291" y="10133"/>
        <a:ext cx="2568425" cy="780498"/>
      </dsp:txXfrm>
    </dsp:sp>
    <dsp:sp modelId="{409CFCC7-3C41-4773-89C5-2574C046A3C8}">
      <dsp:nvSpPr>
        <dsp:cNvPr id="0" name=""/>
        <dsp:cNvSpPr/>
      </dsp:nvSpPr>
      <dsp:spPr>
        <a:xfrm>
          <a:off x="141275" y="-14149"/>
          <a:ext cx="3511303" cy="1105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</dsp:txBody>
      <dsp:txXfrm>
        <a:off x="165557" y="10133"/>
        <a:ext cx="2409348" cy="780498"/>
      </dsp:txXfrm>
    </dsp:sp>
    <dsp:sp modelId="{A5FEE402-220E-4102-85DF-85CE96D6F4B4}">
      <dsp:nvSpPr>
        <dsp:cNvPr id="0" name=""/>
        <dsp:cNvSpPr/>
      </dsp:nvSpPr>
      <dsp:spPr>
        <a:xfrm>
          <a:off x="3041687" y="212779"/>
          <a:ext cx="1495767" cy="1495767"/>
        </a:xfrm>
        <a:prstGeom prst="pieWedg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3479787" y="650879"/>
        <a:ext cx="1057667" cy="1057667"/>
      </dsp:txXfrm>
    </dsp:sp>
    <dsp:sp modelId="{ED344528-F438-4115-A9E3-D9F3B0FF1298}">
      <dsp:nvSpPr>
        <dsp:cNvPr id="0" name=""/>
        <dsp:cNvSpPr/>
      </dsp:nvSpPr>
      <dsp:spPr>
        <a:xfrm rot="5400000">
          <a:off x="4606543" y="212779"/>
          <a:ext cx="1495767" cy="1495767"/>
        </a:xfrm>
        <a:prstGeom prst="pieWedge">
          <a:avLst/>
        </a:prstGeom>
        <a:gradFill rotWithShape="0">
          <a:gsLst>
            <a:gs pos="0">
              <a:schemeClr val="accent1">
                <a:shade val="80000"/>
                <a:hueOff val="-151207"/>
                <a:satOff val="4927"/>
                <a:lumOff val="95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1207"/>
                <a:satOff val="4927"/>
                <a:lumOff val="95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1207"/>
                <a:satOff val="4927"/>
                <a:lumOff val="95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 rot="-5400000">
        <a:off x="4606543" y="650879"/>
        <a:ext cx="1057667" cy="1057667"/>
      </dsp:txXfrm>
    </dsp:sp>
    <dsp:sp modelId="{D8EC72C0-A798-42B7-9E74-28F2BD53A618}">
      <dsp:nvSpPr>
        <dsp:cNvPr id="0" name=""/>
        <dsp:cNvSpPr/>
      </dsp:nvSpPr>
      <dsp:spPr>
        <a:xfrm rot="10800000">
          <a:off x="4606543" y="1777635"/>
          <a:ext cx="1495767" cy="1495767"/>
        </a:xfrm>
        <a:prstGeom prst="pieWedge">
          <a:avLst/>
        </a:prstGeom>
        <a:gradFill rotWithShape="0">
          <a:gsLst>
            <a:gs pos="0">
              <a:schemeClr val="accent1">
                <a:shade val="80000"/>
                <a:hueOff val="-302414"/>
                <a:satOff val="9853"/>
                <a:lumOff val="1911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02414"/>
                <a:satOff val="9853"/>
                <a:lumOff val="1911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02414"/>
                <a:satOff val="9853"/>
                <a:lumOff val="1911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 rot="10800000">
        <a:off x="4606543" y="1777635"/>
        <a:ext cx="1057667" cy="1057667"/>
      </dsp:txXfrm>
    </dsp:sp>
    <dsp:sp modelId="{0AAD65A0-91C0-47EB-8529-63B6EAAB5F66}">
      <dsp:nvSpPr>
        <dsp:cNvPr id="0" name=""/>
        <dsp:cNvSpPr/>
      </dsp:nvSpPr>
      <dsp:spPr>
        <a:xfrm rot="16200000">
          <a:off x="3041687" y="1777635"/>
          <a:ext cx="1495767" cy="1495767"/>
        </a:xfrm>
        <a:prstGeom prst="pieWedge">
          <a:avLst/>
        </a:prstGeom>
        <a:gradFill rotWithShape="0">
          <a:gsLst>
            <a:gs pos="0">
              <a:schemeClr val="accent1">
                <a:shade val="80000"/>
                <a:hueOff val="-453621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1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1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 rot="5400000">
        <a:off x="3479787" y="1777635"/>
        <a:ext cx="1057667" cy="1057667"/>
      </dsp:txXfrm>
    </dsp:sp>
    <dsp:sp modelId="{48362B3D-B977-4C35-825E-27586341F151}">
      <dsp:nvSpPr>
        <dsp:cNvPr id="0" name=""/>
        <dsp:cNvSpPr/>
      </dsp:nvSpPr>
      <dsp:spPr>
        <a:xfrm>
          <a:off x="4313780" y="1432192"/>
          <a:ext cx="516437" cy="449075"/>
        </a:xfrm>
        <a:prstGeom prst="circular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E649F-22F4-4BA0-A659-F11425357B30}">
      <dsp:nvSpPr>
        <dsp:cNvPr id="0" name=""/>
        <dsp:cNvSpPr/>
      </dsp:nvSpPr>
      <dsp:spPr>
        <a:xfrm rot="10800000">
          <a:off x="4313780" y="1604913"/>
          <a:ext cx="516437" cy="449075"/>
        </a:xfrm>
        <a:prstGeom prst="circular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620592" cy="3445565"/>
        <a:chOff x="0" y="0"/>
        <a:chExt cx="4620592" cy="3445565"/>
      </a:xfrm>
    </dsp:grpSpPr>
    <dsp:sp modelId="{08377B32-BA9C-49B5-B75B-FC9BA45A0D44}">
      <dsp:nvSpPr>
        <dsp:cNvPr id="4" name="Freeform 3"/>
        <dsp:cNvSpPr/>
      </dsp:nvSpPr>
      <dsp:spPr bwMode="white">
        <a:xfrm>
          <a:off x="936100" y="552657"/>
          <a:ext cx="614082" cy="1170126"/>
        </a:xfrm>
        <a:custGeom>
          <a:avLst/>
          <a:gdLst/>
          <a:ahLst/>
          <a:cxnLst/>
          <a:pathLst>
            <a:path w="967" h="1843">
              <a:moveTo>
                <a:pt x="0" y="1843"/>
              </a:moveTo>
              <a:lnTo>
                <a:pt x="484" y="1843"/>
              </a:lnTo>
              <a:lnTo>
                <a:pt x="484" y="0"/>
              </a:lnTo>
              <a:lnTo>
                <a:pt x="967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6100" y="552657"/>
        <a:ext cx="614082" cy="1170126"/>
      </dsp:txXfrm>
    </dsp:sp>
    <dsp:sp modelId="{7D39F55D-E66D-4777-99C0-DED27B967003}">
      <dsp:nvSpPr>
        <dsp:cNvPr id="6" name="Freeform 5"/>
        <dsp:cNvSpPr/>
      </dsp:nvSpPr>
      <dsp:spPr bwMode="white">
        <a:xfrm>
          <a:off x="936100" y="1722783"/>
          <a:ext cx="614082" cy="0"/>
        </a:xfrm>
        <a:custGeom>
          <a:avLst/>
          <a:gdLst/>
          <a:ahLst/>
          <a:cxnLst/>
          <a:pathLst>
            <a:path w="967">
              <a:moveTo>
                <a:pt x="0" y="0"/>
              </a:moveTo>
              <a:lnTo>
                <a:pt x="967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6100" y="1722783"/>
        <a:ext cx="614082" cy="0"/>
      </dsp:txXfrm>
    </dsp:sp>
    <dsp:sp modelId="{C9A0B03F-0EE7-47A2-9FDA-05410BC1230A}">
      <dsp:nvSpPr>
        <dsp:cNvPr id="8" name="Freeform 7"/>
        <dsp:cNvSpPr/>
      </dsp:nvSpPr>
      <dsp:spPr bwMode="white">
        <a:xfrm>
          <a:off x="936100" y="1722783"/>
          <a:ext cx="614082" cy="1170126"/>
        </a:xfrm>
        <a:custGeom>
          <a:avLst/>
          <a:gdLst/>
          <a:ahLst/>
          <a:cxnLst/>
          <a:pathLst>
            <a:path w="967" h="1843">
              <a:moveTo>
                <a:pt x="0" y="0"/>
              </a:moveTo>
              <a:lnTo>
                <a:pt x="484" y="0"/>
              </a:lnTo>
              <a:lnTo>
                <a:pt x="484" y="1843"/>
              </a:lnTo>
              <a:lnTo>
                <a:pt x="967" y="18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6100" y="1722783"/>
        <a:ext cx="614082" cy="1170126"/>
      </dsp:txXfrm>
    </dsp:sp>
    <dsp:sp modelId="{5221CB4F-56C7-46AC-A41C-EAD0FA28B4D3}">
      <dsp:nvSpPr>
        <dsp:cNvPr id="3" name="Rectangle 2"/>
        <dsp:cNvSpPr/>
      </dsp:nvSpPr>
      <dsp:spPr bwMode="white">
        <a:xfrm rot="16200000">
          <a:off x="-1218458" y="1254732"/>
          <a:ext cx="3373016" cy="9361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/>
            <a:t>Invest</a:t>
          </a:r>
        </a:p>
      </dsp:txBody>
      <dsp:txXfrm rot="16200000">
        <a:off x="-1218458" y="1254732"/>
        <a:ext cx="3373016" cy="936100"/>
      </dsp:txXfrm>
    </dsp:sp>
    <dsp:sp modelId="{05944B4A-AE8A-4737-9334-24FDC97562D2}">
      <dsp:nvSpPr>
        <dsp:cNvPr id="5" name="Rectangle 4"/>
        <dsp:cNvSpPr/>
      </dsp:nvSpPr>
      <dsp:spPr bwMode="white">
        <a:xfrm>
          <a:off x="1550182" y="84607"/>
          <a:ext cx="3070410" cy="936100"/>
        </a:xfrm>
        <a:prstGeom prst="rect">
          <a:avLst/>
        </a:prstGeom>
        <a:solidFill>
          <a:schemeClr val="tx2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solidFill>
                <a:schemeClr val="bg2"/>
              </a:solidFill>
            </a:rPr>
            <a:t>Time</a:t>
          </a:r>
        </a:p>
      </dsp:txBody>
      <dsp:txXfrm>
        <a:off x="1550182" y="84607"/>
        <a:ext cx="3070410" cy="936100"/>
      </dsp:txXfrm>
    </dsp:sp>
    <dsp:sp modelId="{54004A84-FD4B-450C-A49B-C3019EF28FF0}">
      <dsp:nvSpPr>
        <dsp:cNvPr id="7" name="Rectangle 6"/>
        <dsp:cNvSpPr/>
      </dsp:nvSpPr>
      <dsp:spPr bwMode="white">
        <a:xfrm>
          <a:off x="1550182" y="1254732"/>
          <a:ext cx="3070410" cy="936100"/>
        </a:xfrm>
        <a:prstGeom prst="rect">
          <a:avLst/>
        </a:prstGeom>
        <a:solidFill>
          <a:schemeClr val="tx2"/>
        </a:solidFill>
        <a:ln>
          <a:solidFill>
            <a:schemeClr val="tx2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solidFill>
                <a:schemeClr val="bg2"/>
              </a:solidFill>
            </a:rPr>
            <a:t>Money</a:t>
          </a:r>
        </a:p>
      </dsp:txBody>
      <dsp:txXfrm>
        <a:off x="1550182" y="1254732"/>
        <a:ext cx="3070410" cy="936100"/>
      </dsp:txXfrm>
    </dsp:sp>
    <dsp:sp modelId="{4E4CDC16-219D-4FAA-A8C7-2E571FA4888E}">
      <dsp:nvSpPr>
        <dsp:cNvPr id="9" name="Rectangle 8"/>
        <dsp:cNvSpPr/>
      </dsp:nvSpPr>
      <dsp:spPr bwMode="white">
        <a:xfrm>
          <a:off x="1550182" y="2424858"/>
          <a:ext cx="3070410" cy="936100"/>
        </a:xfrm>
        <a:prstGeom prst="rect">
          <a:avLst/>
        </a:prstGeom>
        <a:solidFill>
          <a:schemeClr val="tx2"/>
        </a:solidFill>
        <a:ln>
          <a:solidFill>
            <a:schemeClr val="tx2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>
              <a:solidFill>
                <a:schemeClr val="bg2"/>
              </a:solidFill>
            </a:rPr>
            <a:t>Effort</a:t>
          </a:r>
        </a:p>
      </dsp:txBody>
      <dsp:txXfrm>
        <a:off x="1550182" y="2424858"/>
        <a:ext cx="3070410" cy="936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784625" cy="1142263"/>
        <a:chOff x="0" y="0"/>
        <a:chExt cx="1784625" cy="1142263"/>
      </a:xfrm>
    </dsp:grpSpPr>
    <dsp:sp modelId="{F1AB2A19-5178-49C9-8ADB-F7D4752F90DF}">
      <dsp:nvSpPr>
        <dsp:cNvPr id="3" name="Right Arrow 2"/>
        <dsp:cNvSpPr/>
      </dsp:nvSpPr>
      <dsp:spPr bwMode="white">
        <a:xfrm>
          <a:off x="0" y="0"/>
          <a:ext cx="1784625" cy="1142263"/>
        </a:xfrm>
        <a:prstGeom prst="rightArrow">
          <a:avLst/>
        </a:prstGeom>
        <a:solidFill>
          <a:schemeClr val="bg2"/>
        </a:solidFill>
        <a:ln>
          <a:solidFill>
            <a:schemeClr val="tx2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1784625" cy="114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30E3-AAE0-48B4-A453-DB2D0304074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55AD6-5FF1-4D48-95E5-BA44F62399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FB9B3-E578-4692-A6F3-0E54040537E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1F50-CC24-4292-9D99-F83C69CE2EE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E52-B468-4082-97D3-177302D8576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44B-D3D0-45CE-B68B-19B30F7F89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A78913-5F0D-4721-AF64-BEF08952C6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73D8-71B6-4FF1-897C-0941043446D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F219-AB7B-44DB-A6F8-E25C6966E13C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5111-9A2E-4619-B839-32F2A09E9ACE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4639-81F6-43E1-B4C6-6EBB8B0F557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92F0F55-6B79-4CA4-87A0-6EF3B424520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B49691-AB9F-4A0B-8A39-45B4F1E34A8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579058-850D-4580-A69C-02A2D4408E3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www.konstantinfo.com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://www.powershow.com/relay.php?pid=8872137&amp;url=http%3A%2F%2Fwww.businessinsider.com%2Fchatbots-are-gaining-traction-2017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967182"/>
            <a:chOff x="-1" y="107471"/>
            <a:chExt cx="1371600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" y="107471"/>
              <a:ext cx="13716000" cy="6858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479276" y="1863540"/>
              <a:ext cx="7236723" cy="2028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6400" b="1" dirty="0">
                  <a:solidFill>
                    <a:schemeClr val="tx2"/>
                  </a:solidFill>
                </a:rPr>
                <a:t>DSA PROJECT</a:t>
              </a:r>
              <a:endParaRPr lang="en-US" sz="6400" b="1" dirty="0">
                <a:solidFill>
                  <a:schemeClr val="tx2"/>
                </a:solidFill>
              </a:endParaRPr>
            </a:p>
            <a:p>
              <a:r>
                <a:rPr lang="en-US" sz="6400" b="1" dirty="0">
                  <a:solidFill>
                    <a:schemeClr val="tx2"/>
                  </a:solidFill>
                </a:rPr>
                <a:t>Chatbot</a:t>
              </a:r>
              <a:endParaRPr lang="en-US" sz="6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841242" y="6332561"/>
            <a:ext cx="4318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Presentation by:</a:t>
            </a:r>
            <a:r>
              <a:rPr lang="en-IN" altLang="en-US" b="1" dirty="0"/>
              <a:t>	</a:t>
            </a:r>
            <a:r>
              <a:rPr lang="en-IN" altLang="en-US" b="1" dirty="0"/>
              <a:t>Aman,Ajay,Aditya</a:t>
            </a:r>
            <a:endParaRPr lang="en-I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Chatbots operate either through APIs or learn to respond like humans via machine learning.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85994" y="293838"/>
            <a:ext cx="7177736" cy="1113702"/>
            <a:chOff x="1085994" y="293838"/>
            <a:chExt cx="717773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622069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496746"/>
              <a:ext cx="534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Technology Behind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153523" y="297333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252248" y="2978455"/>
            <a:ext cx="100979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TUI (Textual User Interface)</a:t>
            </a:r>
            <a:r>
              <a:rPr lang="en-US" sz="2800" dirty="0"/>
              <a:t>- Bots recognize the text commands and respond to users’ requests accordingly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Machine Learning</a:t>
            </a:r>
            <a:r>
              <a:rPr lang="en-US" sz="2800" dirty="0"/>
              <a:t>- Bots are smarter with the ability to learn patterns of natural language, interpret data of the past and respond as intended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256" y="2168235"/>
            <a:ext cx="9170744" cy="2078182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latin typeface="+mn-lt"/>
              </a:rPr>
              <a:t>Platforms To Build Your Own Chatbot</a:t>
            </a:r>
            <a:endParaRPr lang="en-US" sz="6000" cap="none" dirty="0">
              <a:latin typeface="+mn-lt"/>
            </a:endParaRPr>
          </a:p>
        </p:txBody>
      </p:sp>
      <p:pic>
        <p:nvPicPr>
          <p:cNvPr id="5" name="Picture 4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74" y="2410690"/>
            <a:ext cx="1603335" cy="1593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Build, test and publish your own bots, using frameworks like Express and </a:t>
            </a:r>
            <a:r>
              <a:rPr lang="en-US" sz="2400" dirty="0" err="1"/>
              <a:t>Restify</a:t>
            </a:r>
            <a:r>
              <a:rPr lang="en-US" sz="2400" dirty="0"/>
              <a:t>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4" y="293838"/>
            <a:ext cx="8106000" cy="1113702"/>
            <a:chOff x="1085994" y="293838"/>
            <a:chExt cx="8106000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7143606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7" y="496746"/>
              <a:ext cx="697735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#1 Microsoft's Bot Platform</a:t>
              </a:r>
              <a:endParaRPr lang="en-US" sz="3600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8081787" y="297333"/>
              <a:ext cx="1113702" cy="1106712"/>
            </a:xfrm>
            <a:prstGeom prst="rect">
              <a:avLst/>
            </a:prstGeom>
          </p:spPr>
        </p:pic>
      </p:grpSp>
      <p:pic>
        <p:nvPicPr>
          <p:cNvPr id="8" name="Picture 7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788531"/>
            <a:ext cx="7481456" cy="3876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Four times </a:t>
            </a:r>
            <a:r>
              <a:rPr lang="en-US" sz="2400" dirty="0" err="1"/>
              <a:t>Loebner</a:t>
            </a:r>
            <a:r>
              <a:rPr lang="en-US" sz="2400" dirty="0"/>
              <a:t> Prize winner, it’s open source and easy to build and deploy chatbots.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4" y="293838"/>
            <a:ext cx="5321245" cy="1113702"/>
            <a:chOff x="1085994" y="293838"/>
            <a:chExt cx="5321245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4358842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7" y="496746"/>
              <a:ext cx="40540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#2 </a:t>
              </a:r>
              <a:r>
                <a:rPr lang="en-US" sz="4000" b="1" dirty="0" err="1"/>
                <a:t>Chatscript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5297032" y="297333"/>
              <a:ext cx="1113702" cy="1106712"/>
            </a:xfrm>
            <a:prstGeom prst="rect">
              <a:avLst/>
            </a:prstGeom>
          </p:spPr>
        </p:pic>
      </p:grpSp>
      <p:pic>
        <p:nvPicPr>
          <p:cNvPr id="4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788532"/>
            <a:ext cx="7267576" cy="365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uses AIML (Artificial Intelligence Markup Language) and offers an integrated development environment for chatbot development.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4" y="305597"/>
            <a:ext cx="5784204" cy="1113702"/>
            <a:chOff x="1085994" y="305597"/>
            <a:chExt cx="5784204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4816042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4649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#3 </a:t>
              </a:r>
              <a:r>
                <a:rPr lang="en-US" sz="4000" b="1" dirty="0" err="1"/>
                <a:t>Pandorabots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5759991" y="309092"/>
              <a:ext cx="1113702" cy="1106712"/>
            </a:xfrm>
            <a:prstGeom prst="rect">
              <a:avLst/>
            </a:prstGeom>
          </p:spPr>
        </p:pic>
      </p:grpSp>
      <p:pic>
        <p:nvPicPr>
          <p:cNvPr id="8" name="Picture 7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776772"/>
            <a:ext cx="7497041" cy="387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helps build bots, submit them and wait for experts to approve.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3" y="287198"/>
            <a:ext cx="9802026" cy="1113702"/>
            <a:chOff x="1085993" y="287198"/>
            <a:chExt cx="980202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3" y="442773"/>
              <a:ext cx="8847715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832124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#4 Facebook’s Bots for Messenger</a:t>
              </a:r>
              <a:endParaRPr lang="en-US" sz="3600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9777812" y="290693"/>
              <a:ext cx="1113702" cy="110671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378139"/>
            <a:ext cx="7645111" cy="398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You don’t require programming skills to build a chatbot using Rebot.me as it learns when you interact with it.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3" y="273343"/>
            <a:ext cx="5008354" cy="1113702"/>
            <a:chOff x="1085993" y="273343"/>
            <a:chExt cx="5008354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3" y="442773"/>
              <a:ext cx="4054043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3887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#5 Rebot.me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984140" y="276838"/>
              <a:ext cx="1113702" cy="1106712"/>
            </a:xfrm>
            <a:prstGeom prst="rect">
              <a:avLst/>
            </a:prstGeom>
          </p:spPr>
        </p:pic>
      </p:grpSp>
      <p:pic>
        <p:nvPicPr>
          <p:cNvPr id="8" name="Picture 7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4" y="2809026"/>
            <a:ext cx="7176655" cy="3731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specializes in character bots helping digital agencies to develop bots for enhanced and engaging relationships.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3" y="273343"/>
            <a:ext cx="5008354" cy="1113702"/>
            <a:chOff x="1085993" y="273343"/>
            <a:chExt cx="5008354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3" y="442773"/>
              <a:ext cx="4054043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3887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#6 </a:t>
              </a:r>
              <a:r>
                <a:rPr lang="en-US" sz="4000" b="1" dirty="0" err="1"/>
                <a:t>Imperson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984140" y="276838"/>
              <a:ext cx="1113702" cy="1106712"/>
            </a:xfrm>
            <a:prstGeom prst="rect">
              <a:avLst/>
            </a:prstGeom>
          </p:spPr>
        </p:pic>
      </p:grpSp>
      <p:pic>
        <p:nvPicPr>
          <p:cNvPr id="4" name="Picture 3" descr="A screenshot of a cell phone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2768190"/>
            <a:ext cx="7536874" cy="384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With an unprecedented hype lately, chatbots usage has grown significantly. Most popular uses of chatbots include:</a:t>
            </a:r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85993" y="299848"/>
            <a:ext cx="5882997" cy="1113702"/>
            <a:chOff x="1085993" y="299848"/>
            <a:chExt cx="5882997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3" y="442773"/>
              <a:ext cx="4903990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4419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Uses of Chatbots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5858783" y="303343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272208" y="2692930"/>
            <a:ext cx="6096000" cy="34150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ticket booking assistant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legal consultant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personal financial advisor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fashion stylist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life coach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food ordering partner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teacher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newsreader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 more…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354668" y="2673626"/>
            <a:ext cx="3156636" cy="3951478"/>
            <a:chOff x="7261903" y="2501348"/>
            <a:chExt cx="3156636" cy="3951478"/>
          </a:xfrm>
        </p:grpSpPr>
        <p:cxnSp>
          <p:nvCxnSpPr>
            <p:cNvPr id="24" name="Connector: Elbow 23"/>
            <p:cNvCxnSpPr/>
            <p:nvPr/>
          </p:nvCxnSpPr>
          <p:spPr>
            <a:xfrm rot="16200000" flipH="1">
              <a:off x="7977808" y="3180522"/>
              <a:ext cx="755374" cy="35780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/>
            <p:nvPr/>
          </p:nvCxnSpPr>
          <p:spPr>
            <a:xfrm rot="16200000" flipH="1">
              <a:off x="8342242" y="3916018"/>
              <a:ext cx="755374" cy="35780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/>
            <p:cNvCxnSpPr/>
            <p:nvPr/>
          </p:nvCxnSpPr>
          <p:spPr>
            <a:xfrm rot="16200000" flipH="1">
              <a:off x="8693424" y="4664766"/>
              <a:ext cx="755374" cy="35780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/>
            <p:cNvCxnSpPr/>
            <p:nvPr/>
          </p:nvCxnSpPr>
          <p:spPr>
            <a:xfrm rot="16200000" flipH="1">
              <a:off x="9057858" y="5373757"/>
              <a:ext cx="755374" cy="35780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03" y="2501348"/>
              <a:ext cx="944218" cy="944218"/>
            </a:xfrm>
            <a:prstGeom prst="rect">
              <a:avLst/>
            </a:prstGeom>
          </p:spPr>
        </p:pic>
        <p:pic>
          <p:nvPicPr>
            <p:cNvPr id="35" name="Picture 34" descr="A close up of a logo&#10;&#10;Description generated with high confiden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4460" y="2888973"/>
              <a:ext cx="593737" cy="593737"/>
            </a:xfrm>
            <a:prstGeom prst="rect">
              <a:avLst/>
            </a:prstGeom>
          </p:spPr>
        </p:pic>
        <p:pic>
          <p:nvPicPr>
            <p:cNvPr id="37" name="Picture 36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3581" y="3866321"/>
              <a:ext cx="528011" cy="528011"/>
            </a:xfrm>
            <a:prstGeom prst="rect">
              <a:avLst/>
            </a:prstGeom>
          </p:spPr>
        </p:pic>
        <p:pic>
          <p:nvPicPr>
            <p:cNvPr id="39" name="Picture 38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8775" y="3776870"/>
              <a:ext cx="593974" cy="593974"/>
            </a:xfrm>
            <a:prstGeom prst="rect">
              <a:avLst/>
            </a:prstGeom>
          </p:spPr>
        </p:pic>
        <p:pic>
          <p:nvPicPr>
            <p:cNvPr id="41" name="Picture 40" descr="A close up of a sign&#10;&#10;Description generated with high confidenc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4887" y="4608443"/>
              <a:ext cx="559616" cy="559616"/>
            </a:xfrm>
            <a:prstGeom prst="rect">
              <a:avLst/>
            </a:prstGeom>
          </p:spPr>
        </p:pic>
        <p:pic>
          <p:nvPicPr>
            <p:cNvPr id="45" name="Picture 44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79834" y="4558748"/>
              <a:ext cx="761967" cy="76196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3913" y="5496340"/>
              <a:ext cx="663550" cy="663550"/>
            </a:xfrm>
            <a:prstGeom prst="rect">
              <a:avLst/>
            </a:prstGeom>
          </p:spPr>
        </p:pic>
        <p:pic>
          <p:nvPicPr>
            <p:cNvPr id="49" name="Picture 48" descr="A picture containing outdoor&#10;&#10;Description generated with high confidenc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4817" y="5589104"/>
              <a:ext cx="863722" cy="86372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5993" y="273343"/>
            <a:ext cx="5008354" cy="1113702"/>
            <a:chOff x="1085993" y="273343"/>
            <a:chExt cx="5008354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3" y="442773"/>
              <a:ext cx="4054043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388778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000" b="1" dirty="0" err="1">
                  <a:solidFill>
                    <a:schemeClr val="tx2"/>
                  </a:solidFill>
                </a:rPr>
                <a:t>OUTPUT</a:t>
              </a:r>
              <a:endParaRPr lang="en-IN" altLang="en-US" sz="4000" b="1" dirty="0" err="1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984140" y="276838"/>
              <a:ext cx="1113702" cy="1106712"/>
            </a:xfrm>
            <a:prstGeom prst="rect">
              <a:avLst/>
            </a:prstGeom>
          </p:spPr>
        </p:pic>
      </p:grpSp>
      <p:pic>
        <p:nvPicPr>
          <p:cNvPr id="9" name="Picture 8" descr="NLP-Python-cookbook-2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1453515"/>
            <a:ext cx="4790440" cy="5210810"/>
          </a:xfrm>
          <a:prstGeom prst="rect">
            <a:avLst/>
          </a:prstGeom>
        </p:spPr>
      </p:pic>
      <p:pic>
        <p:nvPicPr>
          <p:cNvPr id="10" name="Picture 9" descr="NLP-Python-cookbook-1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25" y="292735"/>
            <a:ext cx="4023995" cy="6271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chatbot is a computer program governed by a set of pre-defined rules or artificial intelligence that grants it the capabilities to communicate with and like a human.</a:t>
            </a:r>
            <a:endParaRPr lang="en-US" sz="3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3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set of commands is fed into the system that makes it smart enough to interpret and react to user-inputted queries.</a:t>
            </a:r>
            <a:endParaRPr lang="en-US" sz="3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5994" y="293838"/>
            <a:ext cx="7177736" cy="1113702"/>
            <a:chOff x="1085994" y="293838"/>
            <a:chExt cx="717773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622069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524456"/>
              <a:ext cx="534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What is a Chatbot?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8" name="Picture 7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153523" y="297333"/>
              <a:ext cx="1113702" cy="11067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indow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85850" y="299720"/>
            <a:ext cx="7091045" cy="1113922"/>
            <a:chOff x="1085993" y="299848"/>
            <a:chExt cx="5882997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3" y="442773"/>
              <a:ext cx="4903990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468" y="509991"/>
              <a:ext cx="4609147" cy="64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3600" b="1" dirty="0">
                  <a:solidFill>
                    <a:schemeClr val="tx2"/>
                  </a:solidFill>
                </a:rPr>
                <a:t>BASIC CODE DEFINTIONS:</a:t>
              </a:r>
              <a:endParaRPr lang="en-IN" altLang="en-US" sz="3600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5858783" y="303343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252220" y="1798955"/>
            <a:ext cx="7628890" cy="366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buNone/>
            </a:pPr>
            <a:r>
              <a:rPr lang="en-US" sz="1400" b="1" dirty="0">
                <a:effectLst/>
              </a:rPr>
              <a:t>import nltk</a:t>
            </a:r>
            <a:r>
              <a:rPr lang="en-IN" altLang="en-US" sz="1400" b="1" dirty="0">
                <a:effectLst/>
              </a:rPr>
              <a:t>: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This instruction imports the nltk library into the current program.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400" b="1" dirty="0">
                <a:effectLst/>
              </a:rPr>
              <a:t>def builtinEngines(whichOne):</a:t>
            </a:r>
            <a:endParaRPr lang="en-US" sz="14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This instruction defines a new function called builtinEngines that takes a string parameter, whichOne: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if whichOne == 'eliza': nltk.chat.eliza.demo()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elif whichOne == 'iesha': nltk.chat.iesha.demo()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elif whichOne == 'rude': nltk.chat.rude.demo()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elif whichOne == 'suntsu': nltk.chat.suntsu.demo()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elif whichOne == 'zen': nltk.chat.zen.demo()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else:</a:t>
            </a:r>
            <a:endParaRPr lang="en-US" sz="1200" b="1" dirty="0">
              <a:effectLst/>
            </a:endParaRPr>
          </a:p>
          <a:p>
            <a:pPr indent="0" algn="l">
              <a:buNone/>
            </a:pPr>
            <a:r>
              <a:rPr lang="en-US" sz="1200" b="1" dirty="0">
                <a:effectLst/>
              </a:rPr>
              <a:t>print("unknown built-in chat engine {}".format(whichOne))</a:t>
            </a:r>
            <a:endParaRPr lang="en-US" sz="1200" b="1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9" y="1620982"/>
            <a:ext cx="98313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the coming years, chatbots will rule a variety of business  due to the following undeniable reasons: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85992" y="273344"/>
            <a:ext cx="6664876" cy="1113702"/>
            <a:chOff x="1085992" y="273344"/>
            <a:chExt cx="666487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2" y="442773"/>
              <a:ext cx="569912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53605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Future of Chatbots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6640661" y="276839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272207" y="2692930"/>
            <a:ext cx="9925879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Ease of creating and deploying chatbots due to comprehensive tools and platforms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alternative to a lot of native applications which are expensive to develop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Bots can learn, become better and do tasks 24x7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Helps in enhancing user experience and support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Easy integration into messaging apps eradicates development and designing cost of UI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doors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9853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future of chatbots looks bright as more and more companies are investing time, money and effort to achieve their business goals via modern technologies.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5992" y="273344"/>
            <a:ext cx="6664876" cy="1113702"/>
            <a:chOff x="1085992" y="273344"/>
            <a:chExt cx="666487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2" y="442773"/>
              <a:ext cx="569912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53605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Future of Chatbots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6640661" y="276839"/>
              <a:ext cx="1113702" cy="110671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205947" y="3207026"/>
            <a:ext cx="9157252" cy="3445565"/>
            <a:chOff x="1205947" y="3207026"/>
            <a:chExt cx="9157252" cy="3445565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7500732" y="4041913"/>
              <a:ext cx="2491408" cy="1630018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Diagram 8"/>
            <p:cNvGraphicFramePr/>
            <p:nvPr/>
          </p:nvGraphicFramePr>
          <p:xfrm>
            <a:off x="1205947" y="3207026"/>
            <a:ext cx="4620592" cy="34455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0" name="Diagram 9"/>
            <p:cNvGraphicFramePr/>
            <p:nvPr/>
          </p:nvGraphicFramePr>
          <p:xfrm>
            <a:off x="5446642" y="4346713"/>
            <a:ext cx="1784625" cy="11422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354954" y="5724940"/>
              <a:ext cx="3008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Business Goals</a:t>
              </a:r>
              <a:endParaRPr lang="en-US" sz="3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1075" y="3633718"/>
              <a:ext cx="408444" cy="40844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99711" y="4800628"/>
              <a:ext cx="339252" cy="33925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15699" y="5829549"/>
              <a:ext cx="438260" cy="43826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63340" y="4237382"/>
              <a:ext cx="1237021" cy="123702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539410" y="4678017"/>
              <a:ext cx="132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Achieve</a:t>
              </a:r>
              <a:endParaRPr 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doors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85992" y="273344"/>
            <a:ext cx="6664876" cy="1113702"/>
            <a:chOff x="1085992" y="273344"/>
            <a:chExt cx="666487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2" y="442773"/>
              <a:ext cx="569912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9" y="509730"/>
              <a:ext cx="536058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000" b="1" dirty="0">
                  <a:solidFill>
                    <a:schemeClr val="tx2"/>
                  </a:solidFill>
                </a:rPr>
                <a:t>Refernces</a:t>
              </a:r>
              <a:endParaRPr lang="en-IN" altLang="en-US" sz="4000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6640661" y="276839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133777" y="1386735"/>
            <a:ext cx="9925879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200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1. Ayse Pinar Saygin1,Ilyas Cicekli &amp; Varol Akman,</a:t>
            </a:r>
            <a:r>
              <a:rPr lang="en-US" altLang="x-none" sz="2200" i="1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Turing Test:50 years later,</a:t>
            </a:r>
            <a:r>
              <a:rPr lang="en-US" altLang="x-none" sz="2200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Department of Cognitive Science,University of California,San Diego;Department of Computer Engineering,Bilkent University,Bilkent, </a:t>
            </a:r>
            <a:r>
              <a:rPr lang="en-US" altLang="x-none" sz="2200" i="1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2000</a:t>
            </a:r>
            <a:endParaRPr lang="en-US" altLang="x-none" sz="2200" i="1" kern="1200" baseline="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</a:endParaRPr>
          </a:p>
          <a:p>
            <a:pPr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x-none" sz="2200" kern="1200" baseline="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</a:endParaRPr>
          </a:p>
          <a:p>
            <a:pPr algn="l"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200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2. https://hub.packtpub.com/create-conversational-assistant-chatbot-using-python/</a:t>
            </a:r>
            <a:endParaRPr lang="en-US" altLang="x-none" sz="220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  <a:sym typeface="+mn-ea"/>
            </a:endParaRPr>
          </a:p>
          <a:p>
            <a:pPr algn="l"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x-none" sz="220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  <a:sym typeface="+mn-ea"/>
            </a:endParaRPr>
          </a:p>
          <a:p>
            <a:pPr algn="l"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200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3. H. Chad Lane,Intelligent tutoring systems: </a:t>
            </a:r>
            <a:r>
              <a:rPr lang="en-US" altLang="x-none" sz="2200" i="1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Prospect for Guided Practice and Efficient Learning</a:t>
            </a:r>
            <a:r>
              <a:rPr lang="en-US" altLang="x-none" sz="2200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 Institute for creative technologies, University of  southern California, 2006</a:t>
            </a:r>
            <a:endParaRPr lang="en-US" altLang="x-none" sz="2200" kern="1200" baseline="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</a:endParaRPr>
          </a:p>
          <a:p>
            <a:pPr algn="l"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x-none" sz="2200" kern="1200" baseline="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</a:endParaRPr>
          </a:p>
          <a:p>
            <a:pPr algn="l" defTabSz="0"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200" dirty="0" err="1">
                <a:solidFill>
                  <a:srgbClr val="000080"/>
                </a:solidFill>
                <a:latin typeface="Arial" panose="020B0604020202020204" pitchFamily="34" charset="0"/>
                <a:ea typeface="Lucida Sans Unicode" panose="020B0602030504020204" charset="0"/>
                <a:sym typeface="+mn-ea"/>
              </a:rPr>
              <a:t>4.http://en.wikipedia.org/wiki/Chatbots</a:t>
            </a:r>
            <a:endParaRPr lang="en-US" altLang="x-none" sz="2400" kern="1200" baseline="0" dirty="0" err="1">
              <a:solidFill>
                <a:srgbClr val="000080"/>
              </a:solidFill>
              <a:latin typeface="Arial" panose="020B0604020202020204" pitchFamily="34" charset="0"/>
              <a:ea typeface="Lucida Sans Unicode" panose="020B0602030504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doors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0015" y="2829560"/>
            <a:ext cx="43319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I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idea of a bot came to light back in 1950 when Alan Turing's article about artificial intelligence was published, called as- “</a:t>
            </a: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Computing Machinery and Intelligence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ELIZA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(1966) and </a:t>
            </a: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PARRY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(1972) were the first two chatbots that were intended to understand and simulate human language.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then the industry has grown bigger and better especially with the emergence of messenger bots that integrate with platforms like Facebook, WhatsApp, Telegram, WeChat and alike.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5994" y="293838"/>
            <a:ext cx="7177736" cy="1113702"/>
            <a:chOff x="1085994" y="293838"/>
            <a:chExt cx="717773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622069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524456"/>
              <a:ext cx="534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History of Chatbots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153523" y="297333"/>
              <a:ext cx="1113702" cy="110671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types of chatbots:</a:t>
            </a: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5994" y="293838"/>
            <a:ext cx="7177736" cy="1113702"/>
            <a:chOff x="1085994" y="293838"/>
            <a:chExt cx="717773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622069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524456"/>
              <a:ext cx="534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Types of Chatbots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153523" y="297333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357746" y="2660073"/>
            <a:ext cx="4696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#1</a:t>
            </a:r>
            <a:r>
              <a:rPr lang="en-US" sz="2400" dirty="0"/>
              <a:t>. </a:t>
            </a:r>
            <a:r>
              <a:rPr lang="en-US" sz="2400" b="1" dirty="0"/>
              <a:t>Based on a set of rules</a:t>
            </a:r>
            <a:r>
              <a:rPr lang="en-US" sz="2400" dirty="0"/>
              <a:t>-</a:t>
            </a:r>
            <a:endParaRPr lang="en-US" sz="2400" dirty="0"/>
          </a:p>
          <a:p>
            <a:pPr algn="just"/>
            <a:endParaRPr lang="en-US" sz="2400" dirty="0"/>
          </a:p>
          <a:p>
            <a:r>
              <a:rPr lang="en-US" sz="2400" dirty="0"/>
              <a:t>Can be referred to as a pre-programmed bot with limited capabilities. Responds to a specific set of commands and fails to do so if the inputted query does not match the database.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03818" y="2660073"/>
            <a:ext cx="544483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#2. Based on machine learning-</a:t>
            </a:r>
            <a:endParaRPr lang="en-US" sz="2400" b="1" dirty="0"/>
          </a:p>
          <a:p>
            <a:pPr algn="just"/>
            <a:endParaRPr lang="en-US" sz="2400" dirty="0"/>
          </a:p>
          <a:p>
            <a:r>
              <a:rPr lang="en-US" sz="2400" dirty="0"/>
              <a:t>It has an artificial brain that’s powered by AI (Artificial Intelligence). It not just understands commands but a complete language. It learns continually with the conversations of past that eventually makes it smarter and better.</a:t>
            </a:r>
            <a:endParaRPr lang="en-US" sz="24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162" y="2479168"/>
            <a:ext cx="4447238" cy="3271257"/>
          </a:xfrm>
        </p:spPr>
        <p:txBody>
          <a:bodyPr>
            <a:noAutofit/>
          </a:bodyPr>
          <a:lstStyle/>
          <a:p>
            <a:r>
              <a:rPr lang="en-US" sz="4000" cap="none" dirty="0"/>
              <a:t>Some of The Chatbots Prominent Today Include The Following:</a:t>
            </a:r>
            <a:endParaRPr lang="en-US" sz="4000" cap="non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70743" y="790716"/>
          <a:ext cx="5493293" cy="56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293"/>
              </a:tblGrid>
              <a:tr h="62097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2"/>
                          </a:solidFill>
                        </a:rPr>
                        <a:t>Types of Chatbots</a:t>
                      </a:r>
                      <a:endParaRPr lang="en-US" sz="4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bot</a:t>
                      </a:r>
                      <a:endParaRPr lang="en-US" sz="2800" dirty="0"/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advice bot</a:t>
                      </a:r>
                      <a:endParaRPr lang="en-US" sz="2800" dirty="0"/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Grocery bot</a:t>
                      </a:r>
                      <a:endParaRPr lang="en-US" sz="2800" dirty="0"/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 booking bot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advice bot</a:t>
                      </a:r>
                      <a:endParaRPr lang="en-US" sz="2800" dirty="0"/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 bot</a:t>
                      </a:r>
                      <a:endParaRPr lang="en-US" sz="2800" dirty="0"/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Scheduling bot</a:t>
                      </a:r>
                      <a:endParaRPr lang="en-US" sz="2800" dirty="0"/>
                    </a:p>
                  </a:txBody>
                  <a:tcPr/>
                </a:tc>
              </a:tr>
              <a:tr h="62097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 list goes on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2218" y="472063"/>
            <a:ext cx="2019782" cy="2007105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179" y="1524003"/>
            <a:ext cx="749538" cy="553314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704" y="2139003"/>
            <a:ext cx="805427" cy="587951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79" y="2727474"/>
            <a:ext cx="661545" cy="573955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619" y="3362113"/>
            <a:ext cx="605817" cy="525605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583" y="4032253"/>
            <a:ext cx="573879" cy="497896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very high confide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735" y="4529979"/>
            <a:ext cx="814914" cy="707017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very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314" y="5254332"/>
            <a:ext cx="642416" cy="557358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7642" y="5811920"/>
            <a:ext cx="853419" cy="740424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chatbot powered by AI or the one which relies on </a:t>
            </a:r>
            <a:r>
              <a:rPr lang="en-US" sz="2400" b="1" dirty="0"/>
              <a:t>Natural Language Processing (NLP) </a:t>
            </a:r>
            <a:r>
              <a:rPr lang="en-US" sz="2400" dirty="0"/>
              <a:t>combines several steps of code to transform text or speech into structured data, which is then used to generate a relevant response. </a:t>
            </a:r>
            <a:endParaRPr lang="en-US" sz="2400" dirty="0"/>
          </a:p>
          <a:p>
            <a:pPr algn="just"/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This is what happens: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5994" y="305597"/>
            <a:ext cx="8017328" cy="1113702"/>
            <a:chOff x="1085994" y="305597"/>
            <a:chExt cx="8017328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7046624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524456"/>
              <a:ext cx="6630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How Does Chatbot Work?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993115" y="309092"/>
              <a:ext cx="1113702" cy="1106712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085994" y="4512780"/>
            <a:ext cx="10097924" cy="1578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Tokenization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- A chatbot bisects the string of words into tokens. 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Identification of the entity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- Identifies and classifies the words, like a product’s name, a person’s name or an address.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478039"/>
            <a:ext cx="1009792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  <a:r>
              <a:rPr lang="en-US" sz="2400" dirty="0"/>
              <a:t>- Searches for common errors like spelling or typographical mistakes.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Speech identification</a:t>
            </a:r>
            <a:r>
              <a:rPr lang="en-US" sz="2400" dirty="0"/>
              <a:t>- Recognizes and understands parts of speech and sentence structures.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Dependency parsing</a:t>
            </a:r>
            <a:r>
              <a:rPr lang="en-US" sz="2400" dirty="0"/>
              <a:t>- Recognizes subject, object and dependent phrases in a sentence.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Sentiment analysis- </a:t>
            </a:r>
            <a:r>
              <a:rPr lang="en-US" sz="2400" dirty="0"/>
              <a:t>Analyzes the quality of the conversation in regard to a real human.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4" y="305597"/>
            <a:ext cx="8017328" cy="1113702"/>
            <a:chOff x="1085994" y="305597"/>
            <a:chExt cx="8017328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7046624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524456"/>
              <a:ext cx="6630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How Does Chatbot Work?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993115" y="309092"/>
              <a:ext cx="1113702" cy="110671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With endless possibilities, chatbots can transform the thinkable into a reality. From assisting users in buying shoes to scheduling a meeting, everything can be handled with ease.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994" y="293838"/>
            <a:ext cx="7177736" cy="1113702"/>
            <a:chOff x="1085994" y="293838"/>
            <a:chExt cx="717773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622069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524456"/>
              <a:ext cx="534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Benefits of Chatbots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7153523" y="297333"/>
              <a:ext cx="1113702" cy="110671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440874" y="3166076"/>
            <a:ext cx="9143999" cy="3539525"/>
            <a:chOff x="1440874" y="3166076"/>
            <a:chExt cx="9143999" cy="3539525"/>
          </a:xfrm>
        </p:grpSpPr>
        <p:graphicFrame>
          <p:nvGraphicFramePr>
            <p:cNvPr id="9" name="Diagram 8"/>
            <p:cNvGraphicFramePr/>
            <p:nvPr/>
          </p:nvGraphicFramePr>
          <p:xfrm>
            <a:off x="1440874" y="3219419"/>
            <a:ext cx="9143999" cy="34861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35224" y="3166076"/>
              <a:ext cx="2025015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Helps in generating leads by answering queries in real time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4379" y="3298791"/>
              <a:ext cx="22180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24x7 instant customer support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6309" y="5747986"/>
              <a:ext cx="2155190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Multiple platform support</a:t>
              </a:r>
              <a:endParaRPr lang="en-US" sz="1600" dirty="0"/>
            </a:p>
            <a:p>
              <a:r>
                <a:rPr lang="en-US" sz="900" dirty="0"/>
                <a:t>(like Facebook, WeChat, Skype, Telegram and more)</a:t>
              </a:r>
              <a:endParaRPr lang="en-US" sz="9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0784" y="5653371"/>
              <a:ext cx="198945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</a:t>
              </a:r>
              <a:r>
                <a:rPr lang="en-US" sz="1200" dirty="0"/>
                <a:t>erforms multiple tasks with supreme accuracy and efficiency</a:t>
              </a:r>
              <a:endParaRPr lang="en-US" sz="12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126" y="5149996"/>
              <a:ext cx="454437" cy="45443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0261" y="5653152"/>
              <a:ext cx="450889" cy="45088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10684" y="5149996"/>
              <a:ext cx="410044" cy="41004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3430" y="5207351"/>
              <a:ext cx="678872" cy="678872"/>
            </a:xfrm>
            <a:prstGeom prst="rect">
              <a:avLst/>
            </a:prstGeom>
          </p:spPr>
        </p:pic>
        <p:pic>
          <p:nvPicPr>
            <p:cNvPr id="25" name="Picture 24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69619" y="3940413"/>
              <a:ext cx="785383" cy="785383"/>
            </a:xfrm>
            <a:prstGeom prst="rect">
              <a:avLst/>
            </a:prstGeom>
          </p:spPr>
        </p:pic>
        <p:pic>
          <p:nvPicPr>
            <p:cNvPr id="27" name="Picture 26" descr="A close up of a logo&#10;&#10;Description generated with very high confidenc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4845" y="3882516"/>
              <a:ext cx="797457" cy="797457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248" y="1620982"/>
            <a:ext cx="100979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Chatbots have gained traction in the recent times. </a:t>
            </a:r>
            <a:r>
              <a:rPr lang="en-US" sz="2400" dirty="0">
                <a:hlinkClick r:id="rId1"/>
              </a:rPr>
              <a:t>According to</a:t>
            </a:r>
            <a:r>
              <a:rPr lang="en-US" sz="2400" dirty="0"/>
              <a:t> a survey by </a:t>
            </a:r>
            <a:r>
              <a:rPr lang="en-US" sz="2400" b="1" dirty="0" err="1"/>
              <a:t>LivePerson</a:t>
            </a:r>
            <a:r>
              <a:rPr lang="en-US" sz="2400" dirty="0"/>
              <a:t>, which incorporated over 5,000 consumers from six countries have the following to state,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85994" y="293838"/>
            <a:ext cx="7177736" cy="1113702"/>
            <a:chOff x="1085994" y="293838"/>
            <a:chExt cx="7177736" cy="111370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85994" y="442773"/>
              <a:ext cx="6220691" cy="774843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2248" y="496746"/>
              <a:ext cx="534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The Number Story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6" descr="A picture containing vector graphics&#10;&#10;Description generated with high confiden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7153523" y="297333"/>
              <a:ext cx="1113702" cy="11067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252248" y="3219419"/>
            <a:ext cx="10097923" cy="321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38%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have positive perception about chatbots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67%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have used a chatbot for customer support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European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countries were receptive towards chatbots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France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tops the list in perceiving chatbots positively (around 50% of surveyed consumers)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Japan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US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were least receptive (only 33% &amp; 32% respectively)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witch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PSLIDETYPE" val="PPSlideTypeCrystal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6359</Words>
  <Application>WPS Presentation</Application>
  <PresentationFormat>Custom</PresentationFormat>
  <Paragraphs>195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Gill Sans MT</vt:lpstr>
      <vt:lpstr>Calibri</vt:lpstr>
      <vt:lpstr>Times New Roman</vt:lpstr>
      <vt:lpstr>Microsoft YaHei</vt:lpstr>
      <vt:lpstr>Arial Unicode MS</vt:lpstr>
      <vt:lpstr>Impact</vt:lpstr>
      <vt:lpstr>Lucida Sans Unicode</vt:lpstr>
      <vt:lpstr>Badge</vt:lpstr>
      <vt:lpstr>PowerPoint 演示文稿</vt:lpstr>
      <vt:lpstr>PowerPoint 演示文稿</vt:lpstr>
      <vt:lpstr>PowerPoint 演示文稿</vt:lpstr>
      <vt:lpstr>PowerPoint 演示文稿</vt:lpstr>
      <vt:lpstr>Some of The Chatbots Prominent Today Include The Following: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Platforms To Build Your Own Chatbot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Need to Know About Chatbots</dc:title>
  <dc:creator/>
  <cp:lastModifiedBy>Aman</cp:lastModifiedBy>
  <cp:revision>75</cp:revision>
  <dcterms:created xsi:type="dcterms:W3CDTF">2017-07-10T05:42:00Z</dcterms:created>
  <dcterms:modified xsi:type="dcterms:W3CDTF">2019-01-24T14:12:09Z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1033-10.2.0.7625</vt:lpwstr>
  </property>
</Properties>
</file>