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72" r:id="rId4"/>
    <p:sldId id="273" r:id="rId5"/>
    <p:sldId id="271" r:id="rId6"/>
    <p:sldId id="261" r:id="rId7"/>
    <p:sldId id="262" r:id="rId8"/>
    <p:sldId id="263" r:id="rId9"/>
    <p:sldId id="264" r:id="rId10"/>
    <p:sldId id="27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28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3629F7-6B94-46EE-A269-4EED48A05E9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62D945-2A05-4B53-BB1C-A94EA0CE9E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>
              <a:solidFill>
                <a:schemeClr val="tx1"/>
              </a:solidFill>
            </a:rPr>
            <a:t>Purpose: </a:t>
          </a:r>
          <a:endParaRPr lang="en-US" dirty="0">
            <a:solidFill>
              <a:schemeClr val="tx1"/>
            </a:solidFill>
          </a:endParaRPr>
        </a:p>
      </dgm:t>
    </dgm:pt>
    <dgm:pt modelId="{9D8B156C-1A57-4C4E-A617-418A997B6D5A}" type="parTrans" cxnId="{C3223113-950B-4449-A057-45846E8C9595}">
      <dgm:prSet/>
      <dgm:spPr/>
      <dgm:t>
        <a:bodyPr/>
        <a:lstStyle/>
        <a:p>
          <a:endParaRPr lang="en-US"/>
        </a:p>
      </dgm:t>
    </dgm:pt>
    <dgm:pt modelId="{9C4C2A7A-5614-4E39-B7EC-A9490BA7FB4D}" type="sibTrans" cxnId="{C3223113-950B-4449-A057-45846E8C9595}">
      <dgm:prSet/>
      <dgm:spPr/>
      <dgm:t>
        <a:bodyPr/>
        <a:lstStyle/>
        <a:p>
          <a:endParaRPr lang="en-US"/>
        </a:p>
      </dgm:t>
    </dgm:pt>
    <dgm:pt modelId="{5593E735-1D59-40B7-8E41-1EDAC87668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Predict the future prices of stocks using deep learning models and visualize results interactively</a:t>
          </a:r>
        </a:p>
      </dgm:t>
    </dgm:pt>
    <dgm:pt modelId="{0FE42FD0-CD58-4C0B-A2E7-8512396FEEAB}" type="parTrans" cxnId="{4BB32135-7706-4FEC-9593-FD51C2A25892}">
      <dgm:prSet/>
      <dgm:spPr/>
      <dgm:t>
        <a:bodyPr/>
        <a:lstStyle/>
        <a:p>
          <a:endParaRPr lang="en-US"/>
        </a:p>
      </dgm:t>
    </dgm:pt>
    <dgm:pt modelId="{5ED8747B-F96D-4056-8196-7334FEFBD134}" type="sibTrans" cxnId="{4BB32135-7706-4FEC-9593-FD51C2A25892}">
      <dgm:prSet/>
      <dgm:spPr/>
      <dgm:t>
        <a:bodyPr/>
        <a:lstStyle/>
        <a:p>
          <a:endParaRPr lang="en-US"/>
        </a:p>
      </dgm:t>
    </dgm:pt>
    <dgm:pt modelId="{E77E4ECF-0288-4586-9A9A-41227F13E2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>
              <a:solidFill>
                <a:schemeClr val="tx1"/>
              </a:solidFill>
            </a:rPr>
            <a:t>Key Features:</a:t>
          </a:r>
          <a:endParaRPr lang="en-US" dirty="0">
            <a:solidFill>
              <a:schemeClr val="tx1"/>
            </a:solidFill>
          </a:endParaRPr>
        </a:p>
      </dgm:t>
    </dgm:pt>
    <dgm:pt modelId="{64ACA8F9-2DBE-4A1F-8D85-797D15586560}" type="parTrans" cxnId="{90F2DCB2-4BDB-4494-B15B-0C66AD85EE52}">
      <dgm:prSet/>
      <dgm:spPr/>
      <dgm:t>
        <a:bodyPr/>
        <a:lstStyle/>
        <a:p>
          <a:endParaRPr lang="en-US"/>
        </a:p>
      </dgm:t>
    </dgm:pt>
    <dgm:pt modelId="{2E4D06BE-C28B-4013-8064-8E811B1D407C}" type="sibTrans" cxnId="{90F2DCB2-4BDB-4494-B15B-0C66AD85EE52}">
      <dgm:prSet/>
      <dgm:spPr/>
      <dgm:t>
        <a:bodyPr/>
        <a:lstStyle/>
        <a:p>
          <a:endParaRPr lang="en-US"/>
        </a:p>
      </dgm:t>
    </dgm:pt>
    <dgm:pt modelId="{8167B0F0-5EC8-4DC6-8AC5-BA993990AF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User searches for any stock ticker (e.g., NVDA, AAPL, MSFT)</a:t>
          </a:r>
        </a:p>
      </dgm:t>
    </dgm:pt>
    <dgm:pt modelId="{EF4607F3-E358-4A60-B2B8-2B44EB21EFF8}" type="parTrans" cxnId="{CBEF6326-BE04-4756-AB67-048063CCDEB1}">
      <dgm:prSet/>
      <dgm:spPr/>
      <dgm:t>
        <a:bodyPr/>
        <a:lstStyle/>
        <a:p>
          <a:endParaRPr lang="en-US"/>
        </a:p>
      </dgm:t>
    </dgm:pt>
    <dgm:pt modelId="{EB68856D-6730-467A-83C2-20C4956C2B89}" type="sibTrans" cxnId="{CBEF6326-BE04-4756-AB67-048063CCDEB1}">
      <dgm:prSet/>
      <dgm:spPr/>
      <dgm:t>
        <a:bodyPr/>
        <a:lstStyle/>
        <a:p>
          <a:endParaRPr lang="en-US"/>
        </a:p>
      </dgm:t>
    </dgm:pt>
    <dgm:pt modelId="{80CA5CCF-740C-4D80-B4F9-4C4609869B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Choose the training window (“model”) and set how many days ahead to predict</a:t>
          </a:r>
        </a:p>
      </dgm:t>
    </dgm:pt>
    <dgm:pt modelId="{FE8B8F3E-D20F-46DF-BC52-542FC3D9F551}" type="parTrans" cxnId="{F8CF3A31-EAEA-4DF7-9148-002709466513}">
      <dgm:prSet/>
      <dgm:spPr/>
      <dgm:t>
        <a:bodyPr/>
        <a:lstStyle/>
        <a:p>
          <a:endParaRPr lang="en-US"/>
        </a:p>
      </dgm:t>
    </dgm:pt>
    <dgm:pt modelId="{B6112231-3093-4385-8CD5-F30D5574F926}" type="sibTrans" cxnId="{F8CF3A31-EAEA-4DF7-9148-002709466513}">
      <dgm:prSet/>
      <dgm:spPr/>
      <dgm:t>
        <a:bodyPr/>
        <a:lstStyle/>
        <a:p>
          <a:endParaRPr lang="en-US"/>
        </a:p>
      </dgm:t>
    </dgm:pt>
    <dgm:pt modelId="{176B5D8C-FDCF-496D-A59D-CF93D72185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Interactive charts show historical, predicted prices, and technical indicators (RSI, MACD, SMA, EMA)</a:t>
          </a:r>
        </a:p>
      </dgm:t>
    </dgm:pt>
    <dgm:pt modelId="{1D51356B-015B-4647-865B-09108840967F}" type="parTrans" cxnId="{5ACBB420-5B68-447A-94AA-D735DED1B4C4}">
      <dgm:prSet/>
      <dgm:spPr/>
      <dgm:t>
        <a:bodyPr/>
        <a:lstStyle/>
        <a:p>
          <a:endParaRPr lang="en-US"/>
        </a:p>
      </dgm:t>
    </dgm:pt>
    <dgm:pt modelId="{795AAD79-0B81-45D9-9C49-C823B04C4AA2}" type="sibTrans" cxnId="{5ACBB420-5B68-447A-94AA-D735DED1B4C4}">
      <dgm:prSet/>
      <dgm:spPr/>
      <dgm:t>
        <a:bodyPr/>
        <a:lstStyle/>
        <a:p>
          <a:endParaRPr lang="en-US"/>
        </a:p>
      </dgm:t>
    </dgm:pt>
    <dgm:pt modelId="{787F6992-C900-4D0C-B379-7E1E15B223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>
              <a:solidFill>
                <a:schemeClr val="tx1"/>
              </a:solidFill>
            </a:rPr>
            <a:t>Architecture: </a:t>
          </a:r>
          <a:endParaRPr lang="en-US" dirty="0">
            <a:solidFill>
              <a:schemeClr val="tx1"/>
            </a:solidFill>
          </a:endParaRPr>
        </a:p>
      </dgm:t>
    </dgm:pt>
    <dgm:pt modelId="{DD94D002-E066-47DD-8A5E-6E1E803F58D5}" type="parTrans" cxnId="{D149255B-261A-424B-BB6A-DD417259ACF9}">
      <dgm:prSet/>
      <dgm:spPr/>
      <dgm:t>
        <a:bodyPr/>
        <a:lstStyle/>
        <a:p>
          <a:endParaRPr lang="en-US"/>
        </a:p>
      </dgm:t>
    </dgm:pt>
    <dgm:pt modelId="{F966CA67-A710-4E0B-BAC5-DB169478C0D2}" type="sibTrans" cxnId="{D149255B-261A-424B-BB6A-DD417259ACF9}">
      <dgm:prSet/>
      <dgm:spPr/>
      <dgm:t>
        <a:bodyPr/>
        <a:lstStyle/>
        <a:p>
          <a:endParaRPr lang="en-US"/>
        </a:p>
      </dgm:t>
    </dgm:pt>
    <dgm:pt modelId="{DCC4CCC8-242A-4E33-AAE8-C96CD96A03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Python backend (</a:t>
          </a:r>
          <a:r>
            <a:rPr lang="en-US" dirty="0" err="1">
              <a:solidFill>
                <a:schemeClr val="tx1"/>
              </a:solidFill>
            </a:rPr>
            <a:t>FastAPI</a:t>
          </a:r>
          <a:r>
            <a:rPr lang="en-US" dirty="0">
              <a:solidFill>
                <a:schemeClr val="tx1"/>
              </a:solidFill>
            </a:rPr>
            <a:t>, TensorFlow)</a:t>
          </a:r>
        </a:p>
      </dgm:t>
    </dgm:pt>
    <dgm:pt modelId="{22448B50-CBB7-41D3-BBD2-34E25317E371}" type="parTrans" cxnId="{0EDB4769-773C-4323-A685-FFB880ECA06F}">
      <dgm:prSet/>
      <dgm:spPr/>
      <dgm:t>
        <a:bodyPr/>
        <a:lstStyle/>
        <a:p>
          <a:endParaRPr lang="en-US"/>
        </a:p>
      </dgm:t>
    </dgm:pt>
    <dgm:pt modelId="{17E017D3-633B-48E9-B560-CAA27A1B5E05}" type="sibTrans" cxnId="{0EDB4769-773C-4323-A685-FFB880ECA06F}">
      <dgm:prSet/>
      <dgm:spPr/>
      <dgm:t>
        <a:bodyPr/>
        <a:lstStyle/>
        <a:p>
          <a:endParaRPr lang="en-US"/>
        </a:p>
      </dgm:t>
    </dgm:pt>
    <dgm:pt modelId="{23894A29-FC26-4F3D-A461-7CEC16B673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JavaScript frontend (React.js, Chart.js)</a:t>
          </a:r>
        </a:p>
      </dgm:t>
    </dgm:pt>
    <dgm:pt modelId="{D71450C5-8669-42E7-ADCE-06E0C06DFFDC}" type="parTrans" cxnId="{6FE5DFFA-8DBA-47FB-B3F4-9533A32F755F}">
      <dgm:prSet/>
      <dgm:spPr/>
      <dgm:t>
        <a:bodyPr/>
        <a:lstStyle/>
        <a:p>
          <a:endParaRPr lang="en-US"/>
        </a:p>
      </dgm:t>
    </dgm:pt>
    <dgm:pt modelId="{340405BB-B7B3-469B-BBEE-17F1B3D87049}" type="sibTrans" cxnId="{6FE5DFFA-8DBA-47FB-B3F4-9533A32F755F}">
      <dgm:prSet/>
      <dgm:spPr/>
      <dgm:t>
        <a:bodyPr/>
        <a:lstStyle/>
        <a:p>
          <a:endParaRPr lang="en-US"/>
        </a:p>
      </dgm:t>
    </dgm:pt>
    <dgm:pt modelId="{78201DFC-E176-490E-89CE-9A56CB83C260}" type="pres">
      <dgm:prSet presAssocID="{FE3629F7-6B94-46EE-A269-4EED48A05E96}" presName="root" presStyleCnt="0">
        <dgm:presLayoutVars>
          <dgm:dir/>
          <dgm:resizeHandles val="exact"/>
        </dgm:presLayoutVars>
      </dgm:prSet>
      <dgm:spPr/>
    </dgm:pt>
    <dgm:pt modelId="{8244E348-6F09-4208-AF9B-893505CB3E90}" type="pres">
      <dgm:prSet presAssocID="{3162D945-2A05-4B53-BB1C-A94EA0CE9EC9}" presName="compNode" presStyleCnt="0"/>
      <dgm:spPr/>
    </dgm:pt>
    <dgm:pt modelId="{C9CED27E-3671-4CEE-93AA-26ABB4023A34}" type="pres">
      <dgm:prSet presAssocID="{3162D945-2A05-4B53-BB1C-A94EA0CE9E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9A722C4-0680-463B-8A97-25C495DA7DD4}" type="pres">
      <dgm:prSet presAssocID="{3162D945-2A05-4B53-BB1C-A94EA0CE9EC9}" presName="iconSpace" presStyleCnt="0"/>
      <dgm:spPr/>
    </dgm:pt>
    <dgm:pt modelId="{169D35E0-34DB-4837-AD54-667E19533A2C}" type="pres">
      <dgm:prSet presAssocID="{3162D945-2A05-4B53-BB1C-A94EA0CE9EC9}" presName="parTx" presStyleLbl="revTx" presStyleIdx="0" presStyleCnt="6">
        <dgm:presLayoutVars>
          <dgm:chMax val="0"/>
          <dgm:chPref val="0"/>
        </dgm:presLayoutVars>
      </dgm:prSet>
      <dgm:spPr/>
    </dgm:pt>
    <dgm:pt modelId="{B358B6C5-610E-49C2-A533-B02F5EBBE5DD}" type="pres">
      <dgm:prSet presAssocID="{3162D945-2A05-4B53-BB1C-A94EA0CE9EC9}" presName="txSpace" presStyleCnt="0"/>
      <dgm:spPr/>
    </dgm:pt>
    <dgm:pt modelId="{63307A69-2EDC-4035-AD53-88E1C41E2727}" type="pres">
      <dgm:prSet presAssocID="{3162D945-2A05-4B53-BB1C-A94EA0CE9EC9}" presName="desTx" presStyleLbl="revTx" presStyleIdx="1" presStyleCnt="6">
        <dgm:presLayoutVars/>
      </dgm:prSet>
      <dgm:spPr/>
    </dgm:pt>
    <dgm:pt modelId="{068C69B6-A577-4D07-A18F-AF608B8A5D2D}" type="pres">
      <dgm:prSet presAssocID="{9C4C2A7A-5614-4E39-B7EC-A9490BA7FB4D}" presName="sibTrans" presStyleCnt="0"/>
      <dgm:spPr/>
    </dgm:pt>
    <dgm:pt modelId="{4726B9F7-DEAB-434C-9E58-D95F7FB4402F}" type="pres">
      <dgm:prSet presAssocID="{E77E4ECF-0288-4586-9A9A-41227F13E2E3}" presName="compNode" presStyleCnt="0"/>
      <dgm:spPr/>
    </dgm:pt>
    <dgm:pt modelId="{FE49F8BA-1A89-48B3-90E3-3A4802A9C86A}" type="pres">
      <dgm:prSet presAssocID="{E77E4ECF-0288-4586-9A9A-41227F13E2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AE06A40-DFAB-4BFD-937B-83DC2429506F}" type="pres">
      <dgm:prSet presAssocID="{E77E4ECF-0288-4586-9A9A-41227F13E2E3}" presName="iconSpace" presStyleCnt="0"/>
      <dgm:spPr/>
    </dgm:pt>
    <dgm:pt modelId="{73A06BBF-B8FF-4289-A626-5FB69D26CFB5}" type="pres">
      <dgm:prSet presAssocID="{E77E4ECF-0288-4586-9A9A-41227F13E2E3}" presName="parTx" presStyleLbl="revTx" presStyleIdx="2" presStyleCnt="6">
        <dgm:presLayoutVars>
          <dgm:chMax val="0"/>
          <dgm:chPref val="0"/>
        </dgm:presLayoutVars>
      </dgm:prSet>
      <dgm:spPr/>
    </dgm:pt>
    <dgm:pt modelId="{ADD5239C-A5CE-45F8-BB61-5A84DE955AD5}" type="pres">
      <dgm:prSet presAssocID="{E77E4ECF-0288-4586-9A9A-41227F13E2E3}" presName="txSpace" presStyleCnt="0"/>
      <dgm:spPr/>
    </dgm:pt>
    <dgm:pt modelId="{786E31CA-516C-4F74-B47B-2F962A96A293}" type="pres">
      <dgm:prSet presAssocID="{E77E4ECF-0288-4586-9A9A-41227F13E2E3}" presName="desTx" presStyleLbl="revTx" presStyleIdx="3" presStyleCnt="6">
        <dgm:presLayoutVars/>
      </dgm:prSet>
      <dgm:spPr/>
    </dgm:pt>
    <dgm:pt modelId="{DF60CBC0-961C-4132-A9EC-3F49BDD84C63}" type="pres">
      <dgm:prSet presAssocID="{2E4D06BE-C28B-4013-8064-8E811B1D407C}" presName="sibTrans" presStyleCnt="0"/>
      <dgm:spPr/>
    </dgm:pt>
    <dgm:pt modelId="{548B5DF6-43EC-4D61-A0D6-0A8941E592F2}" type="pres">
      <dgm:prSet presAssocID="{787F6992-C900-4D0C-B379-7E1E15B22379}" presName="compNode" presStyleCnt="0"/>
      <dgm:spPr/>
    </dgm:pt>
    <dgm:pt modelId="{BA5B5156-DC52-46EB-A2CD-6C987075D448}" type="pres">
      <dgm:prSet presAssocID="{787F6992-C900-4D0C-B379-7E1E15B223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BAFB224-C816-466E-A044-5528CF10BDBE}" type="pres">
      <dgm:prSet presAssocID="{787F6992-C900-4D0C-B379-7E1E15B22379}" presName="iconSpace" presStyleCnt="0"/>
      <dgm:spPr/>
    </dgm:pt>
    <dgm:pt modelId="{44C33116-BA88-4965-97F7-0B463374C624}" type="pres">
      <dgm:prSet presAssocID="{787F6992-C900-4D0C-B379-7E1E15B22379}" presName="parTx" presStyleLbl="revTx" presStyleIdx="4" presStyleCnt="6">
        <dgm:presLayoutVars>
          <dgm:chMax val="0"/>
          <dgm:chPref val="0"/>
        </dgm:presLayoutVars>
      </dgm:prSet>
      <dgm:spPr/>
    </dgm:pt>
    <dgm:pt modelId="{3949C825-F14B-480A-8554-BAF0DA966663}" type="pres">
      <dgm:prSet presAssocID="{787F6992-C900-4D0C-B379-7E1E15B22379}" presName="txSpace" presStyleCnt="0"/>
      <dgm:spPr/>
    </dgm:pt>
    <dgm:pt modelId="{C8305A6B-B98F-43C9-9978-886BCA8C18F8}" type="pres">
      <dgm:prSet presAssocID="{787F6992-C900-4D0C-B379-7E1E15B22379}" presName="desTx" presStyleLbl="revTx" presStyleIdx="5" presStyleCnt="6">
        <dgm:presLayoutVars/>
      </dgm:prSet>
      <dgm:spPr/>
    </dgm:pt>
  </dgm:ptLst>
  <dgm:cxnLst>
    <dgm:cxn modelId="{C3223113-950B-4449-A057-45846E8C9595}" srcId="{FE3629F7-6B94-46EE-A269-4EED48A05E96}" destId="{3162D945-2A05-4B53-BB1C-A94EA0CE9EC9}" srcOrd="0" destOrd="0" parTransId="{9D8B156C-1A57-4C4E-A617-418A997B6D5A}" sibTransId="{9C4C2A7A-5614-4E39-B7EC-A9490BA7FB4D}"/>
    <dgm:cxn modelId="{E31BBC16-A382-426F-81CF-24E84D99FA03}" type="presOf" srcId="{DCC4CCC8-242A-4E33-AAE8-C96CD96A0359}" destId="{C8305A6B-B98F-43C9-9978-886BCA8C18F8}" srcOrd="0" destOrd="0" presId="urn:microsoft.com/office/officeart/2018/5/layout/CenteredIconLabelDescriptionList"/>
    <dgm:cxn modelId="{5ACBB420-5B68-447A-94AA-D735DED1B4C4}" srcId="{E77E4ECF-0288-4586-9A9A-41227F13E2E3}" destId="{176B5D8C-FDCF-496D-A59D-CF93D721854B}" srcOrd="2" destOrd="0" parTransId="{1D51356B-015B-4647-865B-09108840967F}" sibTransId="{795AAD79-0B81-45D9-9C49-C823B04C4AA2}"/>
    <dgm:cxn modelId="{CBEF6326-BE04-4756-AB67-048063CCDEB1}" srcId="{E77E4ECF-0288-4586-9A9A-41227F13E2E3}" destId="{8167B0F0-5EC8-4DC6-8AC5-BA993990AF9E}" srcOrd="0" destOrd="0" parTransId="{EF4607F3-E358-4A60-B2B8-2B44EB21EFF8}" sibTransId="{EB68856D-6730-467A-83C2-20C4956C2B89}"/>
    <dgm:cxn modelId="{BA26652A-5A58-4B04-96AB-B493E0AFAD43}" type="presOf" srcId="{8167B0F0-5EC8-4DC6-8AC5-BA993990AF9E}" destId="{786E31CA-516C-4F74-B47B-2F962A96A293}" srcOrd="0" destOrd="0" presId="urn:microsoft.com/office/officeart/2018/5/layout/CenteredIconLabelDescriptionList"/>
    <dgm:cxn modelId="{F8CF3A31-EAEA-4DF7-9148-002709466513}" srcId="{E77E4ECF-0288-4586-9A9A-41227F13E2E3}" destId="{80CA5CCF-740C-4D80-B4F9-4C4609869BC1}" srcOrd="1" destOrd="0" parTransId="{FE8B8F3E-D20F-46DF-BC52-542FC3D9F551}" sibTransId="{B6112231-3093-4385-8CD5-F30D5574F926}"/>
    <dgm:cxn modelId="{4BB32135-7706-4FEC-9593-FD51C2A25892}" srcId="{3162D945-2A05-4B53-BB1C-A94EA0CE9EC9}" destId="{5593E735-1D59-40B7-8E41-1EDAC8766863}" srcOrd="0" destOrd="0" parTransId="{0FE42FD0-CD58-4C0B-A2E7-8512396FEEAB}" sibTransId="{5ED8747B-F96D-4056-8196-7334FEFBD134}"/>
    <dgm:cxn modelId="{D149255B-261A-424B-BB6A-DD417259ACF9}" srcId="{FE3629F7-6B94-46EE-A269-4EED48A05E96}" destId="{787F6992-C900-4D0C-B379-7E1E15B22379}" srcOrd="2" destOrd="0" parTransId="{DD94D002-E066-47DD-8A5E-6E1E803F58D5}" sibTransId="{F966CA67-A710-4E0B-BAC5-DB169478C0D2}"/>
    <dgm:cxn modelId="{0EDB4769-773C-4323-A685-FFB880ECA06F}" srcId="{787F6992-C900-4D0C-B379-7E1E15B22379}" destId="{DCC4CCC8-242A-4E33-AAE8-C96CD96A0359}" srcOrd="0" destOrd="0" parTransId="{22448B50-CBB7-41D3-BBD2-34E25317E371}" sibTransId="{17E017D3-633B-48E9-B560-CAA27A1B5E05}"/>
    <dgm:cxn modelId="{E92A5559-0758-4B95-99BC-278CCA59D25C}" type="presOf" srcId="{176B5D8C-FDCF-496D-A59D-CF93D721854B}" destId="{786E31CA-516C-4F74-B47B-2F962A96A293}" srcOrd="0" destOrd="2" presId="urn:microsoft.com/office/officeart/2018/5/layout/CenteredIconLabelDescriptionList"/>
    <dgm:cxn modelId="{9036B25A-1DA1-449F-A7CE-2ED71149C348}" type="presOf" srcId="{23894A29-FC26-4F3D-A461-7CEC16B673C7}" destId="{C8305A6B-B98F-43C9-9978-886BCA8C18F8}" srcOrd="0" destOrd="1" presId="urn:microsoft.com/office/officeart/2018/5/layout/CenteredIconLabelDescriptionList"/>
    <dgm:cxn modelId="{E13B8E7C-4A9E-4C5B-A92B-80918085741D}" type="presOf" srcId="{80CA5CCF-740C-4D80-B4F9-4C4609869BC1}" destId="{786E31CA-516C-4F74-B47B-2F962A96A293}" srcOrd="0" destOrd="1" presId="urn:microsoft.com/office/officeart/2018/5/layout/CenteredIconLabelDescriptionList"/>
    <dgm:cxn modelId="{8F50479A-E2FD-4116-97EB-4630612CE1AB}" type="presOf" srcId="{3162D945-2A05-4B53-BB1C-A94EA0CE9EC9}" destId="{169D35E0-34DB-4837-AD54-667E19533A2C}" srcOrd="0" destOrd="0" presId="urn:microsoft.com/office/officeart/2018/5/layout/CenteredIconLabelDescriptionList"/>
    <dgm:cxn modelId="{90F2DCB2-4BDB-4494-B15B-0C66AD85EE52}" srcId="{FE3629F7-6B94-46EE-A269-4EED48A05E96}" destId="{E77E4ECF-0288-4586-9A9A-41227F13E2E3}" srcOrd="1" destOrd="0" parTransId="{64ACA8F9-2DBE-4A1F-8D85-797D15586560}" sibTransId="{2E4D06BE-C28B-4013-8064-8E811B1D407C}"/>
    <dgm:cxn modelId="{B90D43B4-BE3B-489F-A818-81A1958C2D5D}" type="presOf" srcId="{787F6992-C900-4D0C-B379-7E1E15B22379}" destId="{44C33116-BA88-4965-97F7-0B463374C624}" srcOrd="0" destOrd="0" presId="urn:microsoft.com/office/officeart/2018/5/layout/CenteredIconLabelDescriptionList"/>
    <dgm:cxn modelId="{0EACCFC3-3508-4B2E-8D95-BFBB6872DE61}" type="presOf" srcId="{E77E4ECF-0288-4586-9A9A-41227F13E2E3}" destId="{73A06BBF-B8FF-4289-A626-5FB69D26CFB5}" srcOrd="0" destOrd="0" presId="urn:microsoft.com/office/officeart/2018/5/layout/CenteredIconLabelDescriptionList"/>
    <dgm:cxn modelId="{4C38FDD6-1D85-4936-BC94-52DC3D404CFE}" type="presOf" srcId="{5593E735-1D59-40B7-8E41-1EDAC8766863}" destId="{63307A69-2EDC-4035-AD53-88E1C41E2727}" srcOrd="0" destOrd="0" presId="urn:microsoft.com/office/officeart/2018/5/layout/CenteredIconLabelDescriptionList"/>
    <dgm:cxn modelId="{537AB7F4-10E0-456C-8796-D985A488BDD0}" type="presOf" srcId="{FE3629F7-6B94-46EE-A269-4EED48A05E96}" destId="{78201DFC-E176-490E-89CE-9A56CB83C260}" srcOrd="0" destOrd="0" presId="urn:microsoft.com/office/officeart/2018/5/layout/CenteredIconLabelDescriptionList"/>
    <dgm:cxn modelId="{6FE5DFFA-8DBA-47FB-B3F4-9533A32F755F}" srcId="{787F6992-C900-4D0C-B379-7E1E15B22379}" destId="{23894A29-FC26-4F3D-A461-7CEC16B673C7}" srcOrd="1" destOrd="0" parTransId="{D71450C5-8669-42E7-ADCE-06E0C06DFFDC}" sibTransId="{340405BB-B7B3-469B-BBEE-17F1B3D87049}"/>
    <dgm:cxn modelId="{97E73CEA-AD8C-4033-BB76-90CE1EF6B032}" type="presParOf" srcId="{78201DFC-E176-490E-89CE-9A56CB83C260}" destId="{8244E348-6F09-4208-AF9B-893505CB3E90}" srcOrd="0" destOrd="0" presId="urn:microsoft.com/office/officeart/2018/5/layout/CenteredIconLabelDescriptionList"/>
    <dgm:cxn modelId="{E30DFF27-978A-47CE-B0F0-A937ED400160}" type="presParOf" srcId="{8244E348-6F09-4208-AF9B-893505CB3E90}" destId="{C9CED27E-3671-4CEE-93AA-26ABB4023A34}" srcOrd="0" destOrd="0" presId="urn:microsoft.com/office/officeart/2018/5/layout/CenteredIconLabelDescriptionList"/>
    <dgm:cxn modelId="{3FFCFE9C-A28D-437D-912A-E82855ABD43B}" type="presParOf" srcId="{8244E348-6F09-4208-AF9B-893505CB3E90}" destId="{A9A722C4-0680-463B-8A97-25C495DA7DD4}" srcOrd="1" destOrd="0" presId="urn:microsoft.com/office/officeart/2018/5/layout/CenteredIconLabelDescriptionList"/>
    <dgm:cxn modelId="{D86C80CD-DAEE-470C-B2A4-5B782DF08358}" type="presParOf" srcId="{8244E348-6F09-4208-AF9B-893505CB3E90}" destId="{169D35E0-34DB-4837-AD54-667E19533A2C}" srcOrd="2" destOrd="0" presId="urn:microsoft.com/office/officeart/2018/5/layout/CenteredIconLabelDescriptionList"/>
    <dgm:cxn modelId="{9B7267D3-E0FB-4B51-B1E6-2E5CB038CB4E}" type="presParOf" srcId="{8244E348-6F09-4208-AF9B-893505CB3E90}" destId="{B358B6C5-610E-49C2-A533-B02F5EBBE5DD}" srcOrd="3" destOrd="0" presId="urn:microsoft.com/office/officeart/2018/5/layout/CenteredIconLabelDescriptionList"/>
    <dgm:cxn modelId="{F3E658CE-3133-4B98-B82C-7FF78CEAD25A}" type="presParOf" srcId="{8244E348-6F09-4208-AF9B-893505CB3E90}" destId="{63307A69-2EDC-4035-AD53-88E1C41E2727}" srcOrd="4" destOrd="0" presId="urn:microsoft.com/office/officeart/2018/5/layout/CenteredIconLabelDescriptionList"/>
    <dgm:cxn modelId="{A11CCB52-D69F-4EEF-8F7F-80CB2A02F340}" type="presParOf" srcId="{78201DFC-E176-490E-89CE-9A56CB83C260}" destId="{068C69B6-A577-4D07-A18F-AF608B8A5D2D}" srcOrd="1" destOrd="0" presId="urn:microsoft.com/office/officeart/2018/5/layout/CenteredIconLabelDescriptionList"/>
    <dgm:cxn modelId="{1C306B53-1664-4ED0-8D7E-74711F21A62C}" type="presParOf" srcId="{78201DFC-E176-490E-89CE-9A56CB83C260}" destId="{4726B9F7-DEAB-434C-9E58-D95F7FB4402F}" srcOrd="2" destOrd="0" presId="urn:microsoft.com/office/officeart/2018/5/layout/CenteredIconLabelDescriptionList"/>
    <dgm:cxn modelId="{A4CA34D7-1EE4-4076-8761-E2D29E6B6862}" type="presParOf" srcId="{4726B9F7-DEAB-434C-9E58-D95F7FB4402F}" destId="{FE49F8BA-1A89-48B3-90E3-3A4802A9C86A}" srcOrd="0" destOrd="0" presId="urn:microsoft.com/office/officeart/2018/5/layout/CenteredIconLabelDescriptionList"/>
    <dgm:cxn modelId="{25C9CFCF-82A3-4DE4-82A7-8A8A52741717}" type="presParOf" srcId="{4726B9F7-DEAB-434C-9E58-D95F7FB4402F}" destId="{8AE06A40-DFAB-4BFD-937B-83DC2429506F}" srcOrd="1" destOrd="0" presId="urn:microsoft.com/office/officeart/2018/5/layout/CenteredIconLabelDescriptionList"/>
    <dgm:cxn modelId="{722502F5-4A3C-4789-8FD6-C8932884EE8A}" type="presParOf" srcId="{4726B9F7-DEAB-434C-9E58-D95F7FB4402F}" destId="{73A06BBF-B8FF-4289-A626-5FB69D26CFB5}" srcOrd="2" destOrd="0" presId="urn:microsoft.com/office/officeart/2018/5/layout/CenteredIconLabelDescriptionList"/>
    <dgm:cxn modelId="{4DBCDED8-A8CE-447D-936F-89CC6E5751A1}" type="presParOf" srcId="{4726B9F7-DEAB-434C-9E58-D95F7FB4402F}" destId="{ADD5239C-A5CE-45F8-BB61-5A84DE955AD5}" srcOrd="3" destOrd="0" presId="urn:microsoft.com/office/officeart/2018/5/layout/CenteredIconLabelDescriptionList"/>
    <dgm:cxn modelId="{6F4FFF4B-8B6E-4CFE-BCD4-DADB442DC660}" type="presParOf" srcId="{4726B9F7-DEAB-434C-9E58-D95F7FB4402F}" destId="{786E31CA-516C-4F74-B47B-2F962A96A293}" srcOrd="4" destOrd="0" presId="urn:microsoft.com/office/officeart/2018/5/layout/CenteredIconLabelDescriptionList"/>
    <dgm:cxn modelId="{AA7B8975-889A-4D0E-9998-CA4A0FED35C3}" type="presParOf" srcId="{78201DFC-E176-490E-89CE-9A56CB83C260}" destId="{DF60CBC0-961C-4132-A9EC-3F49BDD84C63}" srcOrd="3" destOrd="0" presId="urn:microsoft.com/office/officeart/2018/5/layout/CenteredIconLabelDescriptionList"/>
    <dgm:cxn modelId="{43F0C632-D18F-40B5-8633-3ED9DA7C2EF6}" type="presParOf" srcId="{78201DFC-E176-490E-89CE-9A56CB83C260}" destId="{548B5DF6-43EC-4D61-A0D6-0A8941E592F2}" srcOrd="4" destOrd="0" presId="urn:microsoft.com/office/officeart/2018/5/layout/CenteredIconLabelDescriptionList"/>
    <dgm:cxn modelId="{8C703A88-5999-4264-9975-ED482FBD2BB9}" type="presParOf" srcId="{548B5DF6-43EC-4D61-A0D6-0A8941E592F2}" destId="{BA5B5156-DC52-46EB-A2CD-6C987075D448}" srcOrd="0" destOrd="0" presId="urn:microsoft.com/office/officeart/2018/5/layout/CenteredIconLabelDescriptionList"/>
    <dgm:cxn modelId="{9A32CD26-C8BD-4A34-835F-0C05C002DADB}" type="presParOf" srcId="{548B5DF6-43EC-4D61-A0D6-0A8941E592F2}" destId="{CBAFB224-C816-466E-A044-5528CF10BDBE}" srcOrd="1" destOrd="0" presId="urn:microsoft.com/office/officeart/2018/5/layout/CenteredIconLabelDescriptionList"/>
    <dgm:cxn modelId="{9C99CC79-AB1B-4879-BA83-82A72849B46C}" type="presParOf" srcId="{548B5DF6-43EC-4D61-A0D6-0A8941E592F2}" destId="{44C33116-BA88-4965-97F7-0B463374C624}" srcOrd="2" destOrd="0" presId="urn:microsoft.com/office/officeart/2018/5/layout/CenteredIconLabelDescriptionList"/>
    <dgm:cxn modelId="{23978619-3913-434C-99B8-F90BB4E2C7D7}" type="presParOf" srcId="{548B5DF6-43EC-4D61-A0D6-0A8941E592F2}" destId="{3949C825-F14B-480A-8554-BAF0DA966663}" srcOrd="3" destOrd="0" presId="urn:microsoft.com/office/officeart/2018/5/layout/CenteredIconLabelDescriptionList"/>
    <dgm:cxn modelId="{E7973B11-E921-43BF-930A-A24BE25053EB}" type="presParOf" srcId="{548B5DF6-43EC-4D61-A0D6-0A8941E592F2}" destId="{C8305A6B-B98F-43C9-9978-886BCA8C18F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D5A3FC0-077B-492E-BBFE-00FD5C2B2F1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45BEAD8-7E04-4114-8E58-4991B8BAD032}">
      <dgm:prSet/>
      <dgm:spPr/>
      <dgm:t>
        <a:bodyPr/>
        <a:lstStyle/>
        <a:p>
          <a:r>
            <a:rPr lang="en-US" baseline="0"/>
            <a:t>Integrate more features (volume, news, macro data)</a:t>
          </a:r>
          <a:endParaRPr lang="en-US"/>
        </a:p>
      </dgm:t>
    </dgm:pt>
    <dgm:pt modelId="{E885D449-571C-4180-8A71-062461B2EEBC}" type="parTrans" cxnId="{1B0E242F-A6D2-4589-83C2-3CF3E9A73375}">
      <dgm:prSet/>
      <dgm:spPr/>
      <dgm:t>
        <a:bodyPr/>
        <a:lstStyle/>
        <a:p>
          <a:endParaRPr lang="en-US"/>
        </a:p>
      </dgm:t>
    </dgm:pt>
    <dgm:pt modelId="{17ED435A-FF75-4E12-AA42-0E7B4EB71999}" type="sibTrans" cxnId="{1B0E242F-A6D2-4589-83C2-3CF3E9A73375}">
      <dgm:prSet/>
      <dgm:spPr/>
      <dgm:t>
        <a:bodyPr/>
        <a:lstStyle/>
        <a:p>
          <a:endParaRPr lang="en-US"/>
        </a:p>
      </dgm:t>
    </dgm:pt>
    <dgm:pt modelId="{E060AA35-487C-4332-9B38-707D9FF61D74}">
      <dgm:prSet/>
      <dgm:spPr/>
      <dgm:t>
        <a:bodyPr/>
        <a:lstStyle/>
        <a:p>
          <a:r>
            <a:rPr lang="en-US" baseline="0"/>
            <a:t>Add confidence intervals</a:t>
          </a:r>
          <a:endParaRPr lang="en-US"/>
        </a:p>
      </dgm:t>
    </dgm:pt>
    <dgm:pt modelId="{F0AFF946-B179-487A-BC7E-BC0730ADE7C8}" type="parTrans" cxnId="{86B137F5-E106-4B10-BB96-B649F4D30B08}">
      <dgm:prSet/>
      <dgm:spPr/>
      <dgm:t>
        <a:bodyPr/>
        <a:lstStyle/>
        <a:p>
          <a:endParaRPr lang="en-US"/>
        </a:p>
      </dgm:t>
    </dgm:pt>
    <dgm:pt modelId="{8C4935BD-AB12-4F81-BA91-3D5458DEA1E7}" type="sibTrans" cxnId="{86B137F5-E106-4B10-BB96-B649F4D30B08}">
      <dgm:prSet/>
      <dgm:spPr/>
      <dgm:t>
        <a:bodyPr/>
        <a:lstStyle/>
        <a:p>
          <a:endParaRPr lang="en-US"/>
        </a:p>
      </dgm:t>
    </dgm:pt>
    <dgm:pt modelId="{AD83C0FD-C811-4907-A10B-3E7501F1379F}">
      <dgm:prSet/>
      <dgm:spPr/>
      <dgm:t>
        <a:bodyPr/>
        <a:lstStyle/>
        <a:p>
          <a:r>
            <a:rPr lang="en-US" baseline="0"/>
            <a:t>Model explainability (SHAP, attention)</a:t>
          </a:r>
          <a:endParaRPr lang="en-US"/>
        </a:p>
      </dgm:t>
    </dgm:pt>
    <dgm:pt modelId="{D4B61E3C-4FC5-4535-B0DD-BA650AAE7EA1}" type="parTrans" cxnId="{66B9A095-7A73-4F08-BF77-F2C9FD62049F}">
      <dgm:prSet/>
      <dgm:spPr/>
      <dgm:t>
        <a:bodyPr/>
        <a:lstStyle/>
        <a:p>
          <a:endParaRPr lang="en-US"/>
        </a:p>
      </dgm:t>
    </dgm:pt>
    <dgm:pt modelId="{90436243-0809-48ED-B8FF-791AD22C1F52}" type="sibTrans" cxnId="{66B9A095-7A73-4F08-BF77-F2C9FD62049F}">
      <dgm:prSet/>
      <dgm:spPr/>
      <dgm:t>
        <a:bodyPr/>
        <a:lstStyle/>
        <a:p>
          <a:endParaRPr lang="en-US"/>
        </a:p>
      </dgm:t>
    </dgm:pt>
    <dgm:pt modelId="{BAEE30D5-118E-4E11-A3A9-FFBF4D40F933}">
      <dgm:prSet/>
      <dgm:spPr/>
      <dgm:t>
        <a:bodyPr/>
        <a:lstStyle/>
        <a:p>
          <a:r>
            <a:rPr lang="en-US" baseline="0"/>
            <a:t>Live retraining and more updates</a:t>
          </a:r>
          <a:endParaRPr lang="en-US"/>
        </a:p>
      </dgm:t>
    </dgm:pt>
    <dgm:pt modelId="{9C1B68F1-0704-41A0-95D8-A025186365AA}" type="parTrans" cxnId="{5C6D9B9E-8E8F-4CE6-9850-CF55BEAD7E86}">
      <dgm:prSet/>
      <dgm:spPr/>
      <dgm:t>
        <a:bodyPr/>
        <a:lstStyle/>
        <a:p>
          <a:endParaRPr lang="en-US"/>
        </a:p>
      </dgm:t>
    </dgm:pt>
    <dgm:pt modelId="{9AEB9A70-A07D-44A2-B2D1-7A519996EEC3}" type="sibTrans" cxnId="{5C6D9B9E-8E8F-4CE6-9850-CF55BEAD7E86}">
      <dgm:prSet/>
      <dgm:spPr/>
      <dgm:t>
        <a:bodyPr/>
        <a:lstStyle/>
        <a:p>
          <a:endParaRPr lang="en-US"/>
        </a:p>
      </dgm:t>
    </dgm:pt>
    <dgm:pt modelId="{C5158525-C403-431B-835B-3ABF8E8A3E74}" type="pres">
      <dgm:prSet presAssocID="{7D5A3FC0-077B-492E-BBFE-00FD5C2B2F1A}" presName="root" presStyleCnt="0">
        <dgm:presLayoutVars>
          <dgm:dir/>
          <dgm:resizeHandles val="exact"/>
        </dgm:presLayoutVars>
      </dgm:prSet>
      <dgm:spPr/>
    </dgm:pt>
    <dgm:pt modelId="{4A5DEB6E-3360-4CF9-A285-8AD31BDEA267}" type="pres">
      <dgm:prSet presAssocID="{B45BEAD8-7E04-4114-8E58-4991B8BAD032}" presName="compNode" presStyleCnt="0"/>
      <dgm:spPr/>
    </dgm:pt>
    <dgm:pt modelId="{F50BFE37-2B84-4922-8B54-61E4C644F8D2}" type="pres">
      <dgm:prSet presAssocID="{B45BEAD8-7E04-4114-8E58-4991B8BAD0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50C97508-0804-4550-BB02-A887BB8F2B6D}" type="pres">
      <dgm:prSet presAssocID="{B45BEAD8-7E04-4114-8E58-4991B8BAD032}" presName="spaceRect" presStyleCnt="0"/>
      <dgm:spPr/>
    </dgm:pt>
    <dgm:pt modelId="{5C22BD6B-747E-47A6-90DD-88DD33268495}" type="pres">
      <dgm:prSet presAssocID="{B45BEAD8-7E04-4114-8E58-4991B8BAD032}" presName="textRect" presStyleLbl="revTx" presStyleIdx="0" presStyleCnt="4">
        <dgm:presLayoutVars>
          <dgm:chMax val="1"/>
          <dgm:chPref val="1"/>
        </dgm:presLayoutVars>
      </dgm:prSet>
      <dgm:spPr/>
    </dgm:pt>
    <dgm:pt modelId="{091368CA-06DF-4502-B8F2-B59B10608D78}" type="pres">
      <dgm:prSet presAssocID="{17ED435A-FF75-4E12-AA42-0E7B4EB71999}" presName="sibTrans" presStyleCnt="0"/>
      <dgm:spPr/>
    </dgm:pt>
    <dgm:pt modelId="{76DA522B-5443-4890-B9EB-6AA2D001A7D9}" type="pres">
      <dgm:prSet presAssocID="{E060AA35-487C-4332-9B38-707D9FF61D74}" presName="compNode" presStyleCnt="0"/>
      <dgm:spPr/>
    </dgm:pt>
    <dgm:pt modelId="{4087919E-B24F-4565-BA28-EAA7C0BE241A}" type="pres">
      <dgm:prSet presAssocID="{E060AA35-487C-4332-9B38-707D9FF61D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050CA1-BB69-47C0-A5E5-98B3DC232B22}" type="pres">
      <dgm:prSet presAssocID="{E060AA35-487C-4332-9B38-707D9FF61D74}" presName="spaceRect" presStyleCnt="0"/>
      <dgm:spPr/>
    </dgm:pt>
    <dgm:pt modelId="{DDD062B2-2E7D-41F1-A6E7-19D97D8EED6A}" type="pres">
      <dgm:prSet presAssocID="{E060AA35-487C-4332-9B38-707D9FF61D74}" presName="textRect" presStyleLbl="revTx" presStyleIdx="1" presStyleCnt="4">
        <dgm:presLayoutVars>
          <dgm:chMax val="1"/>
          <dgm:chPref val="1"/>
        </dgm:presLayoutVars>
      </dgm:prSet>
      <dgm:spPr/>
    </dgm:pt>
    <dgm:pt modelId="{BE40AE4D-BAFB-4909-9ADF-80EA273503D1}" type="pres">
      <dgm:prSet presAssocID="{8C4935BD-AB12-4F81-BA91-3D5458DEA1E7}" presName="sibTrans" presStyleCnt="0"/>
      <dgm:spPr/>
    </dgm:pt>
    <dgm:pt modelId="{2E0EF2D3-F2A5-4B8A-8525-51944B16D6C4}" type="pres">
      <dgm:prSet presAssocID="{AD83C0FD-C811-4907-A10B-3E7501F1379F}" presName="compNode" presStyleCnt="0"/>
      <dgm:spPr/>
    </dgm:pt>
    <dgm:pt modelId="{BDB53C5D-DE20-4AB1-8DA1-467969FBB9C7}" type="pres">
      <dgm:prSet presAssocID="{AD83C0FD-C811-4907-A10B-3E7501F137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FBEF4A2-7E70-44DA-A32C-FF42ED1E5659}" type="pres">
      <dgm:prSet presAssocID="{AD83C0FD-C811-4907-A10B-3E7501F1379F}" presName="spaceRect" presStyleCnt="0"/>
      <dgm:spPr/>
    </dgm:pt>
    <dgm:pt modelId="{B9D3A11A-6F59-4BD5-8961-4088994F70E3}" type="pres">
      <dgm:prSet presAssocID="{AD83C0FD-C811-4907-A10B-3E7501F1379F}" presName="textRect" presStyleLbl="revTx" presStyleIdx="2" presStyleCnt="4">
        <dgm:presLayoutVars>
          <dgm:chMax val="1"/>
          <dgm:chPref val="1"/>
        </dgm:presLayoutVars>
      </dgm:prSet>
      <dgm:spPr/>
    </dgm:pt>
    <dgm:pt modelId="{EA93C4B4-0706-45B8-AF46-7BBA11D02B3B}" type="pres">
      <dgm:prSet presAssocID="{90436243-0809-48ED-B8FF-791AD22C1F52}" presName="sibTrans" presStyleCnt="0"/>
      <dgm:spPr/>
    </dgm:pt>
    <dgm:pt modelId="{BD1E5242-C2F1-4F00-89A3-7B4E4390B83D}" type="pres">
      <dgm:prSet presAssocID="{BAEE30D5-118E-4E11-A3A9-FFBF4D40F933}" presName="compNode" presStyleCnt="0"/>
      <dgm:spPr/>
    </dgm:pt>
    <dgm:pt modelId="{B44F5C65-B13C-4199-97E6-297D697CB92F}" type="pres">
      <dgm:prSet presAssocID="{BAEE30D5-118E-4E11-A3A9-FFBF4D40F9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10DDFBD-1F76-48C6-BB12-96D5F4FF9AE7}" type="pres">
      <dgm:prSet presAssocID="{BAEE30D5-118E-4E11-A3A9-FFBF4D40F933}" presName="spaceRect" presStyleCnt="0"/>
      <dgm:spPr/>
    </dgm:pt>
    <dgm:pt modelId="{8CFBF1E9-3444-4775-90FC-06F054755FFF}" type="pres">
      <dgm:prSet presAssocID="{BAEE30D5-118E-4E11-A3A9-FFBF4D40F9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0E242F-A6D2-4589-83C2-3CF3E9A73375}" srcId="{7D5A3FC0-077B-492E-BBFE-00FD5C2B2F1A}" destId="{B45BEAD8-7E04-4114-8E58-4991B8BAD032}" srcOrd="0" destOrd="0" parTransId="{E885D449-571C-4180-8A71-062461B2EEBC}" sibTransId="{17ED435A-FF75-4E12-AA42-0E7B4EB71999}"/>
    <dgm:cxn modelId="{E8B92A5E-0E36-467B-863D-E1FEA7AE0BCF}" type="presOf" srcId="{7D5A3FC0-077B-492E-BBFE-00FD5C2B2F1A}" destId="{C5158525-C403-431B-835B-3ABF8E8A3E74}" srcOrd="0" destOrd="0" presId="urn:microsoft.com/office/officeart/2018/2/layout/IconLabelList"/>
    <dgm:cxn modelId="{48C11143-274E-4E53-96B6-0A41FC2C196A}" type="presOf" srcId="{E060AA35-487C-4332-9B38-707D9FF61D74}" destId="{DDD062B2-2E7D-41F1-A6E7-19D97D8EED6A}" srcOrd="0" destOrd="0" presId="urn:microsoft.com/office/officeart/2018/2/layout/IconLabelList"/>
    <dgm:cxn modelId="{66B9A095-7A73-4F08-BF77-F2C9FD62049F}" srcId="{7D5A3FC0-077B-492E-BBFE-00FD5C2B2F1A}" destId="{AD83C0FD-C811-4907-A10B-3E7501F1379F}" srcOrd="2" destOrd="0" parTransId="{D4B61E3C-4FC5-4535-B0DD-BA650AAE7EA1}" sibTransId="{90436243-0809-48ED-B8FF-791AD22C1F52}"/>
    <dgm:cxn modelId="{5C6D9B9E-8E8F-4CE6-9850-CF55BEAD7E86}" srcId="{7D5A3FC0-077B-492E-BBFE-00FD5C2B2F1A}" destId="{BAEE30D5-118E-4E11-A3A9-FFBF4D40F933}" srcOrd="3" destOrd="0" parTransId="{9C1B68F1-0704-41A0-95D8-A025186365AA}" sibTransId="{9AEB9A70-A07D-44A2-B2D1-7A519996EEC3}"/>
    <dgm:cxn modelId="{59FE55D3-5D3D-44B2-8ABA-4A7C91793462}" type="presOf" srcId="{B45BEAD8-7E04-4114-8E58-4991B8BAD032}" destId="{5C22BD6B-747E-47A6-90DD-88DD33268495}" srcOrd="0" destOrd="0" presId="urn:microsoft.com/office/officeart/2018/2/layout/IconLabelList"/>
    <dgm:cxn modelId="{A309B5D8-4341-40FC-A8EE-87ED9715F83A}" type="presOf" srcId="{AD83C0FD-C811-4907-A10B-3E7501F1379F}" destId="{B9D3A11A-6F59-4BD5-8961-4088994F70E3}" srcOrd="0" destOrd="0" presId="urn:microsoft.com/office/officeart/2018/2/layout/IconLabelList"/>
    <dgm:cxn modelId="{86B137F5-E106-4B10-BB96-B649F4D30B08}" srcId="{7D5A3FC0-077B-492E-BBFE-00FD5C2B2F1A}" destId="{E060AA35-487C-4332-9B38-707D9FF61D74}" srcOrd="1" destOrd="0" parTransId="{F0AFF946-B179-487A-BC7E-BC0730ADE7C8}" sibTransId="{8C4935BD-AB12-4F81-BA91-3D5458DEA1E7}"/>
    <dgm:cxn modelId="{B5FAF2F6-80E9-4A04-AF50-9F7BB0B08636}" type="presOf" srcId="{BAEE30D5-118E-4E11-A3A9-FFBF4D40F933}" destId="{8CFBF1E9-3444-4775-90FC-06F054755FFF}" srcOrd="0" destOrd="0" presId="urn:microsoft.com/office/officeart/2018/2/layout/IconLabelList"/>
    <dgm:cxn modelId="{C22C86C8-DED8-4B9C-9AF7-791FD5F537E3}" type="presParOf" srcId="{C5158525-C403-431B-835B-3ABF8E8A3E74}" destId="{4A5DEB6E-3360-4CF9-A285-8AD31BDEA267}" srcOrd="0" destOrd="0" presId="urn:microsoft.com/office/officeart/2018/2/layout/IconLabelList"/>
    <dgm:cxn modelId="{71B90B65-45B6-42E6-A663-5A4534CFF8F7}" type="presParOf" srcId="{4A5DEB6E-3360-4CF9-A285-8AD31BDEA267}" destId="{F50BFE37-2B84-4922-8B54-61E4C644F8D2}" srcOrd="0" destOrd="0" presId="urn:microsoft.com/office/officeart/2018/2/layout/IconLabelList"/>
    <dgm:cxn modelId="{AE7F3639-0E37-4DA6-BD88-871AD713DDB2}" type="presParOf" srcId="{4A5DEB6E-3360-4CF9-A285-8AD31BDEA267}" destId="{50C97508-0804-4550-BB02-A887BB8F2B6D}" srcOrd="1" destOrd="0" presId="urn:microsoft.com/office/officeart/2018/2/layout/IconLabelList"/>
    <dgm:cxn modelId="{FF1BDAB3-A981-4A8A-B692-3115E4D1A4F8}" type="presParOf" srcId="{4A5DEB6E-3360-4CF9-A285-8AD31BDEA267}" destId="{5C22BD6B-747E-47A6-90DD-88DD33268495}" srcOrd="2" destOrd="0" presId="urn:microsoft.com/office/officeart/2018/2/layout/IconLabelList"/>
    <dgm:cxn modelId="{92767265-2F6B-48F1-86F7-D555CB49A603}" type="presParOf" srcId="{C5158525-C403-431B-835B-3ABF8E8A3E74}" destId="{091368CA-06DF-4502-B8F2-B59B10608D78}" srcOrd="1" destOrd="0" presId="urn:microsoft.com/office/officeart/2018/2/layout/IconLabelList"/>
    <dgm:cxn modelId="{365D7CFC-C767-42CA-AA96-858FCF226949}" type="presParOf" srcId="{C5158525-C403-431B-835B-3ABF8E8A3E74}" destId="{76DA522B-5443-4890-B9EB-6AA2D001A7D9}" srcOrd="2" destOrd="0" presId="urn:microsoft.com/office/officeart/2018/2/layout/IconLabelList"/>
    <dgm:cxn modelId="{0A54892B-B76B-4E3E-920F-5DD6DC60302C}" type="presParOf" srcId="{76DA522B-5443-4890-B9EB-6AA2D001A7D9}" destId="{4087919E-B24F-4565-BA28-EAA7C0BE241A}" srcOrd="0" destOrd="0" presId="urn:microsoft.com/office/officeart/2018/2/layout/IconLabelList"/>
    <dgm:cxn modelId="{3D79C538-94FE-4F19-AB87-74BAD6C58649}" type="presParOf" srcId="{76DA522B-5443-4890-B9EB-6AA2D001A7D9}" destId="{C3050CA1-BB69-47C0-A5E5-98B3DC232B22}" srcOrd="1" destOrd="0" presId="urn:microsoft.com/office/officeart/2018/2/layout/IconLabelList"/>
    <dgm:cxn modelId="{9A3280AD-97CC-48D9-9BA3-88E9A44F7946}" type="presParOf" srcId="{76DA522B-5443-4890-B9EB-6AA2D001A7D9}" destId="{DDD062B2-2E7D-41F1-A6E7-19D97D8EED6A}" srcOrd="2" destOrd="0" presId="urn:microsoft.com/office/officeart/2018/2/layout/IconLabelList"/>
    <dgm:cxn modelId="{772F33C4-76B2-4B6C-8D12-C84214B7574A}" type="presParOf" srcId="{C5158525-C403-431B-835B-3ABF8E8A3E74}" destId="{BE40AE4D-BAFB-4909-9ADF-80EA273503D1}" srcOrd="3" destOrd="0" presId="urn:microsoft.com/office/officeart/2018/2/layout/IconLabelList"/>
    <dgm:cxn modelId="{F29EA1A9-71E4-4314-86DE-D6D41413E8D6}" type="presParOf" srcId="{C5158525-C403-431B-835B-3ABF8E8A3E74}" destId="{2E0EF2D3-F2A5-4B8A-8525-51944B16D6C4}" srcOrd="4" destOrd="0" presId="urn:microsoft.com/office/officeart/2018/2/layout/IconLabelList"/>
    <dgm:cxn modelId="{79ECE81C-7642-4FB8-B5AD-1C66BA24CFDB}" type="presParOf" srcId="{2E0EF2D3-F2A5-4B8A-8525-51944B16D6C4}" destId="{BDB53C5D-DE20-4AB1-8DA1-467969FBB9C7}" srcOrd="0" destOrd="0" presId="urn:microsoft.com/office/officeart/2018/2/layout/IconLabelList"/>
    <dgm:cxn modelId="{C95F7145-7DE0-4E4E-A734-6F19C6EF7E7C}" type="presParOf" srcId="{2E0EF2D3-F2A5-4B8A-8525-51944B16D6C4}" destId="{DFBEF4A2-7E70-44DA-A32C-FF42ED1E5659}" srcOrd="1" destOrd="0" presId="urn:microsoft.com/office/officeart/2018/2/layout/IconLabelList"/>
    <dgm:cxn modelId="{4BF12D07-2310-4096-AA2E-ABA8A326E15E}" type="presParOf" srcId="{2E0EF2D3-F2A5-4B8A-8525-51944B16D6C4}" destId="{B9D3A11A-6F59-4BD5-8961-4088994F70E3}" srcOrd="2" destOrd="0" presId="urn:microsoft.com/office/officeart/2018/2/layout/IconLabelList"/>
    <dgm:cxn modelId="{1B0A1474-9586-4152-BC7C-5D35E293E09A}" type="presParOf" srcId="{C5158525-C403-431B-835B-3ABF8E8A3E74}" destId="{EA93C4B4-0706-45B8-AF46-7BBA11D02B3B}" srcOrd="5" destOrd="0" presId="urn:microsoft.com/office/officeart/2018/2/layout/IconLabelList"/>
    <dgm:cxn modelId="{66C0D911-4441-4E69-A36D-0B0276B5DCAF}" type="presParOf" srcId="{C5158525-C403-431B-835B-3ABF8E8A3E74}" destId="{BD1E5242-C2F1-4F00-89A3-7B4E4390B83D}" srcOrd="6" destOrd="0" presId="urn:microsoft.com/office/officeart/2018/2/layout/IconLabelList"/>
    <dgm:cxn modelId="{ABD06A91-727B-4C39-BAA4-E698D014B36D}" type="presParOf" srcId="{BD1E5242-C2F1-4F00-89A3-7B4E4390B83D}" destId="{B44F5C65-B13C-4199-97E6-297D697CB92F}" srcOrd="0" destOrd="0" presId="urn:microsoft.com/office/officeart/2018/2/layout/IconLabelList"/>
    <dgm:cxn modelId="{CD289C2C-341B-4930-A729-83324490AB81}" type="presParOf" srcId="{BD1E5242-C2F1-4F00-89A3-7B4E4390B83D}" destId="{A10DDFBD-1F76-48C6-BB12-96D5F4FF9AE7}" srcOrd="1" destOrd="0" presId="urn:microsoft.com/office/officeart/2018/2/layout/IconLabelList"/>
    <dgm:cxn modelId="{9EBD7720-CA8D-47D3-BC12-F26AE53AA869}" type="presParOf" srcId="{BD1E5242-C2F1-4F00-89A3-7B4E4390B83D}" destId="{8CFBF1E9-3444-4775-90FC-06F054755F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967DF4A-1EC2-4295-88C4-5D7E52DE15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95607BA-2E30-4459-99D7-71127CB061ED}">
      <dgm:prSet/>
      <dgm:spPr/>
      <dgm:t>
        <a:bodyPr/>
        <a:lstStyle/>
        <a:p>
          <a:r>
            <a:rPr lang="en-US" baseline="0"/>
            <a:t>yfinance</a:t>
          </a:r>
          <a:endParaRPr lang="en-US"/>
        </a:p>
      </dgm:t>
    </dgm:pt>
    <dgm:pt modelId="{4EE63A89-C11B-4E69-B31B-804C80CC76D5}" type="parTrans" cxnId="{29589254-18D4-4E66-B9CE-3EE60C1990B3}">
      <dgm:prSet/>
      <dgm:spPr/>
      <dgm:t>
        <a:bodyPr/>
        <a:lstStyle/>
        <a:p>
          <a:endParaRPr lang="en-US"/>
        </a:p>
      </dgm:t>
    </dgm:pt>
    <dgm:pt modelId="{2D93BA57-5844-4D19-A193-0DCED011669C}" type="sibTrans" cxnId="{29589254-18D4-4E66-B9CE-3EE60C1990B3}">
      <dgm:prSet/>
      <dgm:spPr/>
      <dgm:t>
        <a:bodyPr/>
        <a:lstStyle/>
        <a:p>
          <a:endParaRPr lang="en-US"/>
        </a:p>
      </dgm:t>
    </dgm:pt>
    <dgm:pt modelId="{856B2770-5939-411E-BD35-E3067F509B0E}">
      <dgm:prSet/>
      <dgm:spPr/>
      <dgm:t>
        <a:bodyPr/>
        <a:lstStyle/>
        <a:p>
          <a:r>
            <a:rPr lang="en-US" baseline="0"/>
            <a:t>TensorFlow</a:t>
          </a:r>
          <a:endParaRPr lang="en-US"/>
        </a:p>
      </dgm:t>
    </dgm:pt>
    <dgm:pt modelId="{4781683A-90DA-47AB-980D-5777491C8E94}" type="parTrans" cxnId="{CDABB00A-6F07-41D9-A57C-BD8A01B335C4}">
      <dgm:prSet/>
      <dgm:spPr/>
      <dgm:t>
        <a:bodyPr/>
        <a:lstStyle/>
        <a:p>
          <a:endParaRPr lang="en-US"/>
        </a:p>
      </dgm:t>
    </dgm:pt>
    <dgm:pt modelId="{ADC95903-2321-41F8-977E-3B631F800AF7}" type="sibTrans" cxnId="{CDABB00A-6F07-41D9-A57C-BD8A01B335C4}">
      <dgm:prSet/>
      <dgm:spPr/>
      <dgm:t>
        <a:bodyPr/>
        <a:lstStyle/>
        <a:p>
          <a:endParaRPr lang="en-US"/>
        </a:p>
      </dgm:t>
    </dgm:pt>
    <dgm:pt modelId="{3F72181E-A7A8-42C8-BF8E-179C595C6512}">
      <dgm:prSet/>
      <dgm:spPr/>
      <dgm:t>
        <a:bodyPr/>
        <a:lstStyle/>
        <a:p>
          <a:r>
            <a:rPr lang="en-US" baseline="0"/>
            <a:t>FastAPI</a:t>
          </a:r>
          <a:endParaRPr lang="en-US"/>
        </a:p>
      </dgm:t>
    </dgm:pt>
    <dgm:pt modelId="{44A457B7-1675-497A-9A80-BE3852BE766B}" type="parTrans" cxnId="{0259ED62-52CD-427B-8685-2420E5A133FF}">
      <dgm:prSet/>
      <dgm:spPr/>
      <dgm:t>
        <a:bodyPr/>
        <a:lstStyle/>
        <a:p>
          <a:endParaRPr lang="en-US"/>
        </a:p>
      </dgm:t>
    </dgm:pt>
    <dgm:pt modelId="{8783A71A-56A8-4E6C-B0FE-E958C5F48985}" type="sibTrans" cxnId="{0259ED62-52CD-427B-8685-2420E5A133FF}">
      <dgm:prSet/>
      <dgm:spPr/>
      <dgm:t>
        <a:bodyPr/>
        <a:lstStyle/>
        <a:p>
          <a:endParaRPr lang="en-US"/>
        </a:p>
      </dgm:t>
    </dgm:pt>
    <dgm:pt modelId="{23BA5D87-942D-42A1-AF85-A5C0E2A75595}">
      <dgm:prSet/>
      <dgm:spPr/>
      <dgm:t>
        <a:bodyPr/>
        <a:lstStyle/>
        <a:p>
          <a:r>
            <a:rPr lang="en-US" baseline="0"/>
            <a:t>React.js</a:t>
          </a:r>
          <a:endParaRPr lang="en-US"/>
        </a:p>
      </dgm:t>
    </dgm:pt>
    <dgm:pt modelId="{63F75CFA-53AE-43F2-BB6D-DA758F0E7E51}" type="parTrans" cxnId="{534A919D-336F-40E3-8FC9-59DACF9B66C6}">
      <dgm:prSet/>
      <dgm:spPr/>
      <dgm:t>
        <a:bodyPr/>
        <a:lstStyle/>
        <a:p>
          <a:endParaRPr lang="en-US"/>
        </a:p>
      </dgm:t>
    </dgm:pt>
    <dgm:pt modelId="{B49CD3B7-67BF-44A1-A68D-911FBEEDE2F1}" type="sibTrans" cxnId="{534A919D-336F-40E3-8FC9-59DACF9B66C6}">
      <dgm:prSet/>
      <dgm:spPr/>
      <dgm:t>
        <a:bodyPr/>
        <a:lstStyle/>
        <a:p>
          <a:endParaRPr lang="en-US"/>
        </a:p>
      </dgm:t>
    </dgm:pt>
    <dgm:pt modelId="{61AD4077-CE11-458E-8414-807A878093B4}">
      <dgm:prSet/>
      <dgm:spPr/>
      <dgm:t>
        <a:bodyPr/>
        <a:lstStyle/>
        <a:p>
          <a:r>
            <a:rPr lang="en-US" baseline="0"/>
            <a:t>Yahoo Finance data sources</a:t>
          </a:r>
          <a:endParaRPr lang="en-US"/>
        </a:p>
      </dgm:t>
    </dgm:pt>
    <dgm:pt modelId="{91117998-4BC8-41AF-B1E8-B00BABD6ED1E}" type="parTrans" cxnId="{8DF2582E-7A3D-462F-8D7E-D5976B4F1A28}">
      <dgm:prSet/>
      <dgm:spPr/>
      <dgm:t>
        <a:bodyPr/>
        <a:lstStyle/>
        <a:p>
          <a:endParaRPr lang="en-US"/>
        </a:p>
      </dgm:t>
    </dgm:pt>
    <dgm:pt modelId="{CF2ECC03-7C8D-4E4F-A812-00BF84B86D9C}" type="sibTrans" cxnId="{8DF2582E-7A3D-462F-8D7E-D5976B4F1A28}">
      <dgm:prSet/>
      <dgm:spPr/>
      <dgm:t>
        <a:bodyPr/>
        <a:lstStyle/>
        <a:p>
          <a:endParaRPr lang="en-US"/>
        </a:p>
      </dgm:t>
    </dgm:pt>
    <dgm:pt modelId="{BD1E47AC-D076-4B49-B3A3-AECCEBCF23B2}" type="pres">
      <dgm:prSet presAssocID="{5967DF4A-1EC2-4295-88C4-5D7E52DE159D}" presName="linear" presStyleCnt="0">
        <dgm:presLayoutVars>
          <dgm:animLvl val="lvl"/>
          <dgm:resizeHandles val="exact"/>
        </dgm:presLayoutVars>
      </dgm:prSet>
      <dgm:spPr/>
    </dgm:pt>
    <dgm:pt modelId="{F46BADEC-A77C-40A9-889F-46D9D3278083}" type="pres">
      <dgm:prSet presAssocID="{495607BA-2E30-4459-99D7-71127CB061E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7E4874-F801-41B5-A9A0-BF667093F249}" type="pres">
      <dgm:prSet presAssocID="{2D93BA57-5844-4D19-A193-0DCED011669C}" presName="spacer" presStyleCnt="0"/>
      <dgm:spPr/>
    </dgm:pt>
    <dgm:pt modelId="{436832C9-AF6F-40E7-B59F-C741D816A255}" type="pres">
      <dgm:prSet presAssocID="{856B2770-5939-411E-BD35-E3067F509B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3EA889D-A092-459A-97C2-7EC10C16AC3C}" type="pres">
      <dgm:prSet presAssocID="{ADC95903-2321-41F8-977E-3B631F800AF7}" presName="spacer" presStyleCnt="0"/>
      <dgm:spPr/>
    </dgm:pt>
    <dgm:pt modelId="{0365662E-C55A-4D82-B0EC-998FFE2F01E0}" type="pres">
      <dgm:prSet presAssocID="{3F72181E-A7A8-42C8-BF8E-179C595C651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981567-B4B0-4B35-B4AA-B99E80764CDD}" type="pres">
      <dgm:prSet presAssocID="{8783A71A-56A8-4E6C-B0FE-E958C5F48985}" presName="spacer" presStyleCnt="0"/>
      <dgm:spPr/>
    </dgm:pt>
    <dgm:pt modelId="{C9C42C74-F0B3-43BB-A3F1-2CEA8BE00289}" type="pres">
      <dgm:prSet presAssocID="{23BA5D87-942D-42A1-AF85-A5C0E2A7559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C507D9-FF2E-4D09-8BF6-217963FBCC51}" type="pres">
      <dgm:prSet presAssocID="{B49CD3B7-67BF-44A1-A68D-911FBEEDE2F1}" presName="spacer" presStyleCnt="0"/>
      <dgm:spPr/>
    </dgm:pt>
    <dgm:pt modelId="{EFC4043F-7404-4EF4-80DA-D0E84CDE15EE}" type="pres">
      <dgm:prSet presAssocID="{61AD4077-CE11-458E-8414-807A878093B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DABB00A-6F07-41D9-A57C-BD8A01B335C4}" srcId="{5967DF4A-1EC2-4295-88C4-5D7E52DE159D}" destId="{856B2770-5939-411E-BD35-E3067F509B0E}" srcOrd="1" destOrd="0" parTransId="{4781683A-90DA-47AB-980D-5777491C8E94}" sibTransId="{ADC95903-2321-41F8-977E-3B631F800AF7}"/>
    <dgm:cxn modelId="{8E4E7621-0A54-485E-8554-C756D8E3DE9B}" type="presOf" srcId="{856B2770-5939-411E-BD35-E3067F509B0E}" destId="{436832C9-AF6F-40E7-B59F-C741D816A255}" srcOrd="0" destOrd="0" presId="urn:microsoft.com/office/officeart/2005/8/layout/vList2"/>
    <dgm:cxn modelId="{8DF2582E-7A3D-462F-8D7E-D5976B4F1A28}" srcId="{5967DF4A-1EC2-4295-88C4-5D7E52DE159D}" destId="{61AD4077-CE11-458E-8414-807A878093B4}" srcOrd="4" destOrd="0" parTransId="{91117998-4BC8-41AF-B1E8-B00BABD6ED1E}" sibTransId="{CF2ECC03-7C8D-4E4F-A812-00BF84B86D9C}"/>
    <dgm:cxn modelId="{0259ED62-52CD-427B-8685-2420E5A133FF}" srcId="{5967DF4A-1EC2-4295-88C4-5D7E52DE159D}" destId="{3F72181E-A7A8-42C8-BF8E-179C595C6512}" srcOrd="2" destOrd="0" parTransId="{44A457B7-1675-497A-9A80-BE3852BE766B}" sibTransId="{8783A71A-56A8-4E6C-B0FE-E958C5F48985}"/>
    <dgm:cxn modelId="{29589254-18D4-4E66-B9CE-3EE60C1990B3}" srcId="{5967DF4A-1EC2-4295-88C4-5D7E52DE159D}" destId="{495607BA-2E30-4459-99D7-71127CB061ED}" srcOrd="0" destOrd="0" parTransId="{4EE63A89-C11B-4E69-B31B-804C80CC76D5}" sibTransId="{2D93BA57-5844-4D19-A193-0DCED011669C}"/>
    <dgm:cxn modelId="{C8DB907F-6AE3-4F8A-984C-18D4EDA9D7C8}" type="presOf" srcId="{5967DF4A-1EC2-4295-88C4-5D7E52DE159D}" destId="{BD1E47AC-D076-4B49-B3A3-AECCEBCF23B2}" srcOrd="0" destOrd="0" presId="urn:microsoft.com/office/officeart/2005/8/layout/vList2"/>
    <dgm:cxn modelId="{142D4592-B564-45CC-A98F-A01FC4411A5E}" type="presOf" srcId="{61AD4077-CE11-458E-8414-807A878093B4}" destId="{EFC4043F-7404-4EF4-80DA-D0E84CDE15EE}" srcOrd="0" destOrd="0" presId="urn:microsoft.com/office/officeart/2005/8/layout/vList2"/>
    <dgm:cxn modelId="{8BE1B89B-6DF3-48D8-A181-A26483C5F3F4}" type="presOf" srcId="{23BA5D87-942D-42A1-AF85-A5C0E2A75595}" destId="{C9C42C74-F0B3-43BB-A3F1-2CEA8BE00289}" srcOrd="0" destOrd="0" presId="urn:microsoft.com/office/officeart/2005/8/layout/vList2"/>
    <dgm:cxn modelId="{534A919D-336F-40E3-8FC9-59DACF9B66C6}" srcId="{5967DF4A-1EC2-4295-88C4-5D7E52DE159D}" destId="{23BA5D87-942D-42A1-AF85-A5C0E2A75595}" srcOrd="3" destOrd="0" parTransId="{63F75CFA-53AE-43F2-BB6D-DA758F0E7E51}" sibTransId="{B49CD3B7-67BF-44A1-A68D-911FBEEDE2F1}"/>
    <dgm:cxn modelId="{0D301FEC-05E3-45D1-BCB0-0FF5C8CB0BE0}" type="presOf" srcId="{3F72181E-A7A8-42C8-BF8E-179C595C6512}" destId="{0365662E-C55A-4D82-B0EC-998FFE2F01E0}" srcOrd="0" destOrd="0" presId="urn:microsoft.com/office/officeart/2005/8/layout/vList2"/>
    <dgm:cxn modelId="{B9B00CFB-8E33-42FB-AE69-B78CA5BA7DD0}" type="presOf" srcId="{495607BA-2E30-4459-99D7-71127CB061ED}" destId="{F46BADEC-A77C-40A9-889F-46D9D3278083}" srcOrd="0" destOrd="0" presId="urn:microsoft.com/office/officeart/2005/8/layout/vList2"/>
    <dgm:cxn modelId="{19B34811-B8BB-4022-8FC2-E6C53B811788}" type="presParOf" srcId="{BD1E47AC-D076-4B49-B3A3-AECCEBCF23B2}" destId="{F46BADEC-A77C-40A9-889F-46D9D3278083}" srcOrd="0" destOrd="0" presId="urn:microsoft.com/office/officeart/2005/8/layout/vList2"/>
    <dgm:cxn modelId="{A278C383-9952-4457-BDDE-9422CFF21911}" type="presParOf" srcId="{BD1E47AC-D076-4B49-B3A3-AECCEBCF23B2}" destId="{CA7E4874-F801-41B5-A9A0-BF667093F249}" srcOrd="1" destOrd="0" presId="urn:microsoft.com/office/officeart/2005/8/layout/vList2"/>
    <dgm:cxn modelId="{404B8A5B-BA80-4D17-9B3F-78C96D9CB3FD}" type="presParOf" srcId="{BD1E47AC-D076-4B49-B3A3-AECCEBCF23B2}" destId="{436832C9-AF6F-40E7-B59F-C741D816A255}" srcOrd="2" destOrd="0" presId="urn:microsoft.com/office/officeart/2005/8/layout/vList2"/>
    <dgm:cxn modelId="{4A3A36C4-AFA2-4143-8E41-1E3E118AD0FB}" type="presParOf" srcId="{BD1E47AC-D076-4B49-B3A3-AECCEBCF23B2}" destId="{F3EA889D-A092-459A-97C2-7EC10C16AC3C}" srcOrd="3" destOrd="0" presId="urn:microsoft.com/office/officeart/2005/8/layout/vList2"/>
    <dgm:cxn modelId="{5C008957-64E1-4596-A6C0-ADE14E3F2125}" type="presParOf" srcId="{BD1E47AC-D076-4B49-B3A3-AECCEBCF23B2}" destId="{0365662E-C55A-4D82-B0EC-998FFE2F01E0}" srcOrd="4" destOrd="0" presId="urn:microsoft.com/office/officeart/2005/8/layout/vList2"/>
    <dgm:cxn modelId="{015AA947-092F-4609-BE57-928A6E0BDB0D}" type="presParOf" srcId="{BD1E47AC-D076-4B49-B3A3-AECCEBCF23B2}" destId="{A0981567-B4B0-4B35-B4AA-B99E80764CDD}" srcOrd="5" destOrd="0" presId="urn:microsoft.com/office/officeart/2005/8/layout/vList2"/>
    <dgm:cxn modelId="{FB56C619-2E11-4C2E-9A23-85946D0AD58D}" type="presParOf" srcId="{BD1E47AC-D076-4B49-B3A3-AECCEBCF23B2}" destId="{C9C42C74-F0B3-43BB-A3F1-2CEA8BE00289}" srcOrd="6" destOrd="0" presId="urn:microsoft.com/office/officeart/2005/8/layout/vList2"/>
    <dgm:cxn modelId="{1E8CD7BF-9F0A-4CB0-B2DF-C4839367969D}" type="presParOf" srcId="{BD1E47AC-D076-4B49-B3A3-AECCEBCF23B2}" destId="{B0C507D9-FF2E-4D09-8BF6-217963FBCC51}" srcOrd="7" destOrd="0" presId="urn:microsoft.com/office/officeart/2005/8/layout/vList2"/>
    <dgm:cxn modelId="{0381F805-51EC-411F-B8AA-B8EA23D9FBE7}" type="presParOf" srcId="{BD1E47AC-D076-4B49-B3A3-AECCEBCF23B2}" destId="{EFC4043F-7404-4EF4-80DA-D0E84CDE15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46AABC-32FD-4AF7-8D8A-DFB2D945840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BE945B-3A1C-425A-9B27-5E14248C6E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Data Source: Yahoo Finance via yfinance API</a:t>
          </a:r>
          <a:endParaRPr lang="en-US"/>
        </a:p>
      </dgm:t>
    </dgm:pt>
    <dgm:pt modelId="{17EF5E53-03D8-4899-9208-231592A1A014}" type="parTrans" cxnId="{DFF73F49-51E2-491A-B4D1-538A07FDA1FD}">
      <dgm:prSet/>
      <dgm:spPr/>
      <dgm:t>
        <a:bodyPr/>
        <a:lstStyle/>
        <a:p>
          <a:endParaRPr lang="en-US"/>
        </a:p>
      </dgm:t>
    </dgm:pt>
    <dgm:pt modelId="{CCB0722E-D085-4809-9719-B9C8619530AD}" type="sibTrans" cxnId="{DFF73F49-51E2-491A-B4D1-538A07FDA1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E0527D-1109-49B5-85AF-BDE067ADFD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Tickers Used for Training: 15 diverse stocks (large caps, tech, finance, etc.)</a:t>
          </a:r>
          <a:endParaRPr lang="en-US"/>
        </a:p>
      </dgm:t>
    </dgm:pt>
    <dgm:pt modelId="{ADECB9D2-9BCE-409D-9AF7-D7DB32C1EAAD}" type="parTrans" cxnId="{F7C7622D-45D2-42B8-B37C-E766EAF3CB00}">
      <dgm:prSet/>
      <dgm:spPr/>
      <dgm:t>
        <a:bodyPr/>
        <a:lstStyle/>
        <a:p>
          <a:endParaRPr lang="en-US"/>
        </a:p>
      </dgm:t>
    </dgm:pt>
    <dgm:pt modelId="{B9FA961E-E9F3-48DA-8E0C-8B3C029959EE}" type="sibTrans" cxnId="{F7C7622D-45D2-42B8-B37C-E766EAF3CB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862ADF-7CB4-4E43-9B2A-8A10B452A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Features Used: Only the daily closing price</a:t>
          </a:r>
          <a:endParaRPr lang="en-US"/>
        </a:p>
      </dgm:t>
    </dgm:pt>
    <dgm:pt modelId="{9BD43AD2-C491-4055-B8AE-9D23B589282C}" type="parTrans" cxnId="{1E7CE64E-C3D7-4CC0-9BB5-C6BEADFE6191}">
      <dgm:prSet/>
      <dgm:spPr/>
      <dgm:t>
        <a:bodyPr/>
        <a:lstStyle/>
        <a:p>
          <a:endParaRPr lang="en-US"/>
        </a:p>
      </dgm:t>
    </dgm:pt>
    <dgm:pt modelId="{DE2A328D-0571-4009-86D6-1FFD298DA83B}" type="sibTrans" cxnId="{1E7CE64E-C3D7-4CC0-9BB5-C6BEADFE61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D24218-0C83-446B-804B-E1E3F8EC54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Data from all stocks concatenated for a richer training dataset</a:t>
          </a:r>
          <a:endParaRPr lang="en-US"/>
        </a:p>
      </dgm:t>
    </dgm:pt>
    <dgm:pt modelId="{59B336E2-8E5A-4AFD-BAB8-A5967464C048}" type="parTrans" cxnId="{EEDA3E65-84BF-4A9A-9D91-48F5F1B16306}">
      <dgm:prSet/>
      <dgm:spPr/>
      <dgm:t>
        <a:bodyPr/>
        <a:lstStyle/>
        <a:p>
          <a:endParaRPr lang="en-US"/>
        </a:p>
      </dgm:t>
    </dgm:pt>
    <dgm:pt modelId="{8C68FB20-C3BF-47F0-882A-D9464214C34A}" type="sibTrans" cxnId="{EEDA3E65-84BF-4A9A-9D91-48F5F1B163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E1D719-82F1-496A-9B97-60F837AFF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Scaling: Prices normalized to [0, 1] using MinMaxScaler</a:t>
          </a:r>
          <a:endParaRPr lang="en-US"/>
        </a:p>
      </dgm:t>
    </dgm:pt>
    <dgm:pt modelId="{7F09FD4E-4426-42BC-8EA7-B21C7161D547}" type="parTrans" cxnId="{57BE150E-7DE3-46C7-BEBE-78864A25A0CC}">
      <dgm:prSet/>
      <dgm:spPr/>
      <dgm:t>
        <a:bodyPr/>
        <a:lstStyle/>
        <a:p>
          <a:endParaRPr lang="en-US"/>
        </a:p>
      </dgm:t>
    </dgm:pt>
    <dgm:pt modelId="{741E1246-B4B8-4E18-8991-05939AF0E4C6}" type="sibTrans" cxnId="{57BE150E-7DE3-46C7-BEBE-78864A25A0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D6E1C6-0796-4FD2-9946-7F2BF57AE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Training Windows: Different window sizes for “predict based on” (1, 5, 10, 20, 60, 120 days)</a:t>
          </a:r>
          <a:endParaRPr lang="en-US"/>
        </a:p>
      </dgm:t>
    </dgm:pt>
    <dgm:pt modelId="{90328DAF-E6C2-4243-90DF-A4B849178A0D}" type="parTrans" cxnId="{A9C951AC-5EA8-412C-8621-BB77AF27F138}">
      <dgm:prSet/>
      <dgm:spPr/>
      <dgm:t>
        <a:bodyPr/>
        <a:lstStyle/>
        <a:p>
          <a:endParaRPr lang="en-US"/>
        </a:p>
      </dgm:t>
    </dgm:pt>
    <dgm:pt modelId="{B9F76D2E-069F-4C88-A7A6-DF0082D6C8CB}" type="sibTrans" cxnId="{A9C951AC-5EA8-412C-8621-BB77AF27F138}">
      <dgm:prSet/>
      <dgm:spPr/>
      <dgm:t>
        <a:bodyPr/>
        <a:lstStyle/>
        <a:p>
          <a:endParaRPr lang="en-US"/>
        </a:p>
      </dgm:t>
    </dgm:pt>
    <dgm:pt modelId="{E133444E-6537-4D99-B795-A714E15A6D47}" type="pres">
      <dgm:prSet presAssocID="{1046AABC-32FD-4AF7-8D8A-DFB2D9458406}" presName="root" presStyleCnt="0">
        <dgm:presLayoutVars>
          <dgm:dir/>
          <dgm:resizeHandles val="exact"/>
        </dgm:presLayoutVars>
      </dgm:prSet>
      <dgm:spPr/>
    </dgm:pt>
    <dgm:pt modelId="{14B36084-A891-41AD-A444-19987997C256}" type="pres">
      <dgm:prSet presAssocID="{1046AABC-32FD-4AF7-8D8A-DFB2D9458406}" presName="container" presStyleCnt="0">
        <dgm:presLayoutVars>
          <dgm:dir/>
          <dgm:resizeHandles val="exact"/>
        </dgm:presLayoutVars>
      </dgm:prSet>
      <dgm:spPr/>
    </dgm:pt>
    <dgm:pt modelId="{5F93AB0E-5A2B-4164-A620-500547BF5D98}" type="pres">
      <dgm:prSet presAssocID="{0BBE945B-3A1C-425A-9B27-5E14248C6ED3}" presName="compNode" presStyleCnt="0"/>
      <dgm:spPr/>
    </dgm:pt>
    <dgm:pt modelId="{BAA3E265-306C-4BAD-BEAA-9D5D20163F2E}" type="pres">
      <dgm:prSet presAssocID="{0BBE945B-3A1C-425A-9B27-5E14248C6ED3}" presName="iconBgRect" presStyleLbl="bgShp" presStyleIdx="0" presStyleCnt="6"/>
      <dgm:spPr/>
    </dgm:pt>
    <dgm:pt modelId="{34C4604A-60A7-45CC-96A3-954A68D67645}" type="pres">
      <dgm:prSet presAssocID="{0BBE945B-3A1C-425A-9B27-5E14248C6E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02F138-A6FA-42E9-B591-1C0FF89AA60B}" type="pres">
      <dgm:prSet presAssocID="{0BBE945B-3A1C-425A-9B27-5E14248C6ED3}" presName="spaceRect" presStyleCnt="0"/>
      <dgm:spPr/>
    </dgm:pt>
    <dgm:pt modelId="{C6B6FDB7-E920-4D49-84B9-C4D89D798499}" type="pres">
      <dgm:prSet presAssocID="{0BBE945B-3A1C-425A-9B27-5E14248C6ED3}" presName="textRect" presStyleLbl="revTx" presStyleIdx="0" presStyleCnt="6">
        <dgm:presLayoutVars>
          <dgm:chMax val="1"/>
          <dgm:chPref val="1"/>
        </dgm:presLayoutVars>
      </dgm:prSet>
      <dgm:spPr/>
    </dgm:pt>
    <dgm:pt modelId="{47321148-CA1C-4240-9BA5-CEC3182BA3C0}" type="pres">
      <dgm:prSet presAssocID="{CCB0722E-D085-4809-9719-B9C8619530AD}" presName="sibTrans" presStyleLbl="sibTrans2D1" presStyleIdx="0" presStyleCnt="0"/>
      <dgm:spPr/>
    </dgm:pt>
    <dgm:pt modelId="{D1ACB47B-48DC-45F6-83C0-22A95E844AE5}" type="pres">
      <dgm:prSet presAssocID="{A6E0527D-1109-49B5-85AF-BDE067ADFDAD}" presName="compNode" presStyleCnt="0"/>
      <dgm:spPr/>
    </dgm:pt>
    <dgm:pt modelId="{91891675-22C3-4DE2-98BB-B879D82CDD05}" type="pres">
      <dgm:prSet presAssocID="{A6E0527D-1109-49B5-85AF-BDE067ADFDAD}" presName="iconBgRect" presStyleLbl="bgShp" presStyleIdx="1" presStyleCnt="6"/>
      <dgm:spPr/>
    </dgm:pt>
    <dgm:pt modelId="{DE632D1F-49D2-4891-9B67-4D6BB3F3CBF4}" type="pres">
      <dgm:prSet presAssocID="{A6E0527D-1109-49B5-85AF-BDE067ADFDA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3A9B3E9-2E7B-45DD-AF41-5CF436BEEC20}" type="pres">
      <dgm:prSet presAssocID="{A6E0527D-1109-49B5-85AF-BDE067ADFDAD}" presName="spaceRect" presStyleCnt="0"/>
      <dgm:spPr/>
    </dgm:pt>
    <dgm:pt modelId="{825E2484-2495-4827-B5AE-B13C8D035F4A}" type="pres">
      <dgm:prSet presAssocID="{A6E0527D-1109-49B5-85AF-BDE067ADFDAD}" presName="textRect" presStyleLbl="revTx" presStyleIdx="1" presStyleCnt="6">
        <dgm:presLayoutVars>
          <dgm:chMax val="1"/>
          <dgm:chPref val="1"/>
        </dgm:presLayoutVars>
      </dgm:prSet>
      <dgm:spPr/>
    </dgm:pt>
    <dgm:pt modelId="{4FF0DC7C-7B20-4F82-BBB6-F0F18A790C6F}" type="pres">
      <dgm:prSet presAssocID="{B9FA961E-E9F3-48DA-8E0C-8B3C029959EE}" presName="sibTrans" presStyleLbl="sibTrans2D1" presStyleIdx="0" presStyleCnt="0"/>
      <dgm:spPr/>
    </dgm:pt>
    <dgm:pt modelId="{6D175208-B09A-403C-B324-BA19507C1AE3}" type="pres">
      <dgm:prSet presAssocID="{40862ADF-7CB4-4E43-9B2A-8A10B452A430}" presName="compNode" presStyleCnt="0"/>
      <dgm:spPr/>
    </dgm:pt>
    <dgm:pt modelId="{A86647F8-74D2-4CB7-B5BD-77AB9E0FF904}" type="pres">
      <dgm:prSet presAssocID="{40862ADF-7CB4-4E43-9B2A-8A10B452A430}" presName="iconBgRect" presStyleLbl="bgShp" presStyleIdx="2" presStyleCnt="6"/>
      <dgm:spPr/>
    </dgm:pt>
    <dgm:pt modelId="{B360E7F6-689C-49E7-B216-AEB4293D8481}" type="pres">
      <dgm:prSet presAssocID="{40862ADF-7CB4-4E43-9B2A-8A10B452A43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B81B732-5F1D-4DFE-B95E-F0E92E20B3E4}" type="pres">
      <dgm:prSet presAssocID="{40862ADF-7CB4-4E43-9B2A-8A10B452A430}" presName="spaceRect" presStyleCnt="0"/>
      <dgm:spPr/>
    </dgm:pt>
    <dgm:pt modelId="{41F2F03D-625B-4DC1-BA72-BDC58F1F17D1}" type="pres">
      <dgm:prSet presAssocID="{40862ADF-7CB4-4E43-9B2A-8A10B452A430}" presName="textRect" presStyleLbl="revTx" presStyleIdx="2" presStyleCnt="6">
        <dgm:presLayoutVars>
          <dgm:chMax val="1"/>
          <dgm:chPref val="1"/>
        </dgm:presLayoutVars>
      </dgm:prSet>
      <dgm:spPr/>
    </dgm:pt>
    <dgm:pt modelId="{411EC299-56C5-4AB2-A885-16AD6FEBA9D6}" type="pres">
      <dgm:prSet presAssocID="{DE2A328D-0571-4009-86D6-1FFD298DA83B}" presName="sibTrans" presStyleLbl="sibTrans2D1" presStyleIdx="0" presStyleCnt="0"/>
      <dgm:spPr/>
    </dgm:pt>
    <dgm:pt modelId="{0CB73069-412A-4897-8A2E-718100358094}" type="pres">
      <dgm:prSet presAssocID="{15D24218-0C83-446B-804B-E1E3F8EC547F}" presName="compNode" presStyleCnt="0"/>
      <dgm:spPr/>
    </dgm:pt>
    <dgm:pt modelId="{73151657-F217-4FF6-B628-850745C7A356}" type="pres">
      <dgm:prSet presAssocID="{15D24218-0C83-446B-804B-E1E3F8EC547F}" presName="iconBgRect" presStyleLbl="bgShp" presStyleIdx="3" presStyleCnt="6"/>
      <dgm:spPr/>
    </dgm:pt>
    <dgm:pt modelId="{CF4D5B27-55A1-4C68-9C96-B934369973AF}" type="pres">
      <dgm:prSet presAssocID="{15D24218-0C83-446B-804B-E1E3F8EC547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8FBD685-D74B-4DE0-BAD9-2F456C331414}" type="pres">
      <dgm:prSet presAssocID="{15D24218-0C83-446B-804B-E1E3F8EC547F}" presName="spaceRect" presStyleCnt="0"/>
      <dgm:spPr/>
    </dgm:pt>
    <dgm:pt modelId="{1F6A6317-82EE-4B37-8F6D-AC885724160C}" type="pres">
      <dgm:prSet presAssocID="{15D24218-0C83-446B-804B-E1E3F8EC547F}" presName="textRect" presStyleLbl="revTx" presStyleIdx="3" presStyleCnt="6">
        <dgm:presLayoutVars>
          <dgm:chMax val="1"/>
          <dgm:chPref val="1"/>
        </dgm:presLayoutVars>
      </dgm:prSet>
      <dgm:spPr/>
    </dgm:pt>
    <dgm:pt modelId="{7460A458-A0B5-4E08-ABDC-E410A3FA231E}" type="pres">
      <dgm:prSet presAssocID="{8C68FB20-C3BF-47F0-882A-D9464214C34A}" presName="sibTrans" presStyleLbl="sibTrans2D1" presStyleIdx="0" presStyleCnt="0"/>
      <dgm:spPr/>
    </dgm:pt>
    <dgm:pt modelId="{B59650A4-A3DA-42A7-9E7D-7D53BE43CCF9}" type="pres">
      <dgm:prSet presAssocID="{65E1D719-82F1-496A-9B97-60F837AFF046}" presName="compNode" presStyleCnt="0"/>
      <dgm:spPr/>
    </dgm:pt>
    <dgm:pt modelId="{3D9D28B5-19EA-47C9-9B3B-A822A5B371F5}" type="pres">
      <dgm:prSet presAssocID="{65E1D719-82F1-496A-9B97-60F837AFF046}" presName="iconBgRect" presStyleLbl="bgShp" presStyleIdx="4" presStyleCnt="6"/>
      <dgm:spPr/>
    </dgm:pt>
    <dgm:pt modelId="{FF1AE147-04C0-4197-A06C-4DBACFEA5F35}" type="pres">
      <dgm:prSet presAssocID="{65E1D719-82F1-496A-9B97-60F837AFF04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893A11B-F436-4BBB-AFEB-EA9DC2F5DD60}" type="pres">
      <dgm:prSet presAssocID="{65E1D719-82F1-496A-9B97-60F837AFF046}" presName="spaceRect" presStyleCnt="0"/>
      <dgm:spPr/>
    </dgm:pt>
    <dgm:pt modelId="{439D24C5-3AED-47DE-9214-08A9339915F0}" type="pres">
      <dgm:prSet presAssocID="{65E1D719-82F1-496A-9B97-60F837AFF046}" presName="textRect" presStyleLbl="revTx" presStyleIdx="4" presStyleCnt="6">
        <dgm:presLayoutVars>
          <dgm:chMax val="1"/>
          <dgm:chPref val="1"/>
        </dgm:presLayoutVars>
      </dgm:prSet>
      <dgm:spPr/>
    </dgm:pt>
    <dgm:pt modelId="{25FC4B71-F9C8-4159-B604-0A25567A9418}" type="pres">
      <dgm:prSet presAssocID="{741E1246-B4B8-4E18-8991-05939AF0E4C6}" presName="sibTrans" presStyleLbl="sibTrans2D1" presStyleIdx="0" presStyleCnt="0"/>
      <dgm:spPr/>
    </dgm:pt>
    <dgm:pt modelId="{1D4CFDEA-7B4E-45B7-9F99-3534A14C8E0F}" type="pres">
      <dgm:prSet presAssocID="{9AD6E1C6-0796-4FD2-9946-7F2BF57AEDA8}" presName="compNode" presStyleCnt="0"/>
      <dgm:spPr/>
    </dgm:pt>
    <dgm:pt modelId="{C7349BED-0E1C-4A31-81F8-45DC315D38D4}" type="pres">
      <dgm:prSet presAssocID="{9AD6E1C6-0796-4FD2-9946-7F2BF57AEDA8}" presName="iconBgRect" presStyleLbl="bgShp" presStyleIdx="5" presStyleCnt="6"/>
      <dgm:spPr/>
    </dgm:pt>
    <dgm:pt modelId="{57A295C7-03BE-48CA-92CB-F0DFFF0D554F}" type="pres">
      <dgm:prSet presAssocID="{9AD6E1C6-0796-4FD2-9946-7F2BF57AEDA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F091207-84BA-413A-8F48-4A7A0C938624}" type="pres">
      <dgm:prSet presAssocID="{9AD6E1C6-0796-4FD2-9946-7F2BF57AEDA8}" presName="spaceRect" presStyleCnt="0"/>
      <dgm:spPr/>
    </dgm:pt>
    <dgm:pt modelId="{2217F19B-FF24-4755-A577-31998F1B271C}" type="pres">
      <dgm:prSet presAssocID="{9AD6E1C6-0796-4FD2-9946-7F2BF57AEDA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7BE150E-7DE3-46C7-BEBE-78864A25A0CC}" srcId="{1046AABC-32FD-4AF7-8D8A-DFB2D9458406}" destId="{65E1D719-82F1-496A-9B97-60F837AFF046}" srcOrd="4" destOrd="0" parTransId="{7F09FD4E-4426-42BC-8EA7-B21C7161D547}" sibTransId="{741E1246-B4B8-4E18-8991-05939AF0E4C6}"/>
    <dgm:cxn modelId="{98B5230F-03AA-44D8-84CB-E5B3C2139B91}" type="presOf" srcId="{CCB0722E-D085-4809-9719-B9C8619530AD}" destId="{47321148-CA1C-4240-9BA5-CEC3182BA3C0}" srcOrd="0" destOrd="0" presId="urn:microsoft.com/office/officeart/2018/2/layout/IconCircleList"/>
    <dgm:cxn modelId="{33F2B019-4C48-4712-811B-8084DB677776}" type="presOf" srcId="{1046AABC-32FD-4AF7-8D8A-DFB2D9458406}" destId="{E133444E-6537-4D99-B795-A714E15A6D47}" srcOrd="0" destOrd="0" presId="urn:microsoft.com/office/officeart/2018/2/layout/IconCircleList"/>
    <dgm:cxn modelId="{F32BB122-8ACF-45B0-ADA6-46FE4341CC10}" type="presOf" srcId="{DE2A328D-0571-4009-86D6-1FFD298DA83B}" destId="{411EC299-56C5-4AB2-A885-16AD6FEBA9D6}" srcOrd="0" destOrd="0" presId="urn:microsoft.com/office/officeart/2018/2/layout/IconCircleList"/>
    <dgm:cxn modelId="{F7C7622D-45D2-42B8-B37C-E766EAF3CB00}" srcId="{1046AABC-32FD-4AF7-8D8A-DFB2D9458406}" destId="{A6E0527D-1109-49B5-85AF-BDE067ADFDAD}" srcOrd="1" destOrd="0" parTransId="{ADECB9D2-9BCE-409D-9AF7-D7DB32C1EAAD}" sibTransId="{B9FA961E-E9F3-48DA-8E0C-8B3C029959EE}"/>
    <dgm:cxn modelId="{04F4492E-E08E-4801-A305-48AB8117B8CD}" type="presOf" srcId="{0BBE945B-3A1C-425A-9B27-5E14248C6ED3}" destId="{C6B6FDB7-E920-4D49-84B9-C4D89D798499}" srcOrd="0" destOrd="0" presId="urn:microsoft.com/office/officeart/2018/2/layout/IconCircleList"/>
    <dgm:cxn modelId="{EEDA3E65-84BF-4A9A-9D91-48F5F1B16306}" srcId="{1046AABC-32FD-4AF7-8D8A-DFB2D9458406}" destId="{15D24218-0C83-446B-804B-E1E3F8EC547F}" srcOrd="3" destOrd="0" parTransId="{59B336E2-8E5A-4AFD-BAB8-A5967464C048}" sibTransId="{8C68FB20-C3BF-47F0-882A-D9464214C34A}"/>
    <dgm:cxn modelId="{DFF73F49-51E2-491A-B4D1-538A07FDA1FD}" srcId="{1046AABC-32FD-4AF7-8D8A-DFB2D9458406}" destId="{0BBE945B-3A1C-425A-9B27-5E14248C6ED3}" srcOrd="0" destOrd="0" parTransId="{17EF5E53-03D8-4899-9208-231592A1A014}" sibTransId="{CCB0722E-D085-4809-9719-B9C8619530AD}"/>
    <dgm:cxn modelId="{1E7CE64E-C3D7-4CC0-9BB5-C6BEADFE6191}" srcId="{1046AABC-32FD-4AF7-8D8A-DFB2D9458406}" destId="{40862ADF-7CB4-4E43-9B2A-8A10B452A430}" srcOrd="2" destOrd="0" parTransId="{9BD43AD2-C491-4055-B8AE-9D23B589282C}" sibTransId="{DE2A328D-0571-4009-86D6-1FFD298DA83B}"/>
    <dgm:cxn modelId="{89BB1B71-9E98-4A24-B43B-D9C6AB4A9FB0}" type="presOf" srcId="{9AD6E1C6-0796-4FD2-9946-7F2BF57AEDA8}" destId="{2217F19B-FF24-4755-A577-31998F1B271C}" srcOrd="0" destOrd="0" presId="urn:microsoft.com/office/officeart/2018/2/layout/IconCircleList"/>
    <dgm:cxn modelId="{7F852071-6017-49B0-A38C-5D591CFDED36}" type="presOf" srcId="{B9FA961E-E9F3-48DA-8E0C-8B3C029959EE}" destId="{4FF0DC7C-7B20-4F82-BBB6-F0F18A790C6F}" srcOrd="0" destOrd="0" presId="urn:microsoft.com/office/officeart/2018/2/layout/IconCircleList"/>
    <dgm:cxn modelId="{C3FC9F77-AA1A-436E-ADA5-8E63C7604682}" type="presOf" srcId="{A6E0527D-1109-49B5-85AF-BDE067ADFDAD}" destId="{825E2484-2495-4827-B5AE-B13C8D035F4A}" srcOrd="0" destOrd="0" presId="urn:microsoft.com/office/officeart/2018/2/layout/IconCircleList"/>
    <dgm:cxn modelId="{EEF53188-223E-49D2-B356-973991728685}" type="presOf" srcId="{15D24218-0C83-446B-804B-E1E3F8EC547F}" destId="{1F6A6317-82EE-4B37-8F6D-AC885724160C}" srcOrd="0" destOrd="0" presId="urn:microsoft.com/office/officeart/2018/2/layout/IconCircleList"/>
    <dgm:cxn modelId="{A9C951AC-5EA8-412C-8621-BB77AF27F138}" srcId="{1046AABC-32FD-4AF7-8D8A-DFB2D9458406}" destId="{9AD6E1C6-0796-4FD2-9946-7F2BF57AEDA8}" srcOrd="5" destOrd="0" parTransId="{90328DAF-E6C2-4243-90DF-A4B849178A0D}" sibTransId="{B9F76D2E-069F-4C88-A7A6-DF0082D6C8CB}"/>
    <dgm:cxn modelId="{660972B0-1362-44E0-9D54-12D097F0E129}" type="presOf" srcId="{65E1D719-82F1-496A-9B97-60F837AFF046}" destId="{439D24C5-3AED-47DE-9214-08A9339915F0}" srcOrd="0" destOrd="0" presId="urn:microsoft.com/office/officeart/2018/2/layout/IconCircleList"/>
    <dgm:cxn modelId="{375235B2-C4DF-428B-BADE-2EC37C2EC9AE}" type="presOf" srcId="{741E1246-B4B8-4E18-8991-05939AF0E4C6}" destId="{25FC4B71-F9C8-4159-B604-0A25567A9418}" srcOrd="0" destOrd="0" presId="urn:microsoft.com/office/officeart/2018/2/layout/IconCircleList"/>
    <dgm:cxn modelId="{1C5C40D1-AFBB-4C3A-B6F8-730AE63CA2FB}" type="presOf" srcId="{40862ADF-7CB4-4E43-9B2A-8A10B452A430}" destId="{41F2F03D-625B-4DC1-BA72-BDC58F1F17D1}" srcOrd="0" destOrd="0" presId="urn:microsoft.com/office/officeart/2018/2/layout/IconCircleList"/>
    <dgm:cxn modelId="{D23FC9E9-9E09-4600-A59E-5D6B11EAAD66}" type="presOf" srcId="{8C68FB20-C3BF-47F0-882A-D9464214C34A}" destId="{7460A458-A0B5-4E08-ABDC-E410A3FA231E}" srcOrd="0" destOrd="0" presId="urn:microsoft.com/office/officeart/2018/2/layout/IconCircleList"/>
    <dgm:cxn modelId="{294FA362-5FD6-4B5D-869D-709913FAB49D}" type="presParOf" srcId="{E133444E-6537-4D99-B795-A714E15A6D47}" destId="{14B36084-A891-41AD-A444-19987997C256}" srcOrd="0" destOrd="0" presId="urn:microsoft.com/office/officeart/2018/2/layout/IconCircleList"/>
    <dgm:cxn modelId="{4FEB2302-6168-46F1-8C2C-6FE0FE532973}" type="presParOf" srcId="{14B36084-A891-41AD-A444-19987997C256}" destId="{5F93AB0E-5A2B-4164-A620-500547BF5D98}" srcOrd="0" destOrd="0" presId="urn:microsoft.com/office/officeart/2018/2/layout/IconCircleList"/>
    <dgm:cxn modelId="{772930CC-A0EC-46F2-A416-140464925B1F}" type="presParOf" srcId="{5F93AB0E-5A2B-4164-A620-500547BF5D98}" destId="{BAA3E265-306C-4BAD-BEAA-9D5D20163F2E}" srcOrd="0" destOrd="0" presId="urn:microsoft.com/office/officeart/2018/2/layout/IconCircleList"/>
    <dgm:cxn modelId="{36BC04D5-DBFD-40E1-9D89-2EBF9917BDAB}" type="presParOf" srcId="{5F93AB0E-5A2B-4164-A620-500547BF5D98}" destId="{34C4604A-60A7-45CC-96A3-954A68D67645}" srcOrd="1" destOrd="0" presId="urn:microsoft.com/office/officeart/2018/2/layout/IconCircleList"/>
    <dgm:cxn modelId="{99EF4E46-BDA1-479C-AFE8-7C59483DFD94}" type="presParOf" srcId="{5F93AB0E-5A2B-4164-A620-500547BF5D98}" destId="{EB02F138-A6FA-42E9-B591-1C0FF89AA60B}" srcOrd="2" destOrd="0" presId="urn:microsoft.com/office/officeart/2018/2/layout/IconCircleList"/>
    <dgm:cxn modelId="{3BF701AE-B862-4892-AE20-35FD086028A0}" type="presParOf" srcId="{5F93AB0E-5A2B-4164-A620-500547BF5D98}" destId="{C6B6FDB7-E920-4D49-84B9-C4D89D798499}" srcOrd="3" destOrd="0" presId="urn:microsoft.com/office/officeart/2018/2/layout/IconCircleList"/>
    <dgm:cxn modelId="{7D63D9E3-5C48-4C4A-982D-C8F779C9D070}" type="presParOf" srcId="{14B36084-A891-41AD-A444-19987997C256}" destId="{47321148-CA1C-4240-9BA5-CEC3182BA3C0}" srcOrd="1" destOrd="0" presId="urn:microsoft.com/office/officeart/2018/2/layout/IconCircleList"/>
    <dgm:cxn modelId="{A3ECDD16-0F95-497B-96E3-9EEC069A8C21}" type="presParOf" srcId="{14B36084-A891-41AD-A444-19987997C256}" destId="{D1ACB47B-48DC-45F6-83C0-22A95E844AE5}" srcOrd="2" destOrd="0" presId="urn:microsoft.com/office/officeart/2018/2/layout/IconCircleList"/>
    <dgm:cxn modelId="{30BCD4D0-BCE8-487F-B6F5-5ACA3B8E893E}" type="presParOf" srcId="{D1ACB47B-48DC-45F6-83C0-22A95E844AE5}" destId="{91891675-22C3-4DE2-98BB-B879D82CDD05}" srcOrd="0" destOrd="0" presId="urn:microsoft.com/office/officeart/2018/2/layout/IconCircleList"/>
    <dgm:cxn modelId="{A00CE7C2-8F51-4314-8166-B14F2EE7C004}" type="presParOf" srcId="{D1ACB47B-48DC-45F6-83C0-22A95E844AE5}" destId="{DE632D1F-49D2-4891-9B67-4D6BB3F3CBF4}" srcOrd="1" destOrd="0" presId="urn:microsoft.com/office/officeart/2018/2/layout/IconCircleList"/>
    <dgm:cxn modelId="{3CC709F7-9392-4C40-8360-F96E3CFF7A73}" type="presParOf" srcId="{D1ACB47B-48DC-45F6-83C0-22A95E844AE5}" destId="{83A9B3E9-2E7B-45DD-AF41-5CF436BEEC20}" srcOrd="2" destOrd="0" presId="urn:microsoft.com/office/officeart/2018/2/layout/IconCircleList"/>
    <dgm:cxn modelId="{17E19A14-C98C-4543-887F-E7821649CBE0}" type="presParOf" srcId="{D1ACB47B-48DC-45F6-83C0-22A95E844AE5}" destId="{825E2484-2495-4827-B5AE-B13C8D035F4A}" srcOrd="3" destOrd="0" presId="urn:microsoft.com/office/officeart/2018/2/layout/IconCircleList"/>
    <dgm:cxn modelId="{49EC745C-5298-4F64-A2A8-6D7C2438DE0F}" type="presParOf" srcId="{14B36084-A891-41AD-A444-19987997C256}" destId="{4FF0DC7C-7B20-4F82-BBB6-F0F18A790C6F}" srcOrd="3" destOrd="0" presId="urn:microsoft.com/office/officeart/2018/2/layout/IconCircleList"/>
    <dgm:cxn modelId="{792544B1-585C-4B20-9D47-69B5882AEE28}" type="presParOf" srcId="{14B36084-A891-41AD-A444-19987997C256}" destId="{6D175208-B09A-403C-B324-BA19507C1AE3}" srcOrd="4" destOrd="0" presId="urn:microsoft.com/office/officeart/2018/2/layout/IconCircleList"/>
    <dgm:cxn modelId="{4B362EEB-6FAA-4E51-81EC-C0EB06F15599}" type="presParOf" srcId="{6D175208-B09A-403C-B324-BA19507C1AE3}" destId="{A86647F8-74D2-4CB7-B5BD-77AB9E0FF904}" srcOrd="0" destOrd="0" presId="urn:microsoft.com/office/officeart/2018/2/layout/IconCircleList"/>
    <dgm:cxn modelId="{B52CE910-74F3-47EA-BED6-4549D2DB91B5}" type="presParOf" srcId="{6D175208-B09A-403C-B324-BA19507C1AE3}" destId="{B360E7F6-689C-49E7-B216-AEB4293D8481}" srcOrd="1" destOrd="0" presId="urn:microsoft.com/office/officeart/2018/2/layout/IconCircleList"/>
    <dgm:cxn modelId="{0AB068B8-4140-4691-9AE2-1B3EE2C702AD}" type="presParOf" srcId="{6D175208-B09A-403C-B324-BA19507C1AE3}" destId="{2B81B732-5F1D-4DFE-B95E-F0E92E20B3E4}" srcOrd="2" destOrd="0" presId="urn:microsoft.com/office/officeart/2018/2/layout/IconCircleList"/>
    <dgm:cxn modelId="{20CC13B9-D25A-4DD6-BB4B-EDCA2993DB8A}" type="presParOf" srcId="{6D175208-B09A-403C-B324-BA19507C1AE3}" destId="{41F2F03D-625B-4DC1-BA72-BDC58F1F17D1}" srcOrd="3" destOrd="0" presId="urn:microsoft.com/office/officeart/2018/2/layout/IconCircleList"/>
    <dgm:cxn modelId="{B6EE5B43-F186-4FAC-ABF4-A3A0E51B56A8}" type="presParOf" srcId="{14B36084-A891-41AD-A444-19987997C256}" destId="{411EC299-56C5-4AB2-A885-16AD6FEBA9D6}" srcOrd="5" destOrd="0" presId="urn:microsoft.com/office/officeart/2018/2/layout/IconCircleList"/>
    <dgm:cxn modelId="{FEAAF338-5AE4-4F68-9AF9-274F3E7FF7D9}" type="presParOf" srcId="{14B36084-A891-41AD-A444-19987997C256}" destId="{0CB73069-412A-4897-8A2E-718100358094}" srcOrd="6" destOrd="0" presId="urn:microsoft.com/office/officeart/2018/2/layout/IconCircleList"/>
    <dgm:cxn modelId="{94333479-C371-41DC-B76D-979160A2AD78}" type="presParOf" srcId="{0CB73069-412A-4897-8A2E-718100358094}" destId="{73151657-F217-4FF6-B628-850745C7A356}" srcOrd="0" destOrd="0" presId="urn:microsoft.com/office/officeart/2018/2/layout/IconCircleList"/>
    <dgm:cxn modelId="{700D76E7-9F4B-4E39-9C87-9B44D33C9984}" type="presParOf" srcId="{0CB73069-412A-4897-8A2E-718100358094}" destId="{CF4D5B27-55A1-4C68-9C96-B934369973AF}" srcOrd="1" destOrd="0" presId="urn:microsoft.com/office/officeart/2018/2/layout/IconCircleList"/>
    <dgm:cxn modelId="{D5084A98-1035-4D27-A036-E79163FD6DC1}" type="presParOf" srcId="{0CB73069-412A-4897-8A2E-718100358094}" destId="{48FBD685-D74B-4DE0-BAD9-2F456C331414}" srcOrd="2" destOrd="0" presId="urn:microsoft.com/office/officeart/2018/2/layout/IconCircleList"/>
    <dgm:cxn modelId="{E284A63D-B22A-469F-9E25-6AA32F18D380}" type="presParOf" srcId="{0CB73069-412A-4897-8A2E-718100358094}" destId="{1F6A6317-82EE-4B37-8F6D-AC885724160C}" srcOrd="3" destOrd="0" presId="urn:microsoft.com/office/officeart/2018/2/layout/IconCircleList"/>
    <dgm:cxn modelId="{CF7E6806-562C-4D35-B6B4-40B78E29AA83}" type="presParOf" srcId="{14B36084-A891-41AD-A444-19987997C256}" destId="{7460A458-A0B5-4E08-ABDC-E410A3FA231E}" srcOrd="7" destOrd="0" presId="urn:microsoft.com/office/officeart/2018/2/layout/IconCircleList"/>
    <dgm:cxn modelId="{C9D3C9F8-7E9E-40BE-9DD5-853CCF46591E}" type="presParOf" srcId="{14B36084-A891-41AD-A444-19987997C256}" destId="{B59650A4-A3DA-42A7-9E7D-7D53BE43CCF9}" srcOrd="8" destOrd="0" presId="urn:microsoft.com/office/officeart/2018/2/layout/IconCircleList"/>
    <dgm:cxn modelId="{CC94788C-CEA6-48F9-B73E-0ACFBAB7E3D5}" type="presParOf" srcId="{B59650A4-A3DA-42A7-9E7D-7D53BE43CCF9}" destId="{3D9D28B5-19EA-47C9-9B3B-A822A5B371F5}" srcOrd="0" destOrd="0" presId="urn:microsoft.com/office/officeart/2018/2/layout/IconCircleList"/>
    <dgm:cxn modelId="{E083470D-1725-4A4E-B3C6-811794682BD9}" type="presParOf" srcId="{B59650A4-A3DA-42A7-9E7D-7D53BE43CCF9}" destId="{FF1AE147-04C0-4197-A06C-4DBACFEA5F35}" srcOrd="1" destOrd="0" presId="urn:microsoft.com/office/officeart/2018/2/layout/IconCircleList"/>
    <dgm:cxn modelId="{E22C076B-6991-40A6-A3DB-3F05F04F748E}" type="presParOf" srcId="{B59650A4-A3DA-42A7-9E7D-7D53BE43CCF9}" destId="{C893A11B-F436-4BBB-AFEB-EA9DC2F5DD60}" srcOrd="2" destOrd="0" presId="urn:microsoft.com/office/officeart/2018/2/layout/IconCircleList"/>
    <dgm:cxn modelId="{394B629A-38E3-4C9C-BBA1-78743683FEDB}" type="presParOf" srcId="{B59650A4-A3DA-42A7-9E7D-7D53BE43CCF9}" destId="{439D24C5-3AED-47DE-9214-08A9339915F0}" srcOrd="3" destOrd="0" presId="urn:microsoft.com/office/officeart/2018/2/layout/IconCircleList"/>
    <dgm:cxn modelId="{A33B40DF-0A79-4692-A61B-5C93FA437AB1}" type="presParOf" srcId="{14B36084-A891-41AD-A444-19987997C256}" destId="{25FC4B71-F9C8-4159-B604-0A25567A9418}" srcOrd="9" destOrd="0" presId="urn:microsoft.com/office/officeart/2018/2/layout/IconCircleList"/>
    <dgm:cxn modelId="{0E159BBE-91A4-4FD2-A435-8FA32370977E}" type="presParOf" srcId="{14B36084-A891-41AD-A444-19987997C256}" destId="{1D4CFDEA-7B4E-45B7-9F99-3534A14C8E0F}" srcOrd="10" destOrd="0" presId="urn:microsoft.com/office/officeart/2018/2/layout/IconCircleList"/>
    <dgm:cxn modelId="{C54BA08A-C17C-4CBF-AEA1-4A76B9EAB287}" type="presParOf" srcId="{1D4CFDEA-7B4E-45B7-9F99-3534A14C8E0F}" destId="{C7349BED-0E1C-4A31-81F8-45DC315D38D4}" srcOrd="0" destOrd="0" presId="urn:microsoft.com/office/officeart/2018/2/layout/IconCircleList"/>
    <dgm:cxn modelId="{25BABF71-E803-4B5B-8FAB-A1F49A781981}" type="presParOf" srcId="{1D4CFDEA-7B4E-45B7-9F99-3534A14C8E0F}" destId="{57A295C7-03BE-48CA-92CB-F0DFFF0D554F}" srcOrd="1" destOrd="0" presId="urn:microsoft.com/office/officeart/2018/2/layout/IconCircleList"/>
    <dgm:cxn modelId="{D7411C17-6F79-4B8F-A42F-AEFC2E08A968}" type="presParOf" srcId="{1D4CFDEA-7B4E-45B7-9F99-3534A14C8E0F}" destId="{9F091207-84BA-413A-8F48-4A7A0C938624}" srcOrd="2" destOrd="0" presId="urn:microsoft.com/office/officeart/2018/2/layout/IconCircleList"/>
    <dgm:cxn modelId="{293E86A5-E390-46A9-A75E-E6A630017793}" type="presParOf" srcId="{1D4CFDEA-7B4E-45B7-9F99-3534A14C8E0F}" destId="{2217F19B-FF24-4755-A577-31998F1B27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994250-60B5-4803-90F0-46C47FB5B3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16690EB-1E05-40E8-83C6-EA8FC2CB15DC}">
      <dgm:prSet/>
      <dgm:spPr/>
      <dgm:t>
        <a:bodyPr/>
        <a:lstStyle/>
        <a:p>
          <a:r>
            <a:rPr lang="en-US" baseline="0"/>
            <a:t>Model Type: LSTM (Long Short-Term Memory) Neural Networks</a:t>
          </a:r>
          <a:endParaRPr lang="en-US"/>
        </a:p>
      </dgm:t>
    </dgm:pt>
    <dgm:pt modelId="{9731DC3C-F5CA-4734-A8BC-D986241559F7}" type="parTrans" cxnId="{124D80D0-078F-47B3-A34B-74E2926665AF}">
      <dgm:prSet/>
      <dgm:spPr/>
      <dgm:t>
        <a:bodyPr/>
        <a:lstStyle/>
        <a:p>
          <a:endParaRPr lang="en-US"/>
        </a:p>
      </dgm:t>
    </dgm:pt>
    <dgm:pt modelId="{CD6EDC67-F9E4-4858-A679-3C71B40F36F0}" type="sibTrans" cxnId="{124D80D0-078F-47B3-A34B-74E2926665AF}">
      <dgm:prSet/>
      <dgm:spPr/>
      <dgm:t>
        <a:bodyPr/>
        <a:lstStyle/>
        <a:p>
          <a:endParaRPr lang="en-US"/>
        </a:p>
      </dgm:t>
    </dgm:pt>
    <dgm:pt modelId="{B4A744F0-C9FF-44CC-8DF5-52A13E103123}">
      <dgm:prSet/>
      <dgm:spPr/>
      <dgm:t>
        <a:bodyPr/>
        <a:lstStyle/>
        <a:p>
          <a:r>
            <a:rPr lang="en-US" baseline="0"/>
            <a:t>Frameworks: TensorFlow, Keras</a:t>
          </a:r>
          <a:endParaRPr lang="en-US"/>
        </a:p>
      </dgm:t>
    </dgm:pt>
    <dgm:pt modelId="{A2AF654B-79DF-4619-BB16-E512E43A144C}" type="parTrans" cxnId="{EBF288A5-B278-4E11-AB5D-E235C0704EC9}">
      <dgm:prSet/>
      <dgm:spPr/>
      <dgm:t>
        <a:bodyPr/>
        <a:lstStyle/>
        <a:p>
          <a:endParaRPr lang="en-US"/>
        </a:p>
      </dgm:t>
    </dgm:pt>
    <dgm:pt modelId="{91732BA1-360E-474F-8EA7-E21A4C08D6D3}" type="sibTrans" cxnId="{EBF288A5-B278-4E11-AB5D-E235C0704EC9}">
      <dgm:prSet/>
      <dgm:spPr/>
      <dgm:t>
        <a:bodyPr/>
        <a:lstStyle/>
        <a:p>
          <a:endParaRPr lang="en-US"/>
        </a:p>
      </dgm:t>
    </dgm:pt>
    <dgm:pt modelId="{741112D3-1B1C-4BFC-A656-B2BEE3BBF6AB}">
      <dgm:prSet/>
      <dgm:spPr/>
      <dgm:t>
        <a:bodyPr/>
        <a:lstStyle/>
        <a:p>
          <a:r>
            <a:rPr lang="en-US" baseline="0"/>
            <a:t>Three LSTM layers (50 units each, with Dropout)</a:t>
          </a:r>
          <a:endParaRPr lang="en-US"/>
        </a:p>
      </dgm:t>
    </dgm:pt>
    <dgm:pt modelId="{54313E92-81FE-4060-85A8-CBF4413DC034}" type="parTrans" cxnId="{6CC5FDF9-82A9-4344-9E81-CDAE5718B1DF}">
      <dgm:prSet/>
      <dgm:spPr/>
      <dgm:t>
        <a:bodyPr/>
        <a:lstStyle/>
        <a:p>
          <a:endParaRPr lang="en-US"/>
        </a:p>
      </dgm:t>
    </dgm:pt>
    <dgm:pt modelId="{3D70EC30-930B-437C-987B-07EC9DED0EB6}" type="sibTrans" cxnId="{6CC5FDF9-82A9-4344-9E81-CDAE5718B1DF}">
      <dgm:prSet/>
      <dgm:spPr/>
      <dgm:t>
        <a:bodyPr/>
        <a:lstStyle/>
        <a:p>
          <a:endParaRPr lang="en-US"/>
        </a:p>
      </dgm:t>
    </dgm:pt>
    <dgm:pt modelId="{244DD5A5-4281-4436-B715-7C08EAA1EADC}">
      <dgm:prSet/>
      <dgm:spPr/>
      <dgm:t>
        <a:bodyPr/>
        <a:lstStyle/>
        <a:p>
          <a:r>
            <a:rPr lang="en-US" baseline="0"/>
            <a:t>Dense output layer for predicting next value</a:t>
          </a:r>
          <a:endParaRPr lang="en-US"/>
        </a:p>
      </dgm:t>
    </dgm:pt>
    <dgm:pt modelId="{64DC8E73-2126-4080-BC83-7FE1869B2CF9}" type="parTrans" cxnId="{E2588610-F2F6-4377-B51F-993CE226007F}">
      <dgm:prSet/>
      <dgm:spPr/>
      <dgm:t>
        <a:bodyPr/>
        <a:lstStyle/>
        <a:p>
          <a:endParaRPr lang="en-US"/>
        </a:p>
      </dgm:t>
    </dgm:pt>
    <dgm:pt modelId="{6819C77E-2E3F-4968-A2F6-FA71A876487F}" type="sibTrans" cxnId="{E2588610-F2F6-4377-B51F-993CE226007F}">
      <dgm:prSet/>
      <dgm:spPr/>
      <dgm:t>
        <a:bodyPr/>
        <a:lstStyle/>
        <a:p>
          <a:endParaRPr lang="en-US"/>
        </a:p>
      </dgm:t>
    </dgm:pt>
    <dgm:pt modelId="{3F49C45B-888D-436C-BBB7-DF281578CA12}">
      <dgm:prSet/>
      <dgm:spPr/>
      <dgm:t>
        <a:bodyPr/>
        <a:lstStyle/>
        <a:p>
          <a:r>
            <a:rPr lang="en-US" baseline="0"/>
            <a:t>Separate model trained for each window size</a:t>
          </a:r>
          <a:endParaRPr lang="en-US"/>
        </a:p>
      </dgm:t>
    </dgm:pt>
    <dgm:pt modelId="{9BBA1D28-C841-48ED-8328-22064138843D}" type="parTrans" cxnId="{707DDDCF-2C5F-482E-BD7E-2FB49BE78207}">
      <dgm:prSet/>
      <dgm:spPr/>
      <dgm:t>
        <a:bodyPr/>
        <a:lstStyle/>
        <a:p>
          <a:endParaRPr lang="en-US"/>
        </a:p>
      </dgm:t>
    </dgm:pt>
    <dgm:pt modelId="{9B409AA6-CA1D-47C1-BA96-8B024F5AF861}" type="sibTrans" cxnId="{707DDDCF-2C5F-482E-BD7E-2FB49BE78207}">
      <dgm:prSet/>
      <dgm:spPr/>
      <dgm:t>
        <a:bodyPr/>
        <a:lstStyle/>
        <a:p>
          <a:endParaRPr lang="en-US"/>
        </a:p>
      </dgm:t>
    </dgm:pt>
    <dgm:pt modelId="{8D6F682D-15F2-41B3-8FE1-8952BDEA5917}">
      <dgm:prSet/>
      <dgm:spPr/>
      <dgm:t>
        <a:bodyPr/>
        <a:lstStyle/>
        <a:p>
          <a:r>
            <a:rPr lang="en-US" baseline="0"/>
            <a:t>Data split into test sets (80/20)</a:t>
          </a:r>
          <a:endParaRPr lang="en-US"/>
        </a:p>
      </dgm:t>
    </dgm:pt>
    <dgm:pt modelId="{EBF13C51-F81A-4235-845B-A827A94336EF}" type="parTrans" cxnId="{B39F7190-3CC5-4E04-BC09-ABD7C911A86F}">
      <dgm:prSet/>
      <dgm:spPr/>
      <dgm:t>
        <a:bodyPr/>
        <a:lstStyle/>
        <a:p>
          <a:endParaRPr lang="en-US"/>
        </a:p>
      </dgm:t>
    </dgm:pt>
    <dgm:pt modelId="{076B5C25-3D07-4F39-9AF5-129EFB7C13AF}" type="sibTrans" cxnId="{B39F7190-3CC5-4E04-BC09-ABD7C911A86F}">
      <dgm:prSet/>
      <dgm:spPr/>
      <dgm:t>
        <a:bodyPr/>
        <a:lstStyle/>
        <a:p>
          <a:endParaRPr lang="en-US"/>
        </a:p>
      </dgm:t>
    </dgm:pt>
    <dgm:pt modelId="{4EFBA047-5E5F-46EA-8D5E-AF498F360264}">
      <dgm:prSet/>
      <dgm:spPr/>
      <dgm:t>
        <a:bodyPr/>
        <a:lstStyle/>
        <a:p>
          <a:r>
            <a:rPr lang="en-US" baseline="0"/>
            <a:t>Models saved and reused (lazy loading at inference)</a:t>
          </a:r>
          <a:endParaRPr lang="en-US"/>
        </a:p>
      </dgm:t>
    </dgm:pt>
    <dgm:pt modelId="{7B1114B6-5FFC-4889-AD55-1CD6E9EB119A}" type="parTrans" cxnId="{450D91D5-220B-4938-B52D-A0F62BBA45BF}">
      <dgm:prSet/>
      <dgm:spPr/>
      <dgm:t>
        <a:bodyPr/>
        <a:lstStyle/>
        <a:p>
          <a:endParaRPr lang="en-US"/>
        </a:p>
      </dgm:t>
    </dgm:pt>
    <dgm:pt modelId="{93C8A77D-4C1C-42E6-8721-57A66204838D}" type="sibTrans" cxnId="{450D91D5-220B-4938-B52D-A0F62BBA45BF}">
      <dgm:prSet/>
      <dgm:spPr/>
      <dgm:t>
        <a:bodyPr/>
        <a:lstStyle/>
        <a:p>
          <a:endParaRPr lang="en-US"/>
        </a:p>
      </dgm:t>
    </dgm:pt>
    <dgm:pt modelId="{F4B2ECFE-CE67-4993-80E5-F0041ACE4BCA}" type="pres">
      <dgm:prSet presAssocID="{C3994250-60B5-4803-90F0-46C47FB5B34C}" presName="root" presStyleCnt="0">
        <dgm:presLayoutVars>
          <dgm:dir/>
          <dgm:resizeHandles val="exact"/>
        </dgm:presLayoutVars>
      </dgm:prSet>
      <dgm:spPr/>
    </dgm:pt>
    <dgm:pt modelId="{909E625E-24CC-4E6E-A3C3-00DE97804B63}" type="pres">
      <dgm:prSet presAssocID="{916690EB-1E05-40E8-83C6-EA8FC2CB15DC}" presName="compNode" presStyleCnt="0"/>
      <dgm:spPr/>
    </dgm:pt>
    <dgm:pt modelId="{666E266B-A704-491F-998B-5A2C6543B256}" type="pres">
      <dgm:prSet presAssocID="{916690EB-1E05-40E8-83C6-EA8FC2CB15D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DEBF6C6-0258-4729-AF0B-3174EC2CBBC7}" type="pres">
      <dgm:prSet presAssocID="{916690EB-1E05-40E8-83C6-EA8FC2CB15DC}" presName="spaceRect" presStyleCnt="0"/>
      <dgm:spPr/>
    </dgm:pt>
    <dgm:pt modelId="{87D26029-B478-4496-AE0C-84E8B21F3399}" type="pres">
      <dgm:prSet presAssocID="{916690EB-1E05-40E8-83C6-EA8FC2CB15DC}" presName="textRect" presStyleLbl="revTx" presStyleIdx="0" presStyleCnt="7">
        <dgm:presLayoutVars>
          <dgm:chMax val="1"/>
          <dgm:chPref val="1"/>
        </dgm:presLayoutVars>
      </dgm:prSet>
      <dgm:spPr/>
    </dgm:pt>
    <dgm:pt modelId="{024F25B3-00ED-4896-A24A-AC9C42DE5180}" type="pres">
      <dgm:prSet presAssocID="{CD6EDC67-F9E4-4858-A679-3C71B40F36F0}" presName="sibTrans" presStyleCnt="0"/>
      <dgm:spPr/>
    </dgm:pt>
    <dgm:pt modelId="{63FDC7F9-3BC0-41C5-998E-EEB46D4D4B92}" type="pres">
      <dgm:prSet presAssocID="{B4A744F0-C9FF-44CC-8DF5-52A13E103123}" presName="compNode" presStyleCnt="0"/>
      <dgm:spPr/>
    </dgm:pt>
    <dgm:pt modelId="{AE1B571A-4C71-4F11-BD16-B6CDBA84DC83}" type="pres">
      <dgm:prSet presAssocID="{B4A744F0-C9FF-44CC-8DF5-52A13E10312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C5DADDB-FAF8-4743-AC30-AECED5D4395D}" type="pres">
      <dgm:prSet presAssocID="{B4A744F0-C9FF-44CC-8DF5-52A13E103123}" presName="spaceRect" presStyleCnt="0"/>
      <dgm:spPr/>
    </dgm:pt>
    <dgm:pt modelId="{3FF13981-AEDF-452A-8769-0DD79D30E56A}" type="pres">
      <dgm:prSet presAssocID="{B4A744F0-C9FF-44CC-8DF5-52A13E103123}" presName="textRect" presStyleLbl="revTx" presStyleIdx="1" presStyleCnt="7">
        <dgm:presLayoutVars>
          <dgm:chMax val="1"/>
          <dgm:chPref val="1"/>
        </dgm:presLayoutVars>
      </dgm:prSet>
      <dgm:spPr/>
    </dgm:pt>
    <dgm:pt modelId="{84328374-B690-4C02-A76D-4D7C321A4B7B}" type="pres">
      <dgm:prSet presAssocID="{91732BA1-360E-474F-8EA7-E21A4C08D6D3}" presName="sibTrans" presStyleCnt="0"/>
      <dgm:spPr/>
    </dgm:pt>
    <dgm:pt modelId="{36ACC8BD-F954-45C1-B684-66451FB0E4BC}" type="pres">
      <dgm:prSet presAssocID="{741112D3-1B1C-4BFC-A656-B2BEE3BBF6AB}" presName="compNode" presStyleCnt="0"/>
      <dgm:spPr/>
    </dgm:pt>
    <dgm:pt modelId="{AA3602CD-5E26-4072-91AF-7EBB9EB0C58C}" type="pres">
      <dgm:prSet presAssocID="{741112D3-1B1C-4BFC-A656-B2BEE3BBF6A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8808AFE-C193-463D-A348-0DBEE743F708}" type="pres">
      <dgm:prSet presAssocID="{741112D3-1B1C-4BFC-A656-B2BEE3BBF6AB}" presName="spaceRect" presStyleCnt="0"/>
      <dgm:spPr/>
    </dgm:pt>
    <dgm:pt modelId="{2915D703-7F95-41D6-B169-E4FD6D780825}" type="pres">
      <dgm:prSet presAssocID="{741112D3-1B1C-4BFC-A656-B2BEE3BBF6AB}" presName="textRect" presStyleLbl="revTx" presStyleIdx="2" presStyleCnt="7">
        <dgm:presLayoutVars>
          <dgm:chMax val="1"/>
          <dgm:chPref val="1"/>
        </dgm:presLayoutVars>
      </dgm:prSet>
      <dgm:spPr/>
    </dgm:pt>
    <dgm:pt modelId="{395BA692-A482-4E36-8D58-5E068051EEDA}" type="pres">
      <dgm:prSet presAssocID="{3D70EC30-930B-437C-987B-07EC9DED0EB6}" presName="sibTrans" presStyleCnt="0"/>
      <dgm:spPr/>
    </dgm:pt>
    <dgm:pt modelId="{BC369638-B4F5-4D3F-AC46-605320353FC2}" type="pres">
      <dgm:prSet presAssocID="{244DD5A5-4281-4436-B715-7C08EAA1EADC}" presName="compNode" presStyleCnt="0"/>
      <dgm:spPr/>
    </dgm:pt>
    <dgm:pt modelId="{BC30DCEA-AC15-4A33-93C7-764C2E431E29}" type="pres">
      <dgm:prSet presAssocID="{244DD5A5-4281-4436-B715-7C08EAA1EAD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5AB1C3-F717-4215-B963-FCE0E042DD82}" type="pres">
      <dgm:prSet presAssocID="{244DD5A5-4281-4436-B715-7C08EAA1EADC}" presName="spaceRect" presStyleCnt="0"/>
      <dgm:spPr/>
    </dgm:pt>
    <dgm:pt modelId="{D9735C26-72CE-4029-975B-CD9E8087D292}" type="pres">
      <dgm:prSet presAssocID="{244DD5A5-4281-4436-B715-7C08EAA1EADC}" presName="textRect" presStyleLbl="revTx" presStyleIdx="3" presStyleCnt="7">
        <dgm:presLayoutVars>
          <dgm:chMax val="1"/>
          <dgm:chPref val="1"/>
        </dgm:presLayoutVars>
      </dgm:prSet>
      <dgm:spPr/>
    </dgm:pt>
    <dgm:pt modelId="{81B8293F-96B5-4839-873E-7E0E62039C8C}" type="pres">
      <dgm:prSet presAssocID="{6819C77E-2E3F-4968-A2F6-FA71A876487F}" presName="sibTrans" presStyleCnt="0"/>
      <dgm:spPr/>
    </dgm:pt>
    <dgm:pt modelId="{566C8824-E9AE-4906-8A67-1C98D5B76943}" type="pres">
      <dgm:prSet presAssocID="{3F49C45B-888D-436C-BBB7-DF281578CA12}" presName="compNode" presStyleCnt="0"/>
      <dgm:spPr/>
    </dgm:pt>
    <dgm:pt modelId="{ADB6D9A1-1A6A-4015-AFF3-D2616DF5B4E8}" type="pres">
      <dgm:prSet presAssocID="{3F49C45B-888D-436C-BBB7-DF281578CA1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208F56-C0F7-49DF-993A-9DD6B80089AD}" type="pres">
      <dgm:prSet presAssocID="{3F49C45B-888D-436C-BBB7-DF281578CA12}" presName="spaceRect" presStyleCnt="0"/>
      <dgm:spPr/>
    </dgm:pt>
    <dgm:pt modelId="{9020458B-A5DE-4639-9E03-3786A0EEF243}" type="pres">
      <dgm:prSet presAssocID="{3F49C45B-888D-436C-BBB7-DF281578CA12}" presName="textRect" presStyleLbl="revTx" presStyleIdx="4" presStyleCnt="7">
        <dgm:presLayoutVars>
          <dgm:chMax val="1"/>
          <dgm:chPref val="1"/>
        </dgm:presLayoutVars>
      </dgm:prSet>
      <dgm:spPr/>
    </dgm:pt>
    <dgm:pt modelId="{D8048FA0-2504-49CC-B970-8430C6A6DFF5}" type="pres">
      <dgm:prSet presAssocID="{9B409AA6-CA1D-47C1-BA96-8B024F5AF861}" presName="sibTrans" presStyleCnt="0"/>
      <dgm:spPr/>
    </dgm:pt>
    <dgm:pt modelId="{97EEF8B2-57C3-4DE0-A47F-000EFA8A4429}" type="pres">
      <dgm:prSet presAssocID="{8D6F682D-15F2-41B3-8FE1-8952BDEA5917}" presName="compNode" presStyleCnt="0"/>
      <dgm:spPr/>
    </dgm:pt>
    <dgm:pt modelId="{BA43FB6F-5331-4297-B120-DDF1CF147F56}" type="pres">
      <dgm:prSet presAssocID="{8D6F682D-15F2-41B3-8FE1-8952BDEA591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C76407B-2E99-49B6-A0EA-4AC5C4BE5968}" type="pres">
      <dgm:prSet presAssocID="{8D6F682D-15F2-41B3-8FE1-8952BDEA5917}" presName="spaceRect" presStyleCnt="0"/>
      <dgm:spPr/>
    </dgm:pt>
    <dgm:pt modelId="{64666125-85FF-483C-ABD2-578154C9B914}" type="pres">
      <dgm:prSet presAssocID="{8D6F682D-15F2-41B3-8FE1-8952BDEA5917}" presName="textRect" presStyleLbl="revTx" presStyleIdx="5" presStyleCnt="7">
        <dgm:presLayoutVars>
          <dgm:chMax val="1"/>
          <dgm:chPref val="1"/>
        </dgm:presLayoutVars>
      </dgm:prSet>
      <dgm:spPr/>
    </dgm:pt>
    <dgm:pt modelId="{61E35169-9C5D-4A62-895E-7159C5F471C4}" type="pres">
      <dgm:prSet presAssocID="{076B5C25-3D07-4F39-9AF5-129EFB7C13AF}" presName="sibTrans" presStyleCnt="0"/>
      <dgm:spPr/>
    </dgm:pt>
    <dgm:pt modelId="{3A57C342-480F-44D2-AE2E-EBC009DF4FBE}" type="pres">
      <dgm:prSet presAssocID="{4EFBA047-5E5F-46EA-8D5E-AF498F360264}" presName="compNode" presStyleCnt="0"/>
      <dgm:spPr/>
    </dgm:pt>
    <dgm:pt modelId="{3C26567D-CFA2-4E1B-9CA8-3C0F63D37F81}" type="pres">
      <dgm:prSet presAssocID="{4EFBA047-5E5F-46EA-8D5E-AF498F36026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6C3D400-0E04-4F96-965B-4CDB15E9BF20}" type="pres">
      <dgm:prSet presAssocID="{4EFBA047-5E5F-46EA-8D5E-AF498F360264}" presName="spaceRect" presStyleCnt="0"/>
      <dgm:spPr/>
    </dgm:pt>
    <dgm:pt modelId="{4145047E-D71B-4B67-8F43-92C0AEAA8A92}" type="pres">
      <dgm:prSet presAssocID="{4EFBA047-5E5F-46EA-8D5E-AF498F36026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B60D2104-B17A-4533-AB0D-857A42D2B92F}" type="presOf" srcId="{4EFBA047-5E5F-46EA-8D5E-AF498F360264}" destId="{4145047E-D71B-4B67-8F43-92C0AEAA8A92}" srcOrd="0" destOrd="0" presId="urn:microsoft.com/office/officeart/2018/2/layout/IconLabelList"/>
    <dgm:cxn modelId="{E2588610-F2F6-4377-B51F-993CE226007F}" srcId="{C3994250-60B5-4803-90F0-46C47FB5B34C}" destId="{244DD5A5-4281-4436-B715-7C08EAA1EADC}" srcOrd="3" destOrd="0" parTransId="{64DC8E73-2126-4080-BC83-7FE1869B2CF9}" sibTransId="{6819C77E-2E3F-4968-A2F6-FA71A876487F}"/>
    <dgm:cxn modelId="{C2D97834-E7B8-4642-8345-EE1237423658}" type="presOf" srcId="{741112D3-1B1C-4BFC-A656-B2BEE3BBF6AB}" destId="{2915D703-7F95-41D6-B169-E4FD6D780825}" srcOrd="0" destOrd="0" presId="urn:microsoft.com/office/officeart/2018/2/layout/IconLabelList"/>
    <dgm:cxn modelId="{DD163366-606A-4A65-850B-941E766F6AC8}" type="presOf" srcId="{244DD5A5-4281-4436-B715-7C08EAA1EADC}" destId="{D9735C26-72CE-4029-975B-CD9E8087D292}" srcOrd="0" destOrd="0" presId="urn:microsoft.com/office/officeart/2018/2/layout/IconLabelList"/>
    <dgm:cxn modelId="{6ECC7C70-0A23-4A8F-B389-60992A20905A}" type="presOf" srcId="{916690EB-1E05-40E8-83C6-EA8FC2CB15DC}" destId="{87D26029-B478-4496-AE0C-84E8B21F3399}" srcOrd="0" destOrd="0" presId="urn:microsoft.com/office/officeart/2018/2/layout/IconLabelList"/>
    <dgm:cxn modelId="{B39F7190-3CC5-4E04-BC09-ABD7C911A86F}" srcId="{C3994250-60B5-4803-90F0-46C47FB5B34C}" destId="{8D6F682D-15F2-41B3-8FE1-8952BDEA5917}" srcOrd="5" destOrd="0" parTransId="{EBF13C51-F81A-4235-845B-A827A94336EF}" sibTransId="{076B5C25-3D07-4F39-9AF5-129EFB7C13AF}"/>
    <dgm:cxn modelId="{28937C96-CD4F-4B01-BBE7-20B0015769E4}" type="presOf" srcId="{3F49C45B-888D-436C-BBB7-DF281578CA12}" destId="{9020458B-A5DE-4639-9E03-3786A0EEF243}" srcOrd="0" destOrd="0" presId="urn:microsoft.com/office/officeart/2018/2/layout/IconLabelList"/>
    <dgm:cxn modelId="{EBF288A5-B278-4E11-AB5D-E235C0704EC9}" srcId="{C3994250-60B5-4803-90F0-46C47FB5B34C}" destId="{B4A744F0-C9FF-44CC-8DF5-52A13E103123}" srcOrd="1" destOrd="0" parTransId="{A2AF654B-79DF-4619-BB16-E512E43A144C}" sibTransId="{91732BA1-360E-474F-8EA7-E21A4C08D6D3}"/>
    <dgm:cxn modelId="{107C36C2-4ACF-44E6-82E0-AEAF82BF84E0}" type="presOf" srcId="{C3994250-60B5-4803-90F0-46C47FB5B34C}" destId="{F4B2ECFE-CE67-4993-80E5-F0041ACE4BCA}" srcOrd="0" destOrd="0" presId="urn:microsoft.com/office/officeart/2018/2/layout/IconLabelList"/>
    <dgm:cxn modelId="{352F24C8-A37A-401C-ACAA-F6FC78D00FF9}" type="presOf" srcId="{B4A744F0-C9FF-44CC-8DF5-52A13E103123}" destId="{3FF13981-AEDF-452A-8769-0DD79D30E56A}" srcOrd="0" destOrd="0" presId="urn:microsoft.com/office/officeart/2018/2/layout/IconLabelList"/>
    <dgm:cxn modelId="{707DDDCF-2C5F-482E-BD7E-2FB49BE78207}" srcId="{C3994250-60B5-4803-90F0-46C47FB5B34C}" destId="{3F49C45B-888D-436C-BBB7-DF281578CA12}" srcOrd="4" destOrd="0" parTransId="{9BBA1D28-C841-48ED-8328-22064138843D}" sibTransId="{9B409AA6-CA1D-47C1-BA96-8B024F5AF861}"/>
    <dgm:cxn modelId="{124D80D0-078F-47B3-A34B-74E2926665AF}" srcId="{C3994250-60B5-4803-90F0-46C47FB5B34C}" destId="{916690EB-1E05-40E8-83C6-EA8FC2CB15DC}" srcOrd="0" destOrd="0" parTransId="{9731DC3C-F5CA-4734-A8BC-D986241559F7}" sibTransId="{CD6EDC67-F9E4-4858-A679-3C71B40F36F0}"/>
    <dgm:cxn modelId="{656A1CD1-B08D-405F-A42A-1AD615F093D8}" type="presOf" srcId="{8D6F682D-15F2-41B3-8FE1-8952BDEA5917}" destId="{64666125-85FF-483C-ABD2-578154C9B914}" srcOrd="0" destOrd="0" presId="urn:microsoft.com/office/officeart/2018/2/layout/IconLabelList"/>
    <dgm:cxn modelId="{450D91D5-220B-4938-B52D-A0F62BBA45BF}" srcId="{C3994250-60B5-4803-90F0-46C47FB5B34C}" destId="{4EFBA047-5E5F-46EA-8D5E-AF498F360264}" srcOrd="6" destOrd="0" parTransId="{7B1114B6-5FFC-4889-AD55-1CD6E9EB119A}" sibTransId="{93C8A77D-4C1C-42E6-8721-57A66204838D}"/>
    <dgm:cxn modelId="{6CC5FDF9-82A9-4344-9E81-CDAE5718B1DF}" srcId="{C3994250-60B5-4803-90F0-46C47FB5B34C}" destId="{741112D3-1B1C-4BFC-A656-B2BEE3BBF6AB}" srcOrd="2" destOrd="0" parTransId="{54313E92-81FE-4060-85A8-CBF4413DC034}" sibTransId="{3D70EC30-930B-437C-987B-07EC9DED0EB6}"/>
    <dgm:cxn modelId="{6459ECE0-98C3-4393-8BBF-AF7221C1BC75}" type="presParOf" srcId="{F4B2ECFE-CE67-4993-80E5-F0041ACE4BCA}" destId="{909E625E-24CC-4E6E-A3C3-00DE97804B63}" srcOrd="0" destOrd="0" presId="urn:microsoft.com/office/officeart/2018/2/layout/IconLabelList"/>
    <dgm:cxn modelId="{94ACAB81-07CB-4B5C-982B-8F93CFECEAA2}" type="presParOf" srcId="{909E625E-24CC-4E6E-A3C3-00DE97804B63}" destId="{666E266B-A704-491F-998B-5A2C6543B256}" srcOrd="0" destOrd="0" presId="urn:microsoft.com/office/officeart/2018/2/layout/IconLabelList"/>
    <dgm:cxn modelId="{C925ADD5-256E-4E1E-9894-C33481945751}" type="presParOf" srcId="{909E625E-24CC-4E6E-A3C3-00DE97804B63}" destId="{7DEBF6C6-0258-4729-AF0B-3174EC2CBBC7}" srcOrd="1" destOrd="0" presId="urn:microsoft.com/office/officeart/2018/2/layout/IconLabelList"/>
    <dgm:cxn modelId="{6BE7AABA-C393-4C7A-AE7D-9EC102CC80FC}" type="presParOf" srcId="{909E625E-24CC-4E6E-A3C3-00DE97804B63}" destId="{87D26029-B478-4496-AE0C-84E8B21F3399}" srcOrd="2" destOrd="0" presId="urn:microsoft.com/office/officeart/2018/2/layout/IconLabelList"/>
    <dgm:cxn modelId="{FE1460B2-E1A9-46D2-B3D3-A67D09B4CB3E}" type="presParOf" srcId="{F4B2ECFE-CE67-4993-80E5-F0041ACE4BCA}" destId="{024F25B3-00ED-4896-A24A-AC9C42DE5180}" srcOrd="1" destOrd="0" presId="urn:microsoft.com/office/officeart/2018/2/layout/IconLabelList"/>
    <dgm:cxn modelId="{DB407469-6874-4735-8FE8-EC3A62019484}" type="presParOf" srcId="{F4B2ECFE-CE67-4993-80E5-F0041ACE4BCA}" destId="{63FDC7F9-3BC0-41C5-998E-EEB46D4D4B92}" srcOrd="2" destOrd="0" presId="urn:microsoft.com/office/officeart/2018/2/layout/IconLabelList"/>
    <dgm:cxn modelId="{E6031B32-265E-4281-8E59-E7BD346B2E7C}" type="presParOf" srcId="{63FDC7F9-3BC0-41C5-998E-EEB46D4D4B92}" destId="{AE1B571A-4C71-4F11-BD16-B6CDBA84DC83}" srcOrd="0" destOrd="0" presId="urn:microsoft.com/office/officeart/2018/2/layout/IconLabelList"/>
    <dgm:cxn modelId="{2A80BC5F-7CA4-4302-B8E3-78E010F396E6}" type="presParOf" srcId="{63FDC7F9-3BC0-41C5-998E-EEB46D4D4B92}" destId="{0C5DADDB-FAF8-4743-AC30-AECED5D4395D}" srcOrd="1" destOrd="0" presId="urn:microsoft.com/office/officeart/2018/2/layout/IconLabelList"/>
    <dgm:cxn modelId="{0A9241ED-8087-4C37-96FB-ABE3077586E0}" type="presParOf" srcId="{63FDC7F9-3BC0-41C5-998E-EEB46D4D4B92}" destId="{3FF13981-AEDF-452A-8769-0DD79D30E56A}" srcOrd="2" destOrd="0" presId="urn:microsoft.com/office/officeart/2018/2/layout/IconLabelList"/>
    <dgm:cxn modelId="{6C60EA3A-49D9-4C3B-ACD9-246BF0E0F3A2}" type="presParOf" srcId="{F4B2ECFE-CE67-4993-80E5-F0041ACE4BCA}" destId="{84328374-B690-4C02-A76D-4D7C321A4B7B}" srcOrd="3" destOrd="0" presId="urn:microsoft.com/office/officeart/2018/2/layout/IconLabelList"/>
    <dgm:cxn modelId="{DC8C9B92-A9B4-4EDA-9775-FA3562BB2A72}" type="presParOf" srcId="{F4B2ECFE-CE67-4993-80E5-F0041ACE4BCA}" destId="{36ACC8BD-F954-45C1-B684-66451FB0E4BC}" srcOrd="4" destOrd="0" presId="urn:microsoft.com/office/officeart/2018/2/layout/IconLabelList"/>
    <dgm:cxn modelId="{D5629812-9E20-4331-B875-2B6A44F7A8C3}" type="presParOf" srcId="{36ACC8BD-F954-45C1-B684-66451FB0E4BC}" destId="{AA3602CD-5E26-4072-91AF-7EBB9EB0C58C}" srcOrd="0" destOrd="0" presId="urn:microsoft.com/office/officeart/2018/2/layout/IconLabelList"/>
    <dgm:cxn modelId="{A8EE7CEC-E7F1-42F8-8141-C5E6CD6A2B9F}" type="presParOf" srcId="{36ACC8BD-F954-45C1-B684-66451FB0E4BC}" destId="{E8808AFE-C193-463D-A348-0DBEE743F708}" srcOrd="1" destOrd="0" presId="urn:microsoft.com/office/officeart/2018/2/layout/IconLabelList"/>
    <dgm:cxn modelId="{BAE4D36B-6B14-43BF-9D9B-D72DBBB93FE3}" type="presParOf" srcId="{36ACC8BD-F954-45C1-B684-66451FB0E4BC}" destId="{2915D703-7F95-41D6-B169-E4FD6D780825}" srcOrd="2" destOrd="0" presId="urn:microsoft.com/office/officeart/2018/2/layout/IconLabelList"/>
    <dgm:cxn modelId="{06AA2912-0806-40E3-AA12-50147140B844}" type="presParOf" srcId="{F4B2ECFE-CE67-4993-80E5-F0041ACE4BCA}" destId="{395BA692-A482-4E36-8D58-5E068051EEDA}" srcOrd="5" destOrd="0" presId="urn:microsoft.com/office/officeart/2018/2/layout/IconLabelList"/>
    <dgm:cxn modelId="{D2769610-F8E0-491C-B4DF-2073C38538A2}" type="presParOf" srcId="{F4B2ECFE-CE67-4993-80E5-F0041ACE4BCA}" destId="{BC369638-B4F5-4D3F-AC46-605320353FC2}" srcOrd="6" destOrd="0" presId="urn:microsoft.com/office/officeart/2018/2/layout/IconLabelList"/>
    <dgm:cxn modelId="{2E643AF1-044D-484B-868E-3C4636D4CB43}" type="presParOf" srcId="{BC369638-B4F5-4D3F-AC46-605320353FC2}" destId="{BC30DCEA-AC15-4A33-93C7-764C2E431E29}" srcOrd="0" destOrd="0" presId="urn:microsoft.com/office/officeart/2018/2/layout/IconLabelList"/>
    <dgm:cxn modelId="{D8FB3437-8B5B-46DE-A988-18218AF08B41}" type="presParOf" srcId="{BC369638-B4F5-4D3F-AC46-605320353FC2}" destId="{515AB1C3-F717-4215-B963-FCE0E042DD82}" srcOrd="1" destOrd="0" presId="urn:microsoft.com/office/officeart/2018/2/layout/IconLabelList"/>
    <dgm:cxn modelId="{5E42AD2C-612A-4A6D-AAB0-4A6A5778EE9D}" type="presParOf" srcId="{BC369638-B4F5-4D3F-AC46-605320353FC2}" destId="{D9735C26-72CE-4029-975B-CD9E8087D292}" srcOrd="2" destOrd="0" presId="urn:microsoft.com/office/officeart/2018/2/layout/IconLabelList"/>
    <dgm:cxn modelId="{DD76A990-FE2D-4088-8677-C2D621697C7B}" type="presParOf" srcId="{F4B2ECFE-CE67-4993-80E5-F0041ACE4BCA}" destId="{81B8293F-96B5-4839-873E-7E0E62039C8C}" srcOrd="7" destOrd="0" presId="urn:microsoft.com/office/officeart/2018/2/layout/IconLabelList"/>
    <dgm:cxn modelId="{D7370F9B-F392-4403-BF35-87BA01AB6F77}" type="presParOf" srcId="{F4B2ECFE-CE67-4993-80E5-F0041ACE4BCA}" destId="{566C8824-E9AE-4906-8A67-1C98D5B76943}" srcOrd="8" destOrd="0" presId="urn:microsoft.com/office/officeart/2018/2/layout/IconLabelList"/>
    <dgm:cxn modelId="{C67BAF81-5A3B-4D01-AACD-D6E3C6CEC1F1}" type="presParOf" srcId="{566C8824-E9AE-4906-8A67-1C98D5B76943}" destId="{ADB6D9A1-1A6A-4015-AFF3-D2616DF5B4E8}" srcOrd="0" destOrd="0" presId="urn:microsoft.com/office/officeart/2018/2/layout/IconLabelList"/>
    <dgm:cxn modelId="{DB40F8E2-1269-450A-ADF2-19E6B670FA48}" type="presParOf" srcId="{566C8824-E9AE-4906-8A67-1C98D5B76943}" destId="{CC208F56-C0F7-49DF-993A-9DD6B80089AD}" srcOrd="1" destOrd="0" presId="urn:microsoft.com/office/officeart/2018/2/layout/IconLabelList"/>
    <dgm:cxn modelId="{68999EB5-BA0B-44C4-84CC-90BF2926C5D7}" type="presParOf" srcId="{566C8824-E9AE-4906-8A67-1C98D5B76943}" destId="{9020458B-A5DE-4639-9E03-3786A0EEF243}" srcOrd="2" destOrd="0" presId="urn:microsoft.com/office/officeart/2018/2/layout/IconLabelList"/>
    <dgm:cxn modelId="{A6CCD221-85D5-4F74-851E-1583515DFD2F}" type="presParOf" srcId="{F4B2ECFE-CE67-4993-80E5-F0041ACE4BCA}" destId="{D8048FA0-2504-49CC-B970-8430C6A6DFF5}" srcOrd="9" destOrd="0" presId="urn:microsoft.com/office/officeart/2018/2/layout/IconLabelList"/>
    <dgm:cxn modelId="{0084FFA3-9FEA-4BF1-9957-F5E5594F1CF0}" type="presParOf" srcId="{F4B2ECFE-CE67-4993-80E5-F0041ACE4BCA}" destId="{97EEF8B2-57C3-4DE0-A47F-000EFA8A4429}" srcOrd="10" destOrd="0" presId="urn:microsoft.com/office/officeart/2018/2/layout/IconLabelList"/>
    <dgm:cxn modelId="{119477F6-5FBB-4701-BFD9-1ED13C7CA468}" type="presParOf" srcId="{97EEF8B2-57C3-4DE0-A47F-000EFA8A4429}" destId="{BA43FB6F-5331-4297-B120-DDF1CF147F56}" srcOrd="0" destOrd="0" presId="urn:microsoft.com/office/officeart/2018/2/layout/IconLabelList"/>
    <dgm:cxn modelId="{BC44E737-AC3A-4123-AE18-DA5A22E2A279}" type="presParOf" srcId="{97EEF8B2-57C3-4DE0-A47F-000EFA8A4429}" destId="{3C76407B-2E99-49B6-A0EA-4AC5C4BE5968}" srcOrd="1" destOrd="0" presId="urn:microsoft.com/office/officeart/2018/2/layout/IconLabelList"/>
    <dgm:cxn modelId="{BCB674B7-526D-4551-B60A-EAFAC0E39003}" type="presParOf" srcId="{97EEF8B2-57C3-4DE0-A47F-000EFA8A4429}" destId="{64666125-85FF-483C-ABD2-578154C9B914}" srcOrd="2" destOrd="0" presId="urn:microsoft.com/office/officeart/2018/2/layout/IconLabelList"/>
    <dgm:cxn modelId="{DE55A05E-1E15-4FA7-9F42-7F1E92D0773C}" type="presParOf" srcId="{F4B2ECFE-CE67-4993-80E5-F0041ACE4BCA}" destId="{61E35169-9C5D-4A62-895E-7159C5F471C4}" srcOrd="11" destOrd="0" presId="urn:microsoft.com/office/officeart/2018/2/layout/IconLabelList"/>
    <dgm:cxn modelId="{87B83604-E2FE-4C6C-8ABB-0FAD0C0B0C4E}" type="presParOf" srcId="{F4B2ECFE-CE67-4993-80E5-F0041ACE4BCA}" destId="{3A57C342-480F-44D2-AE2E-EBC009DF4FBE}" srcOrd="12" destOrd="0" presId="urn:microsoft.com/office/officeart/2018/2/layout/IconLabelList"/>
    <dgm:cxn modelId="{B6B8852A-D1F7-4F5E-A056-8A8C5D43F9EF}" type="presParOf" srcId="{3A57C342-480F-44D2-AE2E-EBC009DF4FBE}" destId="{3C26567D-CFA2-4E1B-9CA8-3C0F63D37F81}" srcOrd="0" destOrd="0" presId="urn:microsoft.com/office/officeart/2018/2/layout/IconLabelList"/>
    <dgm:cxn modelId="{D5D51260-3042-4EC6-8EEF-04492287F1ED}" type="presParOf" srcId="{3A57C342-480F-44D2-AE2E-EBC009DF4FBE}" destId="{F6C3D400-0E04-4F96-965B-4CDB15E9BF20}" srcOrd="1" destOrd="0" presId="urn:microsoft.com/office/officeart/2018/2/layout/IconLabelList"/>
    <dgm:cxn modelId="{E85B4999-3632-47DF-ACC6-ED2C5C7564C5}" type="presParOf" srcId="{3A57C342-480F-44D2-AE2E-EBC009DF4FBE}" destId="{4145047E-D71B-4B67-8F43-92C0AEAA8A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05B25F-8F1D-49D5-AC9D-1AF6F65B15C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80A781-BE53-4FB4-94A4-C2689DA8C8D2}">
      <dgm:prSet/>
      <dgm:spPr/>
      <dgm:t>
        <a:bodyPr/>
        <a:lstStyle/>
        <a:p>
          <a:r>
            <a:rPr lang="en-US" baseline="0"/>
            <a:t>Training Script: train_model.py</a:t>
          </a:r>
          <a:endParaRPr lang="en-US"/>
        </a:p>
      </dgm:t>
    </dgm:pt>
    <dgm:pt modelId="{DC135764-7742-4513-B4FA-4763B4D74711}" type="parTrans" cxnId="{E192D3EC-A97E-4FE6-B703-CF12A35F7711}">
      <dgm:prSet/>
      <dgm:spPr/>
      <dgm:t>
        <a:bodyPr/>
        <a:lstStyle/>
        <a:p>
          <a:endParaRPr lang="en-US"/>
        </a:p>
      </dgm:t>
    </dgm:pt>
    <dgm:pt modelId="{7EF7D129-1369-45ED-B767-B3AFC3DE4331}" type="sibTrans" cxnId="{E192D3EC-A97E-4FE6-B703-CF12A35F7711}">
      <dgm:prSet/>
      <dgm:spPr/>
      <dgm:t>
        <a:bodyPr/>
        <a:lstStyle/>
        <a:p>
          <a:endParaRPr lang="en-US"/>
        </a:p>
      </dgm:t>
    </dgm:pt>
    <dgm:pt modelId="{B335E947-9058-4474-A268-793F7032ED6B}">
      <dgm:prSet/>
      <dgm:spPr/>
      <dgm:t>
        <a:bodyPr/>
        <a:lstStyle/>
        <a:p>
          <a:r>
            <a:rPr lang="en-US" baseline="0"/>
            <a:t>Loop over time window sizes (TIME_STEPS: 1, 5, 10, 20, 60, 120)</a:t>
          </a:r>
          <a:endParaRPr lang="en-US"/>
        </a:p>
      </dgm:t>
    </dgm:pt>
    <dgm:pt modelId="{B55F9CE4-633B-47F3-AEAD-976B5FD640C0}" type="parTrans" cxnId="{EF0FD644-09FF-4224-856A-627A263C9985}">
      <dgm:prSet/>
      <dgm:spPr/>
      <dgm:t>
        <a:bodyPr/>
        <a:lstStyle/>
        <a:p>
          <a:endParaRPr lang="en-US"/>
        </a:p>
      </dgm:t>
    </dgm:pt>
    <dgm:pt modelId="{DDFC3917-C82A-4040-84AB-83101895BF0E}" type="sibTrans" cxnId="{EF0FD644-09FF-4224-856A-627A263C9985}">
      <dgm:prSet/>
      <dgm:spPr/>
      <dgm:t>
        <a:bodyPr/>
        <a:lstStyle/>
        <a:p>
          <a:endParaRPr lang="en-US"/>
        </a:p>
      </dgm:t>
    </dgm:pt>
    <dgm:pt modelId="{4004AF37-DA5C-4359-8B89-D3514845627A}">
      <dgm:prSet/>
      <dgm:spPr/>
      <dgm:t>
        <a:bodyPr/>
        <a:lstStyle/>
        <a:p>
          <a:r>
            <a:rPr lang="en-US" baseline="0"/>
            <a:t>Prepare sequential input samples</a:t>
          </a:r>
          <a:endParaRPr lang="en-US"/>
        </a:p>
      </dgm:t>
    </dgm:pt>
    <dgm:pt modelId="{104AE44F-CD96-48A2-A3D8-298C0D15AAEE}" type="parTrans" cxnId="{7723C0CA-08CB-431F-8951-F1867A048324}">
      <dgm:prSet/>
      <dgm:spPr/>
      <dgm:t>
        <a:bodyPr/>
        <a:lstStyle/>
        <a:p>
          <a:endParaRPr lang="en-US"/>
        </a:p>
      </dgm:t>
    </dgm:pt>
    <dgm:pt modelId="{53388311-63AF-496E-9415-77AF6CC1DDC3}" type="sibTrans" cxnId="{7723C0CA-08CB-431F-8951-F1867A048324}">
      <dgm:prSet/>
      <dgm:spPr/>
      <dgm:t>
        <a:bodyPr/>
        <a:lstStyle/>
        <a:p>
          <a:endParaRPr lang="en-US"/>
        </a:p>
      </dgm:t>
    </dgm:pt>
    <dgm:pt modelId="{FDF7E71D-B355-4B12-AD99-5554F4A00709}">
      <dgm:prSet/>
      <dgm:spPr/>
      <dgm:t>
        <a:bodyPr/>
        <a:lstStyle/>
        <a:p>
          <a:r>
            <a:rPr lang="en-US" baseline="0" dirty="0"/>
            <a:t>Train or fine-tune model</a:t>
          </a:r>
          <a:endParaRPr lang="en-US" dirty="0"/>
        </a:p>
      </dgm:t>
    </dgm:pt>
    <dgm:pt modelId="{7F08AA77-3EAB-4E8F-AF57-944DB0EDD4D1}" type="parTrans" cxnId="{33B2A89B-F2A7-47B3-9C33-00EA2872B296}">
      <dgm:prSet/>
      <dgm:spPr/>
      <dgm:t>
        <a:bodyPr/>
        <a:lstStyle/>
        <a:p>
          <a:endParaRPr lang="en-US"/>
        </a:p>
      </dgm:t>
    </dgm:pt>
    <dgm:pt modelId="{BCB90B00-EB0C-4C2C-A67A-E87925AFD6AF}" type="sibTrans" cxnId="{33B2A89B-F2A7-47B3-9C33-00EA2872B296}">
      <dgm:prSet/>
      <dgm:spPr/>
      <dgm:t>
        <a:bodyPr/>
        <a:lstStyle/>
        <a:p>
          <a:endParaRPr lang="en-US"/>
        </a:p>
      </dgm:t>
    </dgm:pt>
    <dgm:pt modelId="{AD850345-8E47-47BA-B744-AAA019D02DC5}">
      <dgm:prSet/>
      <dgm:spPr/>
      <dgm:t>
        <a:bodyPr/>
        <a:lstStyle/>
        <a:p>
          <a:r>
            <a:rPr lang="en-US" baseline="0"/>
            <a:t>Save each model as model_{TIME_STEPS}.h5</a:t>
          </a:r>
          <a:endParaRPr lang="en-US"/>
        </a:p>
      </dgm:t>
    </dgm:pt>
    <dgm:pt modelId="{5479E11C-6594-44CC-82A5-F06EB133AC4C}" type="parTrans" cxnId="{A8F4B622-7621-49CC-A418-703502140C5D}">
      <dgm:prSet/>
      <dgm:spPr/>
      <dgm:t>
        <a:bodyPr/>
        <a:lstStyle/>
        <a:p>
          <a:endParaRPr lang="en-US"/>
        </a:p>
      </dgm:t>
    </dgm:pt>
    <dgm:pt modelId="{2E27BDD6-5F77-435D-84B8-847319917F07}" type="sibTrans" cxnId="{A8F4B622-7621-49CC-A418-703502140C5D}">
      <dgm:prSet/>
      <dgm:spPr/>
      <dgm:t>
        <a:bodyPr/>
        <a:lstStyle/>
        <a:p>
          <a:endParaRPr lang="en-US"/>
        </a:p>
      </dgm:t>
    </dgm:pt>
    <dgm:pt modelId="{56E46F8E-737F-411D-ABB1-236B2883EC26}">
      <dgm:prSet/>
      <dgm:spPr/>
      <dgm:t>
        <a:bodyPr/>
        <a:lstStyle/>
        <a:p>
          <a:r>
            <a:rPr lang="en-US" baseline="0"/>
            <a:t>Optimization: Adam optimizer, Mean Squared Error loss</a:t>
          </a:r>
          <a:endParaRPr lang="en-US"/>
        </a:p>
      </dgm:t>
    </dgm:pt>
    <dgm:pt modelId="{2C0F1E54-5DF5-4175-BB43-A187B1550D8B}" type="parTrans" cxnId="{DD5D1219-7C30-45B9-9F6A-1F69272D48B9}">
      <dgm:prSet/>
      <dgm:spPr/>
      <dgm:t>
        <a:bodyPr/>
        <a:lstStyle/>
        <a:p>
          <a:endParaRPr lang="en-US"/>
        </a:p>
      </dgm:t>
    </dgm:pt>
    <dgm:pt modelId="{241C39EC-6E09-4386-92B0-74D0F03D6922}" type="sibTrans" cxnId="{DD5D1219-7C30-45B9-9F6A-1F69272D48B9}">
      <dgm:prSet/>
      <dgm:spPr/>
      <dgm:t>
        <a:bodyPr/>
        <a:lstStyle/>
        <a:p>
          <a:endParaRPr lang="en-US"/>
        </a:p>
      </dgm:t>
    </dgm:pt>
    <dgm:pt modelId="{2F55510A-1E2A-4E00-88BB-00DCFD81F008}">
      <dgm:prSet/>
      <dgm:spPr/>
      <dgm:t>
        <a:bodyPr/>
        <a:lstStyle/>
        <a:p>
          <a:r>
            <a:rPr lang="en-US" baseline="0"/>
            <a:t>Validation: Evaluated on test set after training</a:t>
          </a:r>
          <a:endParaRPr lang="en-US"/>
        </a:p>
      </dgm:t>
    </dgm:pt>
    <dgm:pt modelId="{FECB087B-510A-47F5-B27D-2767048B8295}" type="parTrans" cxnId="{8DD6993A-D3C3-4C04-8475-D16A9DC248DC}">
      <dgm:prSet/>
      <dgm:spPr/>
      <dgm:t>
        <a:bodyPr/>
        <a:lstStyle/>
        <a:p>
          <a:endParaRPr lang="en-US"/>
        </a:p>
      </dgm:t>
    </dgm:pt>
    <dgm:pt modelId="{B88C2B1B-E087-4050-8D6C-FE5F5F8F22B0}" type="sibTrans" cxnId="{8DD6993A-D3C3-4C04-8475-D16A9DC248DC}">
      <dgm:prSet/>
      <dgm:spPr/>
      <dgm:t>
        <a:bodyPr/>
        <a:lstStyle/>
        <a:p>
          <a:endParaRPr lang="en-US"/>
        </a:p>
      </dgm:t>
    </dgm:pt>
    <dgm:pt modelId="{072EE981-5979-4BC7-A55E-CB0F8232E637}" type="pres">
      <dgm:prSet presAssocID="{B005B25F-8F1D-49D5-AC9D-1AF6F65B15CA}" presName="root" presStyleCnt="0">
        <dgm:presLayoutVars>
          <dgm:dir/>
          <dgm:resizeHandles val="exact"/>
        </dgm:presLayoutVars>
      </dgm:prSet>
      <dgm:spPr/>
    </dgm:pt>
    <dgm:pt modelId="{A106C01C-3FB9-407E-8707-03C02DF186DB}" type="pres">
      <dgm:prSet presAssocID="{B005B25F-8F1D-49D5-AC9D-1AF6F65B15CA}" presName="container" presStyleCnt="0">
        <dgm:presLayoutVars>
          <dgm:dir/>
          <dgm:resizeHandles val="exact"/>
        </dgm:presLayoutVars>
      </dgm:prSet>
      <dgm:spPr/>
    </dgm:pt>
    <dgm:pt modelId="{863F5898-ABBC-4CCE-B336-7BFDDCAF3EE6}" type="pres">
      <dgm:prSet presAssocID="{B480A781-BE53-4FB4-94A4-C2689DA8C8D2}" presName="compNode" presStyleCnt="0"/>
      <dgm:spPr/>
    </dgm:pt>
    <dgm:pt modelId="{B7F66427-717E-4799-A622-78C20E6B0993}" type="pres">
      <dgm:prSet presAssocID="{B480A781-BE53-4FB4-94A4-C2689DA8C8D2}" presName="iconBgRect" presStyleLbl="bgShp" presStyleIdx="0" presStyleCnt="7"/>
      <dgm:spPr/>
    </dgm:pt>
    <dgm:pt modelId="{8C02B089-AE33-463F-9E03-5FF7250168D3}" type="pres">
      <dgm:prSet presAssocID="{B480A781-BE53-4FB4-94A4-C2689DA8C8D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A14E43B-3F1D-42F4-90EF-5CEABCAD357E}" type="pres">
      <dgm:prSet presAssocID="{B480A781-BE53-4FB4-94A4-C2689DA8C8D2}" presName="spaceRect" presStyleCnt="0"/>
      <dgm:spPr/>
    </dgm:pt>
    <dgm:pt modelId="{811FB571-5B7B-4F36-98D0-0B0F5433C447}" type="pres">
      <dgm:prSet presAssocID="{B480A781-BE53-4FB4-94A4-C2689DA8C8D2}" presName="textRect" presStyleLbl="revTx" presStyleIdx="0" presStyleCnt="7">
        <dgm:presLayoutVars>
          <dgm:chMax val="1"/>
          <dgm:chPref val="1"/>
        </dgm:presLayoutVars>
      </dgm:prSet>
      <dgm:spPr/>
    </dgm:pt>
    <dgm:pt modelId="{3922D2F7-9A63-46B2-A899-58FE77620337}" type="pres">
      <dgm:prSet presAssocID="{7EF7D129-1369-45ED-B767-B3AFC3DE4331}" presName="sibTrans" presStyleLbl="sibTrans2D1" presStyleIdx="0" presStyleCnt="0"/>
      <dgm:spPr/>
    </dgm:pt>
    <dgm:pt modelId="{8EC7DB0F-DE42-4CE0-BD92-4718D736BB77}" type="pres">
      <dgm:prSet presAssocID="{B335E947-9058-4474-A268-793F7032ED6B}" presName="compNode" presStyleCnt="0"/>
      <dgm:spPr/>
    </dgm:pt>
    <dgm:pt modelId="{F659B74E-FC47-405C-AECF-391AF27643E3}" type="pres">
      <dgm:prSet presAssocID="{B335E947-9058-4474-A268-793F7032ED6B}" presName="iconBgRect" presStyleLbl="bgShp" presStyleIdx="1" presStyleCnt="7"/>
      <dgm:spPr/>
    </dgm:pt>
    <dgm:pt modelId="{84231FED-CFC8-466B-8E45-961623F54E7B}" type="pres">
      <dgm:prSet presAssocID="{B335E947-9058-4474-A268-793F7032ED6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C637582-646C-403A-81F5-8FE2516EC126}" type="pres">
      <dgm:prSet presAssocID="{B335E947-9058-4474-A268-793F7032ED6B}" presName="spaceRect" presStyleCnt="0"/>
      <dgm:spPr/>
    </dgm:pt>
    <dgm:pt modelId="{9E1DC0EF-F22D-4455-97EF-89BD72483489}" type="pres">
      <dgm:prSet presAssocID="{B335E947-9058-4474-A268-793F7032ED6B}" presName="textRect" presStyleLbl="revTx" presStyleIdx="1" presStyleCnt="7">
        <dgm:presLayoutVars>
          <dgm:chMax val="1"/>
          <dgm:chPref val="1"/>
        </dgm:presLayoutVars>
      </dgm:prSet>
      <dgm:spPr/>
    </dgm:pt>
    <dgm:pt modelId="{0EED8A27-8CDB-497F-8207-C57E74E74600}" type="pres">
      <dgm:prSet presAssocID="{DDFC3917-C82A-4040-84AB-83101895BF0E}" presName="sibTrans" presStyleLbl="sibTrans2D1" presStyleIdx="0" presStyleCnt="0"/>
      <dgm:spPr/>
    </dgm:pt>
    <dgm:pt modelId="{36398397-271F-453A-99A7-ED8EBBD881B1}" type="pres">
      <dgm:prSet presAssocID="{4004AF37-DA5C-4359-8B89-D3514845627A}" presName="compNode" presStyleCnt="0"/>
      <dgm:spPr/>
    </dgm:pt>
    <dgm:pt modelId="{461FB62B-731C-4830-8B4C-5DFFD922C2D7}" type="pres">
      <dgm:prSet presAssocID="{4004AF37-DA5C-4359-8B89-D3514845627A}" presName="iconBgRect" presStyleLbl="bgShp" presStyleIdx="2" presStyleCnt="7"/>
      <dgm:spPr/>
    </dgm:pt>
    <dgm:pt modelId="{6A73A9AE-BF61-4C58-8CE4-E6435C477FD5}" type="pres">
      <dgm:prSet presAssocID="{4004AF37-DA5C-4359-8B89-D3514845627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64E6AD-AB2D-4613-91FF-E2D236226505}" type="pres">
      <dgm:prSet presAssocID="{4004AF37-DA5C-4359-8B89-D3514845627A}" presName="spaceRect" presStyleCnt="0"/>
      <dgm:spPr/>
    </dgm:pt>
    <dgm:pt modelId="{50F1E709-1B32-4AEF-8DBF-A3C3176AFF14}" type="pres">
      <dgm:prSet presAssocID="{4004AF37-DA5C-4359-8B89-D3514845627A}" presName="textRect" presStyleLbl="revTx" presStyleIdx="2" presStyleCnt="7">
        <dgm:presLayoutVars>
          <dgm:chMax val="1"/>
          <dgm:chPref val="1"/>
        </dgm:presLayoutVars>
      </dgm:prSet>
      <dgm:spPr/>
    </dgm:pt>
    <dgm:pt modelId="{995E2861-3218-403E-9DCF-1C8D60579BFD}" type="pres">
      <dgm:prSet presAssocID="{53388311-63AF-496E-9415-77AF6CC1DDC3}" presName="sibTrans" presStyleLbl="sibTrans2D1" presStyleIdx="0" presStyleCnt="0"/>
      <dgm:spPr/>
    </dgm:pt>
    <dgm:pt modelId="{C26B607C-E21C-4D7F-BE2F-FC1A294035F6}" type="pres">
      <dgm:prSet presAssocID="{FDF7E71D-B355-4B12-AD99-5554F4A00709}" presName="compNode" presStyleCnt="0"/>
      <dgm:spPr/>
    </dgm:pt>
    <dgm:pt modelId="{15DA4EE6-26A3-49D3-B777-2368919E34D6}" type="pres">
      <dgm:prSet presAssocID="{FDF7E71D-B355-4B12-AD99-5554F4A00709}" presName="iconBgRect" presStyleLbl="bgShp" presStyleIdx="3" presStyleCnt="7"/>
      <dgm:spPr/>
    </dgm:pt>
    <dgm:pt modelId="{A9D20CC9-14A2-40E7-B6A4-6686DD52CD09}" type="pres">
      <dgm:prSet presAssocID="{FDF7E71D-B355-4B12-AD99-5554F4A0070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C1019123-DE2D-48A5-9028-C5437A1AB103}" type="pres">
      <dgm:prSet presAssocID="{FDF7E71D-B355-4B12-AD99-5554F4A00709}" presName="spaceRect" presStyleCnt="0"/>
      <dgm:spPr/>
    </dgm:pt>
    <dgm:pt modelId="{A7DA858A-D552-4DA0-B6C3-1E96F8EE019B}" type="pres">
      <dgm:prSet presAssocID="{FDF7E71D-B355-4B12-AD99-5554F4A00709}" presName="textRect" presStyleLbl="revTx" presStyleIdx="3" presStyleCnt="7">
        <dgm:presLayoutVars>
          <dgm:chMax val="1"/>
          <dgm:chPref val="1"/>
        </dgm:presLayoutVars>
      </dgm:prSet>
      <dgm:spPr/>
    </dgm:pt>
    <dgm:pt modelId="{700941A1-274B-40B8-B445-81A6B62422FE}" type="pres">
      <dgm:prSet presAssocID="{BCB90B00-EB0C-4C2C-A67A-E87925AFD6AF}" presName="sibTrans" presStyleLbl="sibTrans2D1" presStyleIdx="0" presStyleCnt="0"/>
      <dgm:spPr/>
    </dgm:pt>
    <dgm:pt modelId="{A3588423-5DBE-432F-9614-175D92163925}" type="pres">
      <dgm:prSet presAssocID="{AD850345-8E47-47BA-B744-AAA019D02DC5}" presName="compNode" presStyleCnt="0"/>
      <dgm:spPr/>
    </dgm:pt>
    <dgm:pt modelId="{8885B727-8475-4B4F-8E9A-7B83719E8587}" type="pres">
      <dgm:prSet presAssocID="{AD850345-8E47-47BA-B744-AAA019D02DC5}" presName="iconBgRect" presStyleLbl="bgShp" presStyleIdx="4" presStyleCnt="7"/>
      <dgm:spPr/>
    </dgm:pt>
    <dgm:pt modelId="{7B03B454-ED15-4E23-B931-B6366F7F7D80}" type="pres">
      <dgm:prSet presAssocID="{AD850345-8E47-47BA-B744-AAA019D02DC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2BDD6D0-EAAE-4076-AE4F-81856319994C}" type="pres">
      <dgm:prSet presAssocID="{AD850345-8E47-47BA-B744-AAA019D02DC5}" presName="spaceRect" presStyleCnt="0"/>
      <dgm:spPr/>
    </dgm:pt>
    <dgm:pt modelId="{43BCA7AD-1D60-4575-9577-C03C235E759E}" type="pres">
      <dgm:prSet presAssocID="{AD850345-8E47-47BA-B744-AAA019D02DC5}" presName="textRect" presStyleLbl="revTx" presStyleIdx="4" presStyleCnt="7">
        <dgm:presLayoutVars>
          <dgm:chMax val="1"/>
          <dgm:chPref val="1"/>
        </dgm:presLayoutVars>
      </dgm:prSet>
      <dgm:spPr/>
    </dgm:pt>
    <dgm:pt modelId="{FBCA2B66-75A0-4096-8377-7E499AE95726}" type="pres">
      <dgm:prSet presAssocID="{2E27BDD6-5F77-435D-84B8-847319917F07}" presName="sibTrans" presStyleLbl="sibTrans2D1" presStyleIdx="0" presStyleCnt="0"/>
      <dgm:spPr/>
    </dgm:pt>
    <dgm:pt modelId="{F6E9999F-30FD-4F7D-AF49-3CD73914BFCC}" type="pres">
      <dgm:prSet presAssocID="{56E46F8E-737F-411D-ABB1-236B2883EC26}" presName="compNode" presStyleCnt="0"/>
      <dgm:spPr/>
    </dgm:pt>
    <dgm:pt modelId="{FE07279C-ADE3-4B0A-8FDA-0AB80E23604D}" type="pres">
      <dgm:prSet presAssocID="{56E46F8E-737F-411D-ABB1-236B2883EC26}" presName="iconBgRect" presStyleLbl="bgShp" presStyleIdx="5" presStyleCnt="7"/>
      <dgm:spPr/>
    </dgm:pt>
    <dgm:pt modelId="{F526C669-10CE-41CB-8464-234F7E716661}" type="pres">
      <dgm:prSet presAssocID="{56E46F8E-737F-411D-ABB1-236B2883EC2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28B7BD6-3F4F-49AC-8CD7-2C4A90BCA32B}" type="pres">
      <dgm:prSet presAssocID="{56E46F8E-737F-411D-ABB1-236B2883EC26}" presName="spaceRect" presStyleCnt="0"/>
      <dgm:spPr/>
    </dgm:pt>
    <dgm:pt modelId="{DC7F89DE-67C0-44CF-B941-E7052CB2AB6E}" type="pres">
      <dgm:prSet presAssocID="{56E46F8E-737F-411D-ABB1-236B2883EC26}" presName="textRect" presStyleLbl="revTx" presStyleIdx="5" presStyleCnt="7">
        <dgm:presLayoutVars>
          <dgm:chMax val="1"/>
          <dgm:chPref val="1"/>
        </dgm:presLayoutVars>
      </dgm:prSet>
      <dgm:spPr/>
    </dgm:pt>
    <dgm:pt modelId="{676A1C04-1C6A-457B-B348-39872A3D94E4}" type="pres">
      <dgm:prSet presAssocID="{241C39EC-6E09-4386-92B0-74D0F03D6922}" presName="sibTrans" presStyleLbl="sibTrans2D1" presStyleIdx="0" presStyleCnt="0"/>
      <dgm:spPr/>
    </dgm:pt>
    <dgm:pt modelId="{0765986B-3CD6-4240-A049-5CDA5B315B77}" type="pres">
      <dgm:prSet presAssocID="{2F55510A-1E2A-4E00-88BB-00DCFD81F008}" presName="compNode" presStyleCnt="0"/>
      <dgm:spPr/>
    </dgm:pt>
    <dgm:pt modelId="{E0192004-4C95-4D6A-A397-A6C95410148E}" type="pres">
      <dgm:prSet presAssocID="{2F55510A-1E2A-4E00-88BB-00DCFD81F008}" presName="iconBgRect" presStyleLbl="bgShp" presStyleIdx="6" presStyleCnt="7"/>
      <dgm:spPr/>
    </dgm:pt>
    <dgm:pt modelId="{D59C1B88-7EBB-44B5-897D-B97E27C3FF77}" type="pres">
      <dgm:prSet presAssocID="{2F55510A-1E2A-4E00-88BB-00DCFD81F00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BA0C4DF-7694-4842-A04A-0D9184C42553}" type="pres">
      <dgm:prSet presAssocID="{2F55510A-1E2A-4E00-88BB-00DCFD81F008}" presName="spaceRect" presStyleCnt="0"/>
      <dgm:spPr/>
    </dgm:pt>
    <dgm:pt modelId="{49371622-9465-4B47-B4BA-F127EE50BE80}" type="pres">
      <dgm:prSet presAssocID="{2F55510A-1E2A-4E00-88BB-00DCFD81F00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D95590F-1A34-4591-9AD8-DFD1DF53A591}" type="presOf" srcId="{2F55510A-1E2A-4E00-88BB-00DCFD81F008}" destId="{49371622-9465-4B47-B4BA-F127EE50BE80}" srcOrd="0" destOrd="0" presId="urn:microsoft.com/office/officeart/2018/2/layout/IconCircleList"/>
    <dgm:cxn modelId="{DD5D1219-7C30-45B9-9F6A-1F69272D48B9}" srcId="{B005B25F-8F1D-49D5-AC9D-1AF6F65B15CA}" destId="{56E46F8E-737F-411D-ABB1-236B2883EC26}" srcOrd="5" destOrd="0" parTransId="{2C0F1E54-5DF5-4175-BB43-A187B1550D8B}" sibTransId="{241C39EC-6E09-4386-92B0-74D0F03D6922}"/>
    <dgm:cxn modelId="{06AC131E-9013-4B14-874A-877EC86318B7}" type="presOf" srcId="{4004AF37-DA5C-4359-8B89-D3514845627A}" destId="{50F1E709-1B32-4AEF-8DBF-A3C3176AFF14}" srcOrd="0" destOrd="0" presId="urn:microsoft.com/office/officeart/2018/2/layout/IconCircleList"/>
    <dgm:cxn modelId="{A8F4B622-7621-49CC-A418-703502140C5D}" srcId="{B005B25F-8F1D-49D5-AC9D-1AF6F65B15CA}" destId="{AD850345-8E47-47BA-B744-AAA019D02DC5}" srcOrd="4" destOrd="0" parTransId="{5479E11C-6594-44CC-82A5-F06EB133AC4C}" sibTransId="{2E27BDD6-5F77-435D-84B8-847319917F07}"/>
    <dgm:cxn modelId="{67B29827-87AA-4C90-A00A-2CEA1D055191}" type="presOf" srcId="{53388311-63AF-496E-9415-77AF6CC1DDC3}" destId="{995E2861-3218-403E-9DCF-1C8D60579BFD}" srcOrd="0" destOrd="0" presId="urn:microsoft.com/office/officeart/2018/2/layout/IconCircleList"/>
    <dgm:cxn modelId="{8DD6993A-D3C3-4C04-8475-D16A9DC248DC}" srcId="{B005B25F-8F1D-49D5-AC9D-1AF6F65B15CA}" destId="{2F55510A-1E2A-4E00-88BB-00DCFD81F008}" srcOrd="6" destOrd="0" parTransId="{FECB087B-510A-47F5-B27D-2767048B8295}" sibTransId="{B88C2B1B-E087-4050-8D6C-FE5F5F8F22B0}"/>
    <dgm:cxn modelId="{B6ED8264-3B6A-4C7A-A375-D1AB14B63880}" type="presOf" srcId="{2E27BDD6-5F77-435D-84B8-847319917F07}" destId="{FBCA2B66-75A0-4096-8377-7E499AE95726}" srcOrd="0" destOrd="0" presId="urn:microsoft.com/office/officeart/2018/2/layout/IconCircleList"/>
    <dgm:cxn modelId="{EF0FD644-09FF-4224-856A-627A263C9985}" srcId="{B005B25F-8F1D-49D5-AC9D-1AF6F65B15CA}" destId="{B335E947-9058-4474-A268-793F7032ED6B}" srcOrd="1" destOrd="0" parTransId="{B55F9CE4-633B-47F3-AEAD-976B5FD640C0}" sibTransId="{DDFC3917-C82A-4040-84AB-83101895BF0E}"/>
    <dgm:cxn modelId="{09D1C64D-EC2D-4AC4-B103-525F85D51D5A}" type="presOf" srcId="{BCB90B00-EB0C-4C2C-A67A-E87925AFD6AF}" destId="{700941A1-274B-40B8-B445-81A6B62422FE}" srcOrd="0" destOrd="0" presId="urn:microsoft.com/office/officeart/2018/2/layout/IconCircleList"/>
    <dgm:cxn modelId="{ADD6BC79-4E23-4384-BC58-22D61C99D82F}" type="presOf" srcId="{FDF7E71D-B355-4B12-AD99-5554F4A00709}" destId="{A7DA858A-D552-4DA0-B6C3-1E96F8EE019B}" srcOrd="0" destOrd="0" presId="urn:microsoft.com/office/officeart/2018/2/layout/IconCircleList"/>
    <dgm:cxn modelId="{E106705A-3DF8-4DA7-BEBE-45D4CAFE95CD}" type="presOf" srcId="{241C39EC-6E09-4386-92B0-74D0F03D6922}" destId="{676A1C04-1C6A-457B-B348-39872A3D94E4}" srcOrd="0" destOrd="0" presId="urn:microsoft.com/office/officeart/2018/2/layout/IconCircleList"/>
    <dgm:cxn modelId="{66D8A37A-4B47-4283-B27D-5B1EABC52016}" type="presOf" srcId="{7EF7D129-1369-45ED-B767-B3AFC3DE4331}" destId="{3922D2F7-9A63-46B2-A899-58FE77620337}" srcOrd="0" destOrd="0" presId="urn:microsoft.com/office/officeart/2018/2/layout/IconCircleList"/>
    <dgm:cxn modelId="{6533767D-409D-4098-9F16-B34F18C0DA79}" type="presOf" srcId="{B480A781-BE53-4FB4-94A4-C2689DA8C8D2}" destId="{811FB571-5B7B-4F36-98D0-0B0F5433C447}" srcOrd="0" destOrd="0" presId="urn:microsoft.com/office/officeart/2018/2/layout/IconCircleList"/>
    <dgm:cxn modelId="{33B2A89B-F2A7-47B3-9C33-00EA2872B296}" srcId="{B005B25F-8F1D-49D5-AC9D-1AF6F65B15CA}" destId="{FDF7E71D-B355-4B12-AD99-5554F4A00709}" srcOrd="3" destOrd="0" parTransId="{7F08AA77-3EAB-4E8F-AF57-944DB0EDD4D1}" sibTransId="{BCB90B00-EB0C-4C2C-A67A-E87925AFD6AF}"/>
    <dgm:cxn modelId="{D988CAAF-D5D6-43B8-90DF-F7D3EA225D50}" type="presOf" srcId="{B005B25F-8F1D-49D5-AC9D-1AF6F65B15CA}" destId="{072EE981-5979-4BC7-A55E-CB0F8232E637}" srcOrd="0" destOrd="0" presId="urn:microsoft.com/office/officeart/2018/2/layout/IconCircleList"/>
    <dgm:cxn modelId="{EE1955B5-125B-4190-986A-7AC9B01BD2C3}" type="presOf" srcId="{B335E947-9058-4474-A268-793F7032ED6B}" destId="{9E1DC0EF-F22D-4455-97EF-89BD72483489}" srcOrd="0" destOrd="0" presId="urn:microsoft.com/office/officeart/2018/2/layout/IconCircleList"/>
    <dgm:cxn modelId="{7723C0CA-08CB-431F-8951-F1867A048324}" srcId="{B005B25F-8F1D-49D5-AC9D-1AF6F65B15CA}" destId="{4004AF37-DA5C-4359-8B89-D3514845627A}" srcOrd="2" destOrd="0" parTransId="{104AE44F-CD96-48A2-A3D8-298C0D15AAEE}" sibTransId="{53388311-63AF-496E-9415-77AF6CC1DDC3}"/>
    <dgm:cxn modelId="{2AA5F6CB-ADA9-48BF-949E-96B307BF2EB5}" type="presOf" srcId="{56E46F8E-737F-411D-ABB1-236B2883EC26}" destId="{DC7F89DE-67C0-44CF-B941-E7052CB2AB6E}" srcOrd="0" destOrd="0" presId="urn:microsoft.com/office/officeart/2018/2/layout/IconCircleList"/>
    <dgm:cxn modelId="{4CE8E4CE-E5D2-404F-B0C3-781051DD5A90}" type="presOf" srcId="{AD850345-8E47-47BA-B744-AAA019D02DC5}" destId="{43BCA7AD-1D60-4575-9577-C03C235E759E}" srcOrd="0" destOrd="0" presId="urn:microsoft.com/office/officeart/2018/2/layout/IconCircleList"/>
    <dgm:cxn modelId="{E192D3EC-A97E-4FE6-B703-CF12A35F7711}" srcId="{B005B25F-8F1D-49D5-AC9D-1AF6F65B15CA}" destId="{B480A781-BE53-4FB4-94A4-C2689DA8C8D2}" srcOrd="0" destOrd="0" parTransId="{DC135764-7742-4513-B4FA-4763B4D74711}" sibTransId="{7EF7D129-1369-45ED-B767-B3AFC3DE4331}"/>
    <dgm:cxn modelId="{99CC2DED-511F-4001-8F7A-AF571BC92413}" type="presOf" srcId="{DDFC3917-C82A-4040-84AB-83101895BF0E}" destId="{0EED8A27-8CDB-497F-8207-C57E74E74600}" srcOrd="0" destOrd="0" presId="urn:microsoft.com/office/officeart/2018/2/layout/IconCircleList"/>
    <dgm:cxn modelId="{E8D0BD89-5D29-4DF1-B6E6-EF247A007F5F}" type="presParOf" srcId="{072EE981-5979-4BC7-A55E-CB0F8232E637}" destId="{A106C01C-3FB9-407E-8707-03C02DF186DB}" srcOrd="0" destOrd="0" presId="urn:microsoft.com/office/officeart/2018/2/layout/IconCircleList"/>
    <dgm:cxn modelId="{DC367307-4A08-4CF2-8DE9-9BFC4C84BF7B}" type="presParOf" srcId="{A106C01C-3FB9-407E-8707-03C02DF186DB}" destId="{863F5898-ABBC-4CCE-B336-7BFDDCAF3EE6}" srcOrd="0" destOrd="0" presId="urn:microsoft.com/office/officeart/2018/2/layout/IconCircleList"/>
    <dgm:cxn modelId="{9A430853-0FC7-4FB4-87CD-82EA87B8CDD0}" type="presParOf" srcId="{863F5898-ABBC-4CCE-B336-7BFDDCAF3EE6}" destId="{B7F66427-717E-4799-A622-78C20E6B0993}" srcOrd="0" destOrd="0" presId="urn:microsoft.com/office/officeart/2018/2/layout/IconCircleList"/>
    <dgm:cxn modelId="{61DA3710-179D-468B-AEF4-B271ACA79854}" type="presParOf" srcId="{863F5898-ABBC-4CCE-B336-7BFDDCAF3EE6}" destId="{8C02B089-AE33-463F-9E03-5FF7250168D3}" srcOrd="1" destOrd="0" presId="urn:microsoft.com/office/officeart/2018/2/layout/IconCircleList"/>
    <dgm:cxn modelId="{02C8DEA0-FA40-4B19-9A05-99EAA8A7A0A1}" type="presParOf" srcId="{863F5898-ABBC-4CCE-B336-7BFDDCAF3EE6}" destId="{9A14E43B-3F1D-42F4-90EF-5CEABCAD357E}" srcOrd="2" destOrd="0" presId="urn:microsoft.com/office/officeart/2018/2/layout/IconCircleList"/>
    <dgm:cxn modelId="{DA77E4EF-0053-400F-9A46-8A3D7FAC6B0B}" type="presParOf" srcId="{863F5898-ABBC-4CCE-B336-7BFDDCAF3EE6}" destId="{811FB571-5B7B-4F36-98D0-0B0F5433C447}" srcOrd="3" destOrd="0" presId="urn:microsoft.com/office/officeart/2018/2/layout/IconCircleList"/>
    <dgm:cxn modelId="{EF1FD2C3-9795-4E1F-B19E-6824EB09D8B9}" type="presParOf" srcId="{A106C01C-3FB9-407E-8707-03C02DF186DB}" destId="{3922D2F7-9A63-46B2-A899-58FE77620337}" srcOrd="1" destOrd="0" presId="urn:microsoft.com/office/officeart/2018/2/layout/IconCircleList"/>
    <dgm:cxn modelId="{39303820-F6F8-4DC5-9E94-B94C6042590F}" type="presParOf" srcId="{A106C01C-3FB9-407E-8707-03C02DF186DB}" destId="{8EC7DB0F-DE42-4CE0-BD92-4718D736BB77}" srcOrd="2" destOrd="0" presId="urn:microsoft.com/office/officeart/2018/2/layout/IconCircleList"/>
    <dgm:cxn modelId="{F1EED8AE-353F-40A1-BF70-623F88BFCDF9}" type="presParOf" srcId="{8EC7DB0F-DE42-4CE0-BD92-4718D736BB77}" destId="{F659B74E-FC47-405C-AECF-391AF27643E3}" srcOrd="0" destOrd="0" presId="urn:microsoft.com/office/officeart/2018/2/layout/IconCircleList"/>
    <dgm:cxn modelId="{4D17A70C-6D4C-4307-BA6B-EAFFF6B905C9}" type="presParOf" srcId="{8EC7DB0F-DE42-4CE0-BD92-4718D736BB77}" destId="{84231FED-CFC8-466B-8E45-961623F54E7B}" srcOrd="1" destOrd="0" presId="urn:microsoft.com/office/officeart/2018/2/layout/IconCircleList"/>
    <dgm:cxn modelId="{97725831-2C3A-477D-81F4-6734D230E638}" type="presParOf" srcId="{8EC7DB0F-DE42-4CE0-BD92-4718D736BB77}" destId="{EC637582-646C-403A-81F5-8FE2516EC126}" srcOrd="2" destOrd="0" presId="urn:microsoft.com/office/officeart/2018/2/layout/IconCircleList"/>
    <dgm:cxn modelId="{68B13F97-0C10-4133-87E8-45912ADCD912}" type="presParOf" srcId="{8EC7DB0F-DE42-4CE0-BD92-4718D736BB77}" destId="{9E1DC0EF-F22D-4455-97EF-89BD72483489}" srcOrd="3" destOrd="0" presId="urn:microsoft.com/office/officeart/2018/2/layout/IconCircleList"/>
    <dgm:cxn modelId="{2CE90D43-3E92-4027-B694-898E09551D2C}" type="presParOf" srcId="{A106C01C-3FB9-407E-8707-03C02DF186DB}" destId="{0EED8A27-8CDB-497F-8207-C57E74E74600}" srcOrd="3" destOrd="0" presId="urn:microsoft.com/office/officeart/2018/2/layout/IconCircleList"/>
    <dgm:cxn modelId="{3A9688A1-A93E-47DD-9AD9-0F5F01741FF9}" type="presParOf" srcId="{A106C01C-3FB9-407E-8707-03C02DF186DB}" destId="{36398397-271F-453A-99A7-ED8EBBD881B1}" srcOrd="4" destOrd="0" presId="urn:microsoft.com/office/officeart/2018/2/layout/IconCircleList"/>
    <dgm:cxn modelId="{FD9A3B7B-2B38-46D1-BB00-A3FC34C02335}" type="presParOf" srcId="{36398397-271F-453A-99A7-ED8EBBD881B1}" destId="{461FB62B-731C-4830-8B4C-5DFFD922C2D7}" srcOrd="0" destOrd="0" presId="urn:microsoft.com/office/officeart/2018/2/layout/IconCircleList"/>
    <dgm:cxn modelId="{BC258BA8-5448-492B-A3B1-93946BB321DC}" type="presParOf" srcId="{36398397-271F-453A-99A7-ED8EBBD881B1}" destId="{6A73A9AE-BF61-4C58-8CE4-E6435C477FD5}" srcOrd="1" destOrd="0" presId="urn:microsoft.com/office/officeart/2018/2/layout/IconCircleList"/>
    <dgm:cxn modelId="{655D8941-4CCB-484E-B530-F559317F2D75}" type="presParOf" srcId="{36398397-271F-453A-99A7-ED8EBBD881B1}" destId="{F564E6AD-AB2D-4613-91FF-E2D236226505}" srcOrd="2" destOrd="0" presId="urn:microsoft.com/office/officeart/2018/2/layout/IconCircleList"/>
    <dgm:cxn modelId="{052C4634-D292-447D-8DEE-D96FA983A86E}" type="presParOf" srcId="{36398397-271F-453A-99A7-ED8EBBD881B1}" destId="{50F1E709-1B32-4AEF-8DBF-A3C3176AFF14}" srcOrd="3" destOrd="0" presId="urn:microsoft.com/office/officeart/2018/2/layout/IconCircleList"/>
    <dgm:cxn modelId="{706DE976-AAD7-45F0-A382-10E919A0B6E5}" type="presParOf" srcId="{A106C01C-3FB9-407E-8707-03C02DF186DB}" destId="{995E2861-3218-403E-9DCF-1C8D60579BFD}" srcOrd="5" destOrd="0" presId="urn:microsoft.com/office/officeart/2018/2/layout/IconCircleList"/>
    <dgm:cxn modelId="{D22BD5BD-8589-458F-965C-603E79F5A5F9}" type="presParOf" srcId="{A106C01C-3FB9-407E-8707-03C02DF186DB}" destId="{C26B607C-E21C-4D7F-BE2F-FC1A294035F6}" srcOrd="6" destOrd="0" presId="urn:microsoft.com/office/officeart/2018/2/layout/IconCircleList"/>
    <dgm:cxn modelId="{D47F3052-8EAD-4F41-AC1A-4B9222AED484}" type="presParOf" srcId="{C26B607C-E21C-4D7F-BE2F-FC1A294035F6}" destId="{15DA4EE6-26A3-49D3-B777-2368919E34D6}" srcOrd="0" destOrd="0" presId="urn:microsoft.com/office/officeart/2018/2/layout/IconCircleList"/>
    <dgm:cxn modelId="{47ADA6E2-6C08-4DAF-A06E-8473F0A40B97}" type="presParOf" srcId="{C26B607C-E21C-4D7F-BE2F-FC1A294035F6}" destId="{A9D20CC9-14A2-40E7-B6A4-6686DD52CD09}" srcOrd="1" destOrd="0" presId="urn:microsoft.com/office/officeart/2018/2/layout/IconCircleList"/>
    <dgm:cxn modelId="{2751E7DA-1898-41B8-89FC-A6E71FB1530B}" type="presParOf" srcId="{C26B607C-E21C-4D7F-BE2F-FC1A294035F6}" destId="{C1019123-DE2D-48A5-9028-C5437A1AB103}" srcOrd="2" destOrd="0" presId="urn:microsoft.com/office/officeart/2018/2/layout/IconCircleList"/>
    <dgm:cxn modelId="{F5F72500-E63B-45AC-9ABD-F62370557229}" type="presParOf" srcId="{C26B607C-E21C-4D7F-BE2F-FC1A294035F6}" destId="{A7DA858A-D552-4DA0-B6C3-1E96F8EE019B}" srcOrd="3" destOrd="0" presId="urn:microsoft.com/office/officeart/2018/2/layout/IconCircleList"/>
    <dgm:cxn modelId="{2B66645A-4473-4A02-B553-29D30CA68979}" type="presParOf" srcId="{A106C01C-3FB9-407E-8707-03C02DF186DB}" destId="{700941A1-274B-40B8-B445-81A6B62422FE}" srcOrd="7" destOrd="0" presId="urn:microsoft.com/office/officeart/2018/2/layout/IconCircleList"/>
    <dgm:cxn modelId="{BF56D131-6B01-4E85-BD53-316D00952518}" type="presParOf" srcId="{A106C01C-3FB9-407E-8707-03C02DF186DB}" destId="{A3588423-5DBE-432F-9614-175D92163925}" srcOrd="8" destOrd="0" presId="urn:microsoft.com/office/officeart/2018/2/layout/IconCircleList"/>
    <dgm:cxn modelId="{957F0F33-8C8B-43AE-A9C5-F140A43C3D58}" type="presParOf" srcId="{A3588423-5DBE-432F-9614-175D92163925}" destId="{8885B727-8475-4B4F-8E9A-7B83719E8587}" srcOrd="0" destOrd="0" presId="urn:microsoft.com/office/officeart/2018/2/layout/IconCircleList"/>
    <dgm:cxn modelId="{D167C649-219C-4D60-98A4-365A1824ACF1}" type="presParOf" srcId="{A3588423-5DBE-432F-9614-175D92163925}" destId="{7B03B454-ED15-4E23-B931-B6366F7F7D80}" srcOrd="1" destOrd="0" presId="urn:microsoft.com/office/officeart/2018/2/layout/IconCircleList"/>
    <dgm:cxn modelId="{6144F193-4DEB-4C8D-B892-9C1C1BDD2503}" type="presParOf" srcId="{A3588423-5DBE-432F-9614-175D92163925}" destId="{B2BDD6D0-EAAE-4076-AE4F-81856319994C}" srcOrd="2" destOrd="0" presId="urn:microsoft.com/office/officeart/2018/2/layout/IconCircleList"/>
    <dgm:cxn modelId="{0340598A-6352-4509-AE3A-D53F2ECF0112}" type="presParOf" srcId="{A3588423-5DBE-432F-9614-175D92163925}" destId="{43BCA7AD-1D60-4575-9577-C03C235E759E}" srcOrd="3" destOrd="0" presId="urn:microsoft.com/office/officeart/2018/2/layout/IconCircleList"/>
    <dgm:cxn modelId="{DA5D2085-4860-46C4-A8E9-0E832591B064}" type="presParOf" srcId="{A106C01C-3FB9-407E-8707-03C02DF186DB}" destId="{FBCA2B66-75A0-4096-8377-7E499AE95726}" srcOrd="9" destOrd="0" presId="urn:microsoft.com/office/officeart/2018/2/layout/IconCircleList"/>
    <dgm:cxn modelId="{F2EE0950-89DB-4B82-A30B-C0ACF19951A3}" type="presParOf" srcId="{A106C01C-3FB9-407E-8707-03C02DF186DB}" destId="{F6E9999F-30FD-4F7D-AF49-3CD73914BFCC}" srcOrd="10" destOrd="0" presId="urn:microsoft.com/office/officeart/2018/2/layout/IconCircleList"/>
    <dgm:cxn modelId="{0B0CBC1A-EE34-4BAA-B09E-BCA3DE9E6846}" type="presParOf" srcId="{F6E9999F-30FD-4F7D-AF49-3CD73914BFCC}" destId="{FE07279C-ADE3-4B0A-8FDA-0AB80E23604D}" srcOrd="0" destOrd="0" presId="urn:microsoft.com/office/officeart/2018/2/layout/IconCircleList"/>
    <dgm:cxn modelId="{85772921-2BDB-405F-8571-0C3B12229007}" type="presParOf" srcId="{F6E9999F-30FD-4F7D-AF49-3CD73914BFCC}" destId="{F526C669-10CE-41CB-8464-234F7E716661}" srcOrd="1" destOrd="0" presId="urn:microsoft.com/office/officeart/2018/2/layout/IconCircleList"/>
    <dgm:cxn modelId="{AEAD4772-74BE-43B9-919F-3ED87EA6BA73}" type="presParOf" srcId="{F6E9999F-30FD-4F7D-AF49-3CD73914BFCC}" destId="{728B7BD6-3F4F-49AC-8CD7-2C4A90BCA32B}" srcOrd="2" destOrd="0" presId="urn:microsoft.com/office/officeart/2018/2/layout/IconCircleList"/>
    <dgm:cxn modelId="{0ED65CE9-F651-4D37-8595-E4DBA900B609}" type="presParOf" srcId="{F6E9999F-30FD-4F7D-AF49-3CD73914BFCC}" destId="{DC7F89DE-67C0-44CF-B941-E7052CB2AB6E}" srcOrd="3" destOrd="0" presId="urn:microsoft.com/office/officeart/2018/2/layout/IconCircleList"/>
    <dgm:cxn modelId="{064836C6-32A3-43AE-87B7-218807897A26}" type="presParOf" srcId="{A106C01C-3FB9-407E-8707-03C02DF186DB}" destId="{676A1C04-1C6A-457B-B348-39872A3D94E4}" srcOrd="11" destOrd="0" presId="urn:microsoft.com/office/officeart/2018/2/layout/IconCircleList"/>
    <dgm:cxn modelId="{FB0E85B2-CEFB-4DA8-AE48-BD63C4E899E4}" type="presParOf" srcId="{A106C01C-3FB9-407E-8707-03C02DF186DB}" destId="{0765986B-3CD6-4240-A049-5CDA5B315B77}" srcOrd="12" destOrd="0" presId="urn:microsoft.com/office/officeart/2018/2/layout/IconCircleList"/>
    <dgm:cxn modelId="{DE28EA9E-67E8-449D-B152-607E7A93C5B7}" type="presParOf" srcId="{0765986B-3CD6-4240-A049-5CDA5B315B77}" destId="{E0192004-4C95-4D6A-A397-A6C95410148E}" srcOrd="0" destOrd="0" presId="urn:microsoft.com/office/officeart/2018/2/layout/IconCircleList"/>
    <dgm:cxn modelId="{0C37A730-D189-48FA-93F6-45E529C6B783}" type="presParOf" srcId="{0765986B-3CD6-4240-A049-5CDA5B315B77}" destId="{D59C1B88-7EBB-44B5-897D-B97E27C3FF77}" srcOrd="1" destOrd="0" presId="urn:microsoft.com/office/officeart/2018/2/layout/IconCircleList"/>
    <dgm:cxn modelId="{3D848D08-6E49-4BD0-9DEA-F4C40E152D43}" type="presParOf" srcId="{0765986B-3CD6-4240-A049-5CDA5B315B77}" destId="{2BA0C4DF-7694-4842-A04A-0D9184C42553}" srcOrd="2" destOrd="0" presId="urn:microsoft.com/office/officeart/2018/2/layout/IconCircleList"/>
    <dgm:cxn modelId="{FF74DEDC-8A68-4CFA-8451-CBA64D115952}" type="presParOf" srcId="{0765986B-3CD6-4240-A049-5CDA5B315B77}" destId="{49371622-9465-4B47-B4BA-F127EE50BE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1D1885-1F17-46CF-9789-DFE974CC0481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250891-61B9-4A8A-88B4-F22CA1B1F558}">
      <dgm:prSet/>
      <dgm:spPr/>
      <dgm:t>
        <a:bodyPr/>
        <a:lstStyle/>
        <a:p>
          <a:r>
            <a:rPr lang="en-US" baseline="0"/>
            <a:t>User Input: </a:t>
          </a:r>
          <a:endParaRPr lang="en-US"/>
        </a:p>
      </dgm:t>
    </dgm:pt>
    <dgm:pt modelId="{65AC0DD1-3C1A-4DC9-8972-93465EBE198B}" type="parTrans" cxnId="{422F433F-D6F5-4F2F-AA75-512A756907B1}">
      <dgm:prSet/>
      <dgm:spPr/>
      <dgm:t>
        <a:bodyPr/>
        <a:lstStyle/>
        <a:p>
          <a:endParaRPr lang="en-US"/>
        </a:p>
      </dgm:t>
    </dgm:pt>
    <dgm:pt modelId="{B2AC8ED9-EEF5-44F2-BA19-FECE22A4410E}" type="sibTrans" cxnId="{422F433F-D6F5-4F2F-AA75-512A756907B1}">
      <dgm:prSet/>
      <dgm:spPr/>
      <dgm:t>
        <a:bodyPr/>
        <a:lstStyle/>
        <a:p>
          <a:endParaRPr lang="en-US"/>
        </a:p>
      </dgm:t>
    </dgm:pt>
    <dgm:pt modelId="{596FE01E-7F25-4E3B-80EC-A5F8738332B7}">
      <dgm:prSet/>
      <dgm:spPr/>
      <dgm:t>
        <a:bodyPr/>
        <a:lstStyle/>
        <a:p>
          <a:r>
            <a:rPr lang="en-US"/>
            <a:t>“predict based on” (e.g., last 20 days)</a:t>
          </a:r>
        </a:p>
      </dgm:t>
    </dgm:pt>
    <dgm:pt modelId="{77C62FEC-7F7A-4B66-9A00-FEC992C0A0EC}" type="parTrans" cxnId="{032FD489-6282-40DD-8330-E3973C7B35A2}">
      <dgm:prSet/>
      <dgm:spPr/>
      <dgm:t>
        <a:bodyPr/>
        <a:lstStyle/>
        <a:p>
          <a:endParaRPr lang="en-US"/>
        </a:p>
      </dgm:t>
    </dgm:pt>
    <dgm:pt modelId="{3589136E-BDF6-40C8-BDFB-9C0967F9049D}" type="sibTrans" cxnId="{032FD489-6282-40DD-8330-E3973C7B35A2}">
      <dgm:prSet/>
      <dgm:spPr/>
      <dgm:t>
        <a:bodyPr/>
        <a:lstStyle/>
        <a:p>
          <a:endParaRPr lang="en-US"/>
        </a:p>
      </dgm:t>
    </dgm:pt>
    <dgm:pt modelId="{C8597748-2560-46C7-985F-58802F533A50}">
      <dgm:prSet/>
      <dgm:spPr/>
      <dgm:t>
        <a:bodyPr/>
        <a:lstStyle/>
        <a:p>
          <a:r>
            <a:rPr lang="en-US"/>
            <a:t>“predict next” (e.g., next 20 days)</a:t>
          </a:r>
        </a:p>
      </dgm:t>
    </dgm:pt>
    <dgm:pt modelId="{79BEE036-5EB4-48A7-A905-39011CA30F3B}" type="parTrans" cxnId="{D63F54C9-48C4-4B7B-A612-32B0EEB43F32}">
      <dgm:prSet/>
      <dgm:spPr/>
      <dgm:t>
        <a:bodyPr/>
        <a:lstStyle/>
        <a:p>
          <a:endParaRPr lang="en-US"/>
        </a:p>
      </dgm:t>
    </dgm:pt>
    <dgm:pt modelId="{62D97C65-B31E-4A06-B417-6203CB717726}" type="sibTrans" cxnId="{D63F54C9-48C4-4B7B-A612-32B0EEB43F32}">
      <dgm:prSet/>
      <dgm:spPr/>
      <dgm:t>
        <a:bodyPr/>
        <a:lstStyle/>
        <a:p>
          <a:endParaRPr lang="en-US"/>
        </a:p>
      </dgm:t>
    </dgm:pt>
    <dgm:pt modelId="{5D59F00E-1794-4B79-9EC9-7D22A0059ED7}">
      <dgm:prSet/>
      <dgm:spPr/>
      <dgm:t>
        <a:bodyPr/>
        <a:lstStyle/>
        <a:p>
          <a:r>
            <a:rPr lang="en-US" baseline="0"/>
            <a:t>Backend Process (main.py + utils.py):</a:t>
          </a:r>
          <a:endParaRPr lang="en-US"/>
        </a:p>
      </dgm:t>
    </dgm:pt>
    <dgm:pt modelId="{04CD7EDF-39D7-4A7C-BF0A-17FD3239ED0E}" type="parTrans" cxnId="{10F22212-2288-4EF6-A887-91EAE836FBB9}">
      <dgm:prSet/>
      <dgm:spPr/>
      <dgm:t>
        <a:bodyPr/>
        <a:lstStyle/>
        <a:p>
          <a:endParaRPr lang="en-US"/>
        </a:p>
      </dgm:t>
    </dgm:pt>
    <dgm:pt modelId="{C035137D-0DD4-43F2-8CF9-CB8EE4280EA1}" type="sibTrans" cxnId="{10F22212-2288-4EF6-A887-91EAE836FBB9}">
      <dgm:prSet/>
      <dgm:spPr/>
      <dgm:t>
        <a:bodyPr/>
        <a:lstStyle/>
        <a:p>
          <a:endParaRPr lang="en-US"/>
        </a:p>
      </dgm:t>
    </dgm:pt>
    <dgm:pt modelId="{DDC3958B-A751-4527-BBC2-2FE9D131E73F}">
      <dgm:prSet/>
      <dgm:spPr/>
      <dgm:t>
        <a:bodyPr/>
        <a:lstStyle/>
        <a:p>
          <a:r>
            <a:rPr lang="en-US"/>
            <a:t>Fetch historical data for selected ticker</a:t>
          </a:r>
        </a:p>
      </dgm:t>
    </dgm:pt>
    <dgm:pt modelId="{E78390B6-F3D3-4DA1-9674-C1321EBE3B8A}" type="parTrans" cxnId="{1964B04F-770B-4CFB-9741-AB8B5790F502}">
      <dgm:prSet/>
      <dgm:spPr/>
      <dgm:t>
        <a:bodyPr/>
        <a:lstStyle/>
        <a:p>
          <a:endParaRPr lang="en-US"/>
        </a:p>
      </dgm:t>
    </dgm:pt>
    <dgm:pt modelId="{CF52D77E-5015-4D29-9766-88B44BEB8192}" type="sibTrans" cxnId="{1964B04F-770B-4CFB-9741-AB8B5790F502}">
      <dgm:prSet/>
      <dgm:spPr/>
      <dgm:t>
        <a:bodyPr/>
        <a:lstStyle/>
        <a:p>
          <a:endParaRPr lang="en-US"/>
        </a:p>
      </dgm:t>
    </dgm:pt>
    <dgm:pt modelId="{A2E4D5B4-3FA2-4756-A35B-48A81918A32C}">
      <dgm:prSet/>
      <dgm:spPr/>
      <dgm:t>
        <a:bodyPr/>
        <a:lstStyle/>
        <a:p>
          <a:r>
            <a:rPr lang="en-US"/>
            <a:t>Scale latest closing prices</a:t>
          </a:r>
        </a:p>
      </dgm:t>
    </dgm:pt>
    <dgm:pt modelId="{D8FD78B9-7C63-4509-A9EB-BCE6D9D62075}" type="parTrans" cxnId="{80ABEDB5-5A08-4FDC-BD42-F3C6F803B8AB}">
      <dgm:prSet/>
      <dgm:spPr/>
      <dgm:t>
        <a:bodyPr/>
        <a:lstStyle/>
        <a:p>
          <a:endParaRPr lang="en-US"/>
        </a:p>
      </dgm:t>
    </dgm:pt>
    <dgm:pt modelId="{1DEA3A64-0CFC-4E53-82A2-E06555219AB7}" type="sibTrans" cxnId="{80ABEDB5-5A08-4FDC-BD42-F3C6F803B8AB}">
      <dgm:prSet/>
      <dgm:spPr/>
      <dgm:t>
        <a:bodyPr/>
        <a:lstStyle/>
        <a:p>
          <a:endParaRPr lang="en-US"/>
        </a:p>
      </dgm:t>
    </dgm:pt>
    <dgm:pt modelId="{24B6A280-1985-4BA3-B128-8C58A193D260}">
      <dgm:prSet/>
      <dgm:spPr/>
      <dgm:t>
        <a:bodyPr/>
        <a:lstStyle/>
        <a:p>
          <a:r>
            <a:rPr lang="en-US"/>
            <a:t>Select right pre-trained model</a:t>
          </a:r>
        </a:p>
      </dgm:t>
    </dgm:pt>
    <dgm:pt modelId="{FB672A57-D326-40EE-BCF8-AF7BE786126B}" type="parTrans" cxnId="{7DB8DE7D-313D-4AD2-A8EC-5BE3108FE566}">
      <dgm:prSet/>
      <dgm:spPr/>
      <dgm:t>
        <a:bodyPr/>
        <a:lstStyle/>
        <a:p>
          <a:endParaRPr lang="en-US"/>
        </a:p>
      </dgm:t>
    </dgm:pt>
    <dgm:pt modelId="{B4678B8B-1313-4D71-AC21-686C65191BA9}" type="sibTrans" cxnId="{7DB8DE7D-313D-4AD2-A8EC-5BE3108FE566}">
      <dgm:prSet/>
      <dgm:spPr/>
      <dgm:t>
        <a:bodyPr/>
        <a:lstStyle/>
        <a:p>
          <a:endParaRPr lang="en-US"/>
        </a:p>
      </dgm:t>
    </dgm:pt>
    <dgm:pt modelId="{05E2B811-8174-42A4-907E-75B3920D7519}">
      <dgm:prSet/>
      <dgm:spPr/>
      <dgm:t>
        <a:bodyPr/>
        <a:lstStyle/>
        <a:p>
          <a:r>
            <a:rPr lang="en-US"/>
            <a:t>Recursively predict next N days</a:t>
          </a:r>
        </a:p>
      </dgm:t>
    </dgm:pt>
    <dgm:pt modelId="{F4613223-04CE-4C0B-8E34-D5DAF9039432}" type="parTrans" cxnId="{5D348679-DC6E-4EDC-A5D9-3FF82DC3848A}">
      <dgm:prSet/>
      <dgm:spPr/>
      <dgm:t>
        <a:bodyPr/>
        <a:lstStyle/>
        <a:p>
          <a:endParaRPr lang="en-US"/>
        </a:p>
      </dgm:t>
    </dgm:pt>
    <dgm:pt modelId="{40B7301D-291E-466C-88C6-C335A98BF75A}" type="sibTrans" cxnId="{5D348679-DC6E-4EDC-A5D9-3FF82DC3848A}">
      <dgm:prSet/>
      <dgm:spPr/>
      <dgm:t>
        <a:bodyPr/>
        <a:lstStyle/>
        <a:p>
          <a:endParaRPr lang="en-US"/>
        </a:p>
      </dgm:t>
    </dgm:pt>
    <dgm:pt modelId="{C0CE97EE-C136-4FF2-A506-499F4C6F298B}">
      <dgm:prSet/>
      <dgm:spPr/>
      <dgm:t>
        <a:bodyPr/>
        <a:lstStyle/>
        <a:p>
          <a:r>
            <a:rPr lang="en-US"/>
            <a:t>Inverse-scale predictions to original price range</a:t>
          </a:r>
        </a:p>
      </dgm:t>
    </dgm:pt>
    <dgm:pt modelId="{0D21B285-DBDF-4493-A385-8FC606282114}" type="parTrans" cxnId="{DFFBD651-4C19-492F-AFDD-562C4434A123}">
      <dgm:prSet/>
      <dgm:spPr/>
      <dgm:t>
        <a:bodyPr/>
        <a:lstStyle/>
        <a:p>
          <a:endParaRPr lang="en-US"/>
        </a:p>
      </dgm:t>
    </dgm:pt>
    <dgm:pt modelId="{54BA426C-9F0E-4CDA-8E9F-B1E5CA08B7F0}" type="sibTrans" cxnId="{DFFBD651-4C19-492F-AFDD-562C4434A123}">
      <dgm:prSet/>
      <dgm:spPr/>
      <dgm:t>
        <a:bodyPr/>
        <a:lstStyle/>
        <a:p>
          <a:endParaRPr lang="en-US"/>
        </a:p>
      </dgm:t>
    </dgm:pt>
    <dgm:pt modelId="{8817B505-F0F1-459B-84B2-27DE41CFC6A7}" type="pres">
      <dgm:prSet presAssocID="{5B1D1885-1F17-46CF-9789-DFE974CC0481}" presName="linear" presStyleCnt="0">
        <dgm:presLayoutVars>
          <dgm:dir/>
          <dgm:animLvl val="lvl"/>
          <dgm:resizeHandles val="exact"/>
        </dgm:presLayoutVars>
      </dgm:prSet>
      <dgm:spPr/>
    </dgm:pt>
    <dgm:pt modelId="{77307B6C-8DA3-470C-903C-1C3DAAF5E435}" type="pres">
      <dgm:prSet presAssocID="{1F250891-61B9-4A8A-88B4-F22CA1B1F558}" presName="parentLin" presStyleCnt="0"/>
      <dgm:spPr/>
    </dgm:pt>
    <dgm:pt modelId="{6571761C-A8A1-4A82-AE48-9DA8A40C4C34}" type="pres">
      <dgm:prSet presAssocID="{1F250891-61B9-4A8A-88B4-F22CA1B1F558}" presName="parentLeftMargin" presStyleLbl="node1" presStyleIdx="0" presStyleCnt="2"/>
      <dgm:spPr/>
    </dgm:pt>
    <dgm:pt modelId="{D7815A6C-6BC9-4263-B638-041A1509D30E}" type="pres">
      <dgm:prSet presAssocID="{1F250891-61B9-4A8A-88B4-F22CA1B1F5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59FA24-55A9-4E99-8284-6F6E7EC00479}" type="pres">
      <dgm:prSet presAssocID="{1F250891-61B9-4A8A-88B4-F22CA1B1F558}" presName="negativeSpace" presStyleCnt="0"/>
      <dgm:spPr/>
    </dgm:pt>
    <dgm:pt modelId="{B2AF175B-6A72-4658-9D81-F46C0379211D}" type="pres">
      <dgm:prSet presAssocID="{1F250891-61B9-4A8A-88B4-F22CA1B1F558}" presName="childText" presStyleLbl="conFgAcc1" presStyleIdx="0" presStyleCnt="2">
        <dgm:presLayoutVars>
          <dgm:bulletEnabled val="1"/>
        </dgm:presLayoutVars>
      </dgm:prSet>
      <dgm:spPr/>
    </dgm:pt>
    <dgm:pt modelId="{B915CA16-2914-4515-BB87-604700ACC609}" type="pres">
      <dgm:prSet presAssocID="{B2AC8ED9-EEF5-44F2-BA19-FECE22A4410E}" presName="spaceBetweenRectangles" presStyleCnt="0"/>
      <dgm:spPr/>
    </dgm:pt>
    <dgm:pt modelId="{4B328EE1-33A6-4019-AD6D-9C4BF6D02391}" type="pres">
      <dgm:prSet presAssocID="{5D59F00E-1794-4B79-9EC9-7D22A0059ED7}" presName="parentLin" presStyleCnt="0"/>
      <dgm:spPr/>
    </dgm:pt>
    <dgm:pt modelId="{AC5695BD-3963-4D1F-9963-06D9544D4FD3}" type="pres">
      <dgm:prSet presAssocID="{5D59F00E-1794-4B79-9EC9-7D22A0059ED7}" presName="parentLeftMargin" presStyleLbl="node1" presStyleIdx="0" presStyleCnt="2"/>
      <dgm:spPr/>
    </dgm:pt>
    <dgm:pt modelId="{723B42F3-286D-47AA-AAD3-88A92149BBC4}" type="pres">
      <dgm:prSet presAssocID="{5D59F00E-1794-4B79-9EC9-7D22A0059ED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D5F8082-B805-4CDC-B84D-BDB19BEB1C0C}" type="pres">
      <dgm:prSet presAssocID="{5D59F00E-1794-4B79-9EC9-7D22A0059ED7}" presName="negativeSpace" presStyleCnt="0"/>
      <dgm:spPr/>
    </dgm:pt>
    <dgm:pt modelId="{3C3B6437-C1AB-42AC-9491-E87104DA7F1C}" type="pres">
      <dgm:prSet presAssocID="{5D59F00E-1794-4B79-9EC9-7D22A0059ED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E9E7C03-0556-4E80-A630-3A75C4465016}" type="presOf" srcId="{C0CE97EE-C136-4FF2-A506-499F4C6F298B}" destId="{3C3B6437-C1AB-42AC-9491-E87104DA7F1C}" srcOrd="0" destOrd="4" presId="urn:microsoft.com/office/officeart/2005/8/layout/list1"/>
    <dgm:cxn modelId="{10F22212-2288-4EF6-A887-91EAE836FBB9}" srcId="{5B1D1885-1F17-46CF-9789-DFE974CC0481}" destId="{5D59F00E-1794-4B79-9EC9-7D22A0059ED7}" srcOrd="1" destOrd="0" parTransId="{04CD7EDF-39D7-4A7C-BF0A-17FD3239ED0E}" sibTransId="{C035137D-0DD4-43F2-8CF9-CB8EE4280EA1}"/>
    <dgm:cxn modelId="{7DC0671B-04E1-4100-AF2A-3354B24F79C6}" type="presOf" srcId="{596FE01E-7F25-4E3B-80EC-A5F8738332B7}" destId="{B2AF175B-6A72-4658-9D81-F46C0379211D}" srcOrd="0" destOrd="0" presId="urn:microsoft.com/office/officeart/2005/8/layout/list1"/>
    <dgm:cxn modelId="{9F37D138-CAAE-4DB7-BECA-8E1A93D842DB}" type="presOf" srcId="{A2E4D5B4-3FA2-4756-A35B-48A81918A32C}" destId="{3C3B6437-C1AB-42AC-9491-E87104DA7F1C}" srcOrd="0" destOrd="1" presId="urn:microsoft.com/office/officeart/2005/8/layout/list1"/>
    <dgm:cxn modelId="{0C44E53D-A439-4B57-B277-1D4160DDBD8E}" type="presOf" srcId="{1F250891-61B9-4A8A-88B4-F22CA1B1F558}" destId="{D7815A6C-6BC9-4263-B638-041A1509D30E}" srcOrd="1" destOrd="0" presId="urn:microsoft.com/office/officeart/2005/8/layout/list1"/>
    <dgm:cxn modelId="{422F433F-D6F5-4F2F-AA75-512A756907B1}" srcId="{5B1D1885-1F17-46CF-9789-DFE974CC0481}" destId="{1F250891-61B9-4A8A-88B4-F22CA1B1F558}" srcOrd="0" destOrd="0" parTransId="{65AC0DD1-3C1A-4DC9-8972-93465EBE198B}" sibTransId="{B2AC8ED9-EEF5-44F2-BA19-FECE22A4410E}"/>
    <dgm:cxn modelId="{3AA33660-1660-4519-B9D7-023BC3B3F549}" type="presOf" srcId="{C8597748-2560-46C7-985F-58802F533A50}" destId="{B2AF175B-6A72-4658-9D81-F46C0379211D}" srcOrd="0" destOrd="1" presId="urn:microsoft.com/office/officeart/2005/8/layout/list1"/>
    <dgm:cxn modelId="{EDE1B646-7C6D-42D0-A9F2-8E7FA3C1EB1A}" type="presOf" srcId="{24B6A280-1985-4BA3-B128-8C58A193D260}" destId="{3C3B6437-C1AB-42AC-9491-E87104DA7F1C}" srcOrd="0" destOrd="2" presId="urn:microsoft.com/office/officeart/2005/8/layout/list1"/>
    <dgm:cxn modelId="{1964B04F-770B-4CFB-9741-AB8B5790F502}" srcId="{5D59F00E-1794-4B79-9EC9-7D22A0059ED7}" destId="{DDC3958B-A751-4527-BBC2-2FE9D131E73F}" srcOrd="0" destOrd="0" parTransId="{E78390B6-F3D3-4DA1-9674-C1321EBE3B8A}" sibTransId="{CF52D77E-5015-4D29-9766-88B44BEB8192}"/>
    <dgm:cxn modelId="{DFFBD651-4C19-492F-AFDD-562C4434A123}" srcId="{5D59F00E-1794-4B79-9EC9-7D22A0059ED7}" destId="{C0CE97EE-C136-4FF2-A506-499F4C6F298B}" srcOrd="4" destOrd="0" parTransId="{0D21B285-DBDF-4493-A385-8FC606282114}" sibTransId="{54BA426C-9F0E-4CDA-8E9F-B1E5CA08B7F0}"/>
    <dgm:cxn modelId="{5D348679-DC6E-4EDC-A5D9-3FF82DC3848A}" srcId="{5D59F00E-1794-4B79-9EC9-7D22A0059ED7}" destId="{05E2B811-8174-42A4-907E-75B3920D7519}" srcOrd="3" destOrd="0" parTransId="{F4613223-04CE-4C0B-8E34-D5DAF9039432}" sibTransId="{40B7301D-291E-466C-88C6-C335A98BF75A}"/>
    <dgm:cxn modelId="{7DB8DE7D-313D-4AD2-A8EC-5BE3108FE566}" srcId="{5D59F00E-1794-4B79-9EC9-7D22A0059ED7}" destId="{24B6A280-1985-4BA3-B128-8C58A193D260}" srcOrd="2" destOrd="0" parTransId="{FB672A57-D326-40EE-BCF8-AF7BE786126B}" sibTransId="{B4678B8B-1313-4D71-AC21-686C65191BA9}"/>
    <dgm:cxn modelId="{630BEC84-9F9B-4B3B-AAA7-8C806F75A0FE}" type="presOf" srcId="{5D59F00E-1794-4B79-9EC9-7D22A0059ED7}" destId="{723B42F3-286D-47AA-AAD3-88A92149BBC4}" srcOrd="1" destOrd="0" presId="urn:microsoft.com/office/officeart/2005/8/layout/list1"/>
    <dgm:cxn modelId="{032FD489-6282-40DD-8330-E3973C7B35A2}" srcId="{1F250891-61B9-4A8A-88B4-F22CA1B1F558}" destId="{596FE01E-7F25-4E3B-80EC-A5F8738332B7}" srcOrd="0" destOrd="0" parTransId="{77C62FEC-7F7A-4B66-9A00-FEC992C0A0EC}" sibTransId="{3589136E-BDF6-40C8-BDFB-9C0967F9049D}"/>
    <dgm:cxn modelId="{28A1E297-88EF-4212-8288-1665F37576B0}" type="presOf" srcId="{5D59F00E-1794-4B79-9EC9-7D22A0059ED7}" destId="{AC5695BD-3963-4D1F-9963-06D9544D4FD3}" srcOrd="0" destOrd="0" presId="urn:microsoft.com/office/officeart/2005/8/layout/list1"/>
    <dgm:cxn modelId="{A7878B9A-1D64-4794-B761-D2A0DC63C786}" type="presOf" srcId="{05E2B811-8174-42A4-907E-75B3920D7519}" destId="{3C3B6437-C1AB-42AC-9491-E87104DA7F1C}" srcOrd="0" destOrd="3" presId="urn:microsoft.com/office/officeart/2005/8/layout/list1"/>
    <dgm:cxn modelId="{CECD89AC-0F67-4B01-804A-9688012964A1}" type="presOf" srcId="{1F250891-61B9-4A8A-88B4-F22CA1B1F558}" destId="{6571761C-A8A1-4A82-AE48-9DA8A40C4C34}" srcOrd="0" destOrd="0" presId="urn:microsoft.com/office/officeart/2005/8/layout/list1"/>
    <dgm:cxn modelId="{80ABEDB5-5A08-4FDC-BD42-F3C6F803B8AB}" srcId="{5D59F00E-1794-4B79-9EC9-7D22A0059ED7}" destId="{A2E4D5B4-3FA2-4756-A35B-48A81918A32C}" srcOrd="1" destOrd="0" parTransId="{D8FD78B9-7C63-4509-A9EB-BCE6D9D62075}" sibTransId="{1DEA3A64-0CFC-4E53-82A2-E06555219AB7}"/>
    <dgm:cxn modelId="{D63F54C9-48C4-4B7B-A612-32B0EEB43F32}" srcId="{1F250891-61B9-4A8A-88B4-F22CA1B1F558}" destId="{C8597748-2560-46C7-985F-58802F533A50}" srcOrd="1" destOrd="0" parTransId="{79BEE036-5EB4-48A7-A905-39011CA30F3B}" sibTransId="{62D97C65-B31E-4A06-B417-6203CB717726}"/>
    <dgm:cxn modelId="{57BC6FD6-71A6-4259-A864-61BE1D07EAA9}" type="presOf" srcId="{DDC3958B-A751-4527-BBC2-2FE9D131E73F}" destId="{3C3B6437-C1AB-42AC-9491-E87104DA7F1C}" srcOrd="0" destOrd="0" presId="urn:microsoft.com/office/officeart/2005/8/layout/list1"/>
    <dgm:cxn modelId="{DEFDCFF0-D6F2-4AA2-8991-129B4279C0A0}" type="presOf" srcId="{5B1D1885-1F17-46CF-9789-DFE974CC0481}" destId="{8817B505-F0F1-459B-84B2-27DE41CFC6A7}" srcOrd="0" destOrd="0" presId="urn:microsoft.com/office/officeart/2005/8/layout/list1"/>
    <dgm:cxn modelId="{167A988D-CB7B-468B-89E6-53CDC7480D4F}" type="presParOf" srcId="{8817B505-F0F1-459B-84B2-27DE41CFC6A7}" destId="{77307B6C-8DA3-470C-903C-1C3DAAF5E435}" srcOrd="0" destOrd="0" presId="urn:microsoft.com/office/officeart/2005/8/layout/list1"/>
    <dgm:cxn modelId="{C077507E-D23F-4BE5-980E-F094654837CD}" type="presParOf" srcId="{77307B6C-8DA3-470C-903C-1C3DAAF5E435}" destId="{6571761C-A8A1-4A82-AE48-9DA8A40C4C34}" srcOrd="0" destOrd="0" presId="urn:microsoft.com/office/officeart/2005/8/layout/list1"/>
    <dgm:cxn modelId="{D2CD1F5A-B9B4-4221-8330-8973B21076E8}" type="presParOf" srcId="{77307B6C-8DA3-470C-903C-1C3DAAF5E435}" destId="{D7815A6C-6BC9-4263-B638-041A1509D30E}" srcOrd="1" destOrd="0" presId="urn:microsoft.com/office/officeart/2005/8/layout/list1"/>
    <dgm:cxn modelId="{610E9B5D-27FA-489C-B15A-156EF5083854}" type="presParOf" srcId="{8817B505-F0F1-459B-84B2-27DE41CFC6A7}" destId="{0B59FA24-55A9-4E99-8284-6F6E7EC00479}" srcOrd="1" destOrd="0" presId="urn:microsoft.com/office/officeart/2005/8/layout/list1"/>
    <dgm:cxn modelId="{B552B19F-1FE3-4743-BB82-4C2E9EB7DBC8}" type="presParOf" srcId="{8817B505-F0F1-459B-84B2-27DE41CFC6A7}" destId="{B2AF175B-6A72-4658-9D81-F46C0379211D}" srcOrd="2" destOrd="0" presId="urn:microsoft.com/office/officeart/2005/8/layout/list1"/>
    <dgm:cxn modelId="{59164E69-AE7A-44DB-BAFC-028EBE791147}" type="presParOf" srcId="{8817B505-F0F1-459B-84B2-27DE41CFC6A7}" destId="{B915CA16-2914-4515-BB87-604700ACC609}" srcOrd="3" destOrd="0" presId="urn:microsoft.com/office/officeart/2005/8/layout/list1"/>
    <dgm:cxn modelId="{66E91F67-2932-44D6-979C-8AE84DC30314}" type="presParOf" srcId="{8817B505-F0F1-459B-84B2-27DE41CFC6A7}" destId="{4B328EE1-33A6-4019-AD6D-9C4BF6D02391}" srcOrd="4" destOrd="0" presId="urn:microsoft.com/office/officeart/2005/8/layout/list1"/>
    <dgm:cxn modelId="{6885549C-F304-422E-A1FB-8E93AE31816E}" type="presParOf" srcId="{4B328EE1-33A6-4019-AD6D-9C4BF6D02391}" destId="{AC5695BD-3963-4D1F-9963-06D9544D4FD3}" srcOrd="0" destOrd="0" presId="urn:microsoft.com/office/officeart/2005/8/layout/list1"/>
    <dgm:cxn modelId="{906E62A5-41A3-4B2D-AFA1-EFDF73B17224}" type="presParOf" srcId="{4B328EE1-33A6-4019-AD6D-9C4BF6D02391}" destId="{723B42F3-286D-47AA-AAD3-88A92149BBC4}" srcOrd="1" destOrd="0" presId="urn:microsoft.com/office/officeart/2005/8/layout/list1"/>
    <dgm:cxn modelId="{9DB6AE28-D513-4AF3-B858-87568A07ECC3}" type="presParOf" srcId="{8817B505-F0F1-459B-84B2-27DE41CFC6A7}" destId="{4D5F8082-B805-4CDC-B84D-BDB19BEB1C0C}" srcOrd="5" destOrd="0" presId="urn:microsoft.com/office/officeart/2005/8/layout/list1"/>
    <dgm:cxn modelId="{4775A117-6BCB-4876-9248-0349C54F3DF6}" type="presParOf" srcId="{8817B505-F0F1-459B-84B2-27DE41CFC6A7}" destId="{3C3B6437-C1AB-42AC-9491-E87104DA7F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4A6818-BEAF-47A0-AFF0-C0A6306C701A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E3C8BE7-224C-4723-8A75-29047936101D}">
      <dgm:prSet/>
      <dgm:spPr/>
      <dgm:t>
        <a:bodyPr/>
        <a:lstStyle/>
        <a:p>
          <a:r>
            <a:rPr lang="en-US" baseline="0"/>
            <a:t>RSI (Relative Strength Index): Measures price momentum</a:t>
          </a:r>
          <a:endParaRPr lang="en-US"/>
        </a:p>
      </dgm:t>
    </dgm:pt>
    <dgm:pt modelId="{24CE1A1E-FE77-4881-846E-FB7118058C4A}" type="parTrans" cxnId="{641C3FC2-779E-4103-A2C1-216C6DD7A2AD}">
      <dgm:prSet/>
      <dgm:spPr/>
      <dgm:t>
        <a:bodyPr/>
        <a:lstStyle/>
        <a:p>
          <a:endParaRPr lang="en-US"/>
        </a:p>
      </dgm:t>
    </dgm:pt>
    <dgm:pt modelId="{F60D78BD-4F4D-4052-87ED-47413E94D3AA}" type="sibTrans" cxnId="{641C3FC2-779E-4103-A2C1-216C6DD7A2AD}">
      <dgm:prSet/>
      <dgm:spPr/>
      <dgm:t>
        <a:bodyPr/>
        <a:lstStyle/>
        <a:p>
          <a:endParaRPr lang="en-US"/>
        </a:p>
      </dgm:t>
    </dgm:pt>
    <dgm:pt modelId="{81A696F7-B3AE-4404-8F43-C04EBD085725}">
      <dgm:prSet/>
      <dgm:spPr/>
      <dgm:t>
        <a:bodyPr/>
        <a:lstStyle/>
        <a:p>
          <a:r>
            <a:rPr lang="en-US" baseline="0"/>
            <a:t>MACD (Moving Average Convergence Divergence): Trend-following indicator</a:t>
          </a:r>
          <a:endParaRPr lang="en-US"/>
        </a:p>
      </dgm:t>
    </dgm:pt>
    <dgm:pt modelId="{009B0389-304E-4BF7-8024-6E6453246653}" type="parTrans" cxnId="{09326B0C-5267-46FB-836D-545E892F876E}">
      <dgm:prSet/>
      <dgm:spPr/>
      <dgm:t>
        <a:bodyPr/>
        <a:lstStyle/>
        <a:p>
          <a:endParaRPr lang="en-US"/>
        </a:p>
      </dgm:t>
    </dgm:pt>
    <dgm:pt modelId="{9E7B3299-0644-40E9-8FFF-54020488FA73}" type="sibTrans" cxnId="{09326B0C-5267-46FB-836D-545E892F876E}">
      <dgm:prSet/>
      <dgm:spPr/>
      <dgm:t>
        <a:bodyPr/>
        <a:lstStyle/>
        <a:p>
          <a:endParaRPr lang="en-US"/>
        </a:p>
      </dgm:t>
    </dgm:pt>
    <dgm:pt modelId="{9DDCAEA4-FCB8-4AEF-8936-138A17A76229}">
      <dgm:prSet/>
      <dgm:spPr/>
      <dgm:t>
        <a:bodyPr/>
        <a:lstStyle/>
        <a:p>
          <a:r>
            <a:rPr lang="en-US" baseline="0"/>
            <a:t>SMA (50-day Simple Moving Average)</a:t>
          </a:r>
          <a:endParaRPr lang="en-US"/>
        </a:p>
      </dgm:t>
    </dgm:pt>
    <dgm:pt modelId="{31821F7C-5E96-4A66-AE5A-3306A82C6AFC}" type="parTrans" cxnId="{43710A84-A4F6-4DA9-843E-996DAFE75687}">
      <dgm:prSet/>
      <dgm:spPr/>
      <dgm:t>
        <a:bodyPr/>
        <a:lstStyle/>
        <a:p>
          <a:endParaRPr lang="en-US"/>
        </a:p>
      </dgm:t>
    </dgm:pt>
    <dgm:pt modelId="{E73413C4-A92C-455F-94A8-DB46140A4C79}" type="sibTrans" cxnId="{43710A84-A4F6-4DA9-843E-996DAFE75687}">
      <dgm:prSet/>
      <dgm:spPr/>
      <dgm:t>
        <a:bodyPr/>
        <a:lstStyle/>
        <a:p>
          <a:endParaRPr lang="en-US"/>
        </a:p>
      </dgm:t>
    </dgm:pt>
    <dgm:pt modelId="{795D61EF-1669-44F1-A2CC-5B41D0BB5FAB}">
      <dgm:prSet/>
      <dgm:spPr/>
      <dgm:t>
        <a:bodyPr/>
        <a:lstStyle/>
        <a:p>
          <a:r>
            <a:rPr lang="en-US" baseline="0"/>
            <a:t>EMA (200-day Exponential Moving Average)</a:t>
          </a:r>
          <a:endParaRPr lang="en-US"/>
        </a:p>
      </dgm:t>
    </dgm:pt>
    <dgm:pt modelId="{67604566-2DC7-4AFF-AC95-2B6B6964C349}" type="parTrans" cxnId="{AECB60F3-D53F-447D-813B-5FB97938601B}">
      <dgm:prSet/>
      <dgm:spPr/>
      <dgm:t>
        <a:bodyPr/>
        <a:lstStyle/>
        <a:p>
          <a:endParaRPr lang="en-US"/>
        </a:p>
      </dgm:t>
    </dgm:pt>
    <dgm:pt modelId="{3073C8F4-A444-465F-AC9B-E3D0F8F9C1AE}" type="sibTrans" cxnId="{AECB60F3-D53F-447D-813B-5FB97938601B}">
      <dgm:prSet/>
      <dgm:spPr/>
      <dgm:t>
        <a:bodyPr/>
        <a:lstStyle/>
        <a:p>
          <a:endParaRPr lang="en-US"/>
        </a:p>
      </dgm:t>
    </dgm:pt>
    <dgm:pt modelId="{C4C58872-E2EB-4E2C-9092-3668F280F127}">
      <dgm:prSet/>
      <dgm:spPr/>
      <dgm:t>
        <a:bodyPr/>
        <a:lstStyle/>
        <a:p>
          <a:r>
            <a:rPr lang="en-US" baseline="0"/>
            <a:t>All calculated and overlaid on the stock chart</a:t>
          </a:r>
          <a:endParaRPr lang="en-US"/>
        </a:p>
      </dgm:t>
    </dgm:pt>
    <dgm:pt modelId="{62E8910C-73A1-4DB9-86E0-157D8D899504}" type="parTrans" cxnId="{FDD09775-60F5-4B5A-8538-F50F36FD344F}">
      <dgm:prSet/>
      <dgm:spPr/>
      <dgm:t>
        <a:bodyPr/>
        <a:lstStyle/>
        <a:p>
          <a:endParaRPr lang="en-US"/>
        </a:p>
      </dgm:t>
    </dgm:pt>
    <dgm:pt modelId="{967E16EC-B698-4C15-8C69-89BD6EC92AE6}" type="sibTrans" cxnId="{FDD09775-60F5-4B5A-8538-F50F36FD344F}">
      <dgm:prSet/>
      <dgm:spPr/>
      <dgm:t>
        <a:bodyPr/>
        <a:lstStyle/>
        <a:p>
          <a:endParaRPr lang="en-US"/>
        </a:p>
      </dgm:t>
    </dgm:pt>
    <dgm:pt modelId="{A0F124C1-3D69-4471-8F68-A1A315833643}" type="pres">
      <dgm:prSet presAssocID="{294A6818-BEAF-47A0-AFF0-C0A6306C701A}" presName="diagram" presStyleCnt="0">
        <dgm:presLayoutVars>
          <dgm:dir/>
          <dgm:resizeHandles val="exact"/>
        </dgm:presLayoutVars>
      </dgm:prSet>
      <dgm:spPr/>
    </dgm:pt>
    <dgm:pt modelId="{B6831699-233B-420F-8049-910C46DD0E91}" type="pres">
      <dgm:prSet presAssocID="{FE3C8BE7-224C-4723-8A75-29047936101D}" presName="node" presStyleLbl="node1" presStyleIdx="0" presStyleCnt="5">
        <dgm:presLayoutVars>
          <dgm:bulletEnabled val="1"/>
        </dgm:presLayoutVars>
      </dgm:prSet>
      <dgm:spPr/>
    </dgm:pt>
    <dgm:pt modelId="{EF999E27-4797-4C97-82AB-6595AF048CD4}" type="pres">
      <dgm:prSet presAssocID="{F60D78BD-4F4D-4052-87ED-47413E94D3AA}" presName="sibTrans" presStyleCnt="0"/>
      <dgm:spPr/>
    </dgm:pt>
    <dgm:pt modelId="{A7E43B7F-BF75-4A6B-9789-4EE71B6756B8}" type="pres">
      <dgm:prSet presAssocID="{81A696F7-B3AE-4404-8F43-C04EBD085725}" presName="node" presStyleLbl="node1" presStyleIdx="1" presStyleCnt="5">
        <dgm:presLayoutVars>
          <dgm:bulletEnabled val="1"/>
        </dgm:presLayoutVars>
      </dgm:prSet>
      <dgm:spPr/>
    </dgm:pt>
    <dgm:pt modelId="{9F1355E7-C038-4BEE-9B01-0E7484130C07}" type="pres">
      <dgm:prSet presAssocID="{9E7B3299-0644-40E9-8FFF-54020488FA73}" presName="sibTrans" presStyleCnt="0"/>
      <dgm:spPr/>
    </dgm:pt>
    <dgm:pt modelId="{C83E72FA-8947-4480-897F-1250AE58F695}" type="pres">
      <dgm:prSet presAssocID="{9DDCAEA4-FCB8-4AEF-8936-138A17A76229}" presName="node" presStyleLbl="node1" presStyleIdx="2" presStyleCnt="5">
        <dgm:presLayoutVars>
          <dgm:bulletEnabled val="1"/>
        </dgm:presLayoutVars>
      </dgm:prSet>
      <dgm:spPr/>
    </dgm:pt>
    <dgm:pt modelId="{7F4248F7-41B0-4A32-A107-BFC9FF61C281}" type="pres">
      <dgm:prSet presAssocID="{E73413C4-A92C-455F-94A8-DB46140A4C79}" presName="sibTrans" presStyleCnt="0"/>
      <dgm:spPr/>
    </dgm:pt>
    <dgm:pt modelId="{83CCB43A-B977-46C7-B981-CE73D467CE1E}" type="pres">
      <dgm:prSet presAssocID="{795D61EF-1669-44F1-A2CC-5B41D0BB5FAB}" presName="node" presStyleLbl="node1" presStyleIdx="3" presStyleCnt="5">
        <dgm:presLayoutVars>
          <dgm:bulletEnabled val="1"/>
        </dgm:presLayoutVars>
      </dgm:prSet>
      <dgm:spPr/>
    </dgm:pt>
    <dgm:pt modelId="{8C1E55E0-998C-48AE-956C-A0B6F3C90CC4}" type="pres">
      <dgm:prSet presAssocID="{3073C8F4-A444-465F-AC9B-E3D0F8F9C1AE}" presName="sibTrans" presStyleCnt="0"/>
      <dgm:spPr/>
    </dgm:pt>
    <dgm:pt modelId="{86CDB69A-84AF-474A-A45F-4CBABFDF615B}" type="pres">
      <dgm:prSet presAssocID="{C4C58872-E2EB-4E2C-9092-3668F280F127}" presName="node" presStyleLbl="node1" presStyleIdx="4" presStyleCnt="5">
        <dgm:presLayoutVars>
          <dgm:bulletEnabled val="1"/>
        </dgm:presLayoutVars>
      </dgm:prSet>
      <dgm:spPr/>
    </dgm:pt>
  </dgm:ptLst>
  <dgm:cxnLst>
    <dgm:cxn modelId="{09326B0C-5267-46FB-836D-545E892F876E}" srcId="{294A6818-BEAF-47A0-AFF0-C0A6306C701A}" destId="{81A696F7-B3AE-4404-8F43-C04EBD085725}" srcOrd="1" destOrd="0" parTransId="{009B0389-304E-4BF7-8024-6E6453246653}" sibTransId="{9E7B3299-0644-40E9-8FFF-54020488FA73}"/>
    <dgm:cxn modelId="{E5203817-9BF5-4AD5-A6DB-2577B1FFB597}" type="presOf" srcId="{C4C58872-E2EB-4E2C-9092-3668F280F127}" destId="{86CDB69A-84AF-474A-A45F-4CBABFDF615B}" srcOrd="0" destOrd="0" presId="urn:microsoft.com/office/officeart/2005/8/layout/default"/>
    <dgm:cxn modelId="{04BDAE2F-93A7-430C-B226-71F7C4DB0D9D}" type="presOf" srcId="{9DDCAEA4-FCB8-4AEF-8936-138A17A76229}" destId="{C83E72FA-8947-4480-897F-1250AE58F695}" srcOrd="0" destOrd="0" presId="urn:microsoft.com/office/officeart/2005/8/layout/default"/>
    <dgm:cxn modelId="{A4FF1248-184F-417A-8545-D93EED606AD0}" type="presOf" srcId="{294A6818-BEAF-47A0-AFF0-C0A6306C701A}" destId="{A0F124C1-3D69-4471-8F68-A1A315833643}" srcOrd="0" destOrd="0" presId="urn:microsoft.com/office/officeart/2005/8/layout/default"/>
    <dgm:cxn modelId="{FDD09775-60F5-4B5A-8538-F50F36FD344F}" srcId="{294A6818-BEAF-47A0-AFF0-C0A6306C701A}" destId="{C4C58872-E2EB-4E2C-9092-3668F280F127}" srcOrd="4" destOrd="0" parTransId="{62E8910C-73A1-4DB9-86E0-157D8D899504}" sibTransId="{967E16EC-B698-4C15-8C69-89BD6EC92AE6}"/>
    <dgm:cxn modelId="{48F2FE59-F2C5-4184-8D83-ECC62AEE9407}" type="presOf" srcId="{FE3C8BE7-224C-4723-8A75-29047936101D}" destId="{B6831699-233B-420F-8049-910C46DD0E91}" srcOrd="0" destOrd="0" presId="urn:microsoft.com/office/officeart/2005/8/layout/default"/>
    <dgm:cxn modelId="{43710A84-A4F6-4DA9-843E-996DAFE75687}" srcId="{294A6818-BEAF-47A0-AFF0-C0A6306C701A}" destId="{9DDCAEA4-FCB8-4AEF-8936-138A17A76229}" srcOrd="2" destOrd="0" parTransId="{31821F7C-5E96-4A66-AE5A-3306A82C6AFC}" sibTransId="{E73413C4-A92C-455F-94A8-DB46140A4C79}"/>
    <dgm:cxn modelId="{641C3FC2-779E-4103-A2C1-216C6DD7A2AD}" srcId="{294A6818-BEAF-47A0-AFF0-C0A6306C701A}" destId="{FE3C8BE7-224C-4723-8A75-29047936101D}" srcOrd="0" destOrd="0" parTransId="{24CE1A1E-FE77-4881-846E-FB7118058C4A}" sibTransId="{F60D78BD-4F4D-4052-87ED-47413E94D3AA}"/>
    <dgm:cxn modelId="{5D5DE7DA-5FF3-4E9B-9CDD-BB4544B2EA4E}" type="presOf" srcId="{795D61EF-1669-44F1-A2CC-5B41D0BB5FAB}" destId="{83CCB43A-B977-46C7-B981-CE73D467CE1E}" srcOrd="0" destOrd="0" presId="urn:microsoft.com/office/officeart/2005/8/layout/default"/>
    <dgm:cxn modelId="{AECB60F3-D53F-447D-813B-5FB97938601B}" srcId="{294A6818-BEAF-47A0-AFF0-C0A6306C701A}" destId="{795D61EF-1669-44F1-A2CC-5B41D0BB5FAB}" srcOrd="3" destOrd="0" parTransId="{67604566-2DC7-4AFF-AC95-2B6B6964C349}" sibTransId="{3073C8F4-A444-465F-AC9B-E3D0F8F9C1AE}"/>
    <dgm:cxn modelId="{9FD1B6F9-E48A-4E91-AB22-ECF0A3422521}" type="presOf" srcId="{81A696F7-B3AE-4404-8F43-C04EBD085725}" destId="{A7E43B7F-BF75-4A6B-9789-4EE71B6756B8}" srcOrd="0" destOrd="0" presId="urn:microsoft.com/office/officeart/2005/8/layout/default"/>
    <dgm:cxn modelId="{FAAD71DF-8AE4-4F3C-8D01-98065CF6A0E9}" type="presParOf" srcId="{A0F124C1-3D69-4471-8F68-A1A315833643}" destId="{B6831699-233B-420F-8049-910C46DD0E91}" srcOrd="0" destOrd="0" presId="urn:microsoft.com/office/officeart/2005/8/layout/default"/>
    <dgm:cxn modelId="{B1A1F6DB-F05B-4D3A-BF33-71CC9EC7B59B}" type="presParOf" srcId="{A0F124C1-3D69-4471-8F68-A1A315833643}" destId="{EF999E27-4797-4C97-82AB-6595AF048CD4}" srcOrd="1" destOrd="0" presId="urn:microsoft.com/office/officeart/2005/8/layout/default"/>
    <dgm:cxn modelId="{B563B55C-CE32-4040-9AAD-CE05D0D8A77A}" type="presParOf" srcId="{A0F124C1-3D69-4471-8F68-A1A315833643}" destId="{A7E43B7F-BF75-4A6B-9789-4EE71B6756B8}" srcOrd="2" destOrd="0" presId="urn:microsoft.com/office/officeart/2005/8/layout/default"/>
    <dgm:cxn modelId="{496A3642-C04F-47FC-956F-059281F9FBC5}" type="presParOf" srcId="{A0F124C1-3D69-4471-8F68-A1A315833643}" destId="{9F1355E7-C038-4BEE-9B01-0E7484130C07}" srcOrd="3" destOrd="0" presId="urn:microsoft.com/office/officeart/2005/8/layout/default"/>
    <dgm:cxn modelId="{CE4784E3-D42F-44DB-AB4D-0871D822AC09}" type="presParOf" srcId="{A0F124C1-3D69-4471-8F68-A1A315833643}" destId="{C83E72FA-8947-4480-897F-1250AE58F695}" srcOrd="4" destOrd="0" presId="urn:microsoft.com/office/officeart/2005/8/layout/default"/>
    <dgm:cxn modelId="{B13D872C-D675-4124-871B-9DC8B4921571}" type="presParOf" srcId="{A0F124C1-3D69-4471-8F68-A1A315833643}" destId="{7F4248F7-41B0-4A32-A107-BFC9FF61C281}" srcOrd="5" destOrd="0" presId="urn:microsoft.com/office/officeart/2005/8/layout/default"/>
    <dgm:cxn modelId="{E6404E77-2811-49A2-B9AE-F0085325DB33}" type="presParOf" srcId="{A0F124C1-3D69-4471-8F68-A1A315833643}" destId="{83CCB43A-B977-46C7-B981-CE73D467CE1E}" srcOrd="6" destOrd="0" presId="urn:microsoft.com/office/officeart/2005/8/layout/default"/>
    <dgm:cxn modelId="{37A3A823-BFA2-4748-BFF6-323ADE213CEE}" type="presParOf" srcId="{A0F124C1-3D69-4471-8F68-A1A315833643}" destId="{8C1E55E0-998C-48AE-956C-A0B6F3C90CC4}" srcOrd="7" destOrd="0" presId="urn:microsoft.com/office/officeart/2005/8/layout/default"/>
    <dgm:cxn modelId="{666BBA85-1DE4-4C3E-B250-1D6B898AC19A}" type="presParOf" srcId="{A0F124C1-3D69-4471-8F68-A1A315833643}" destId="{86CDB69A-84AF-474A-A45F-4CBABFDF61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2EB42F-9F51-4A1F-AFFB-5CAE39F5EC0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64D30A-45F6-45CA-8783-BF5E2673EE6B}">
      <dgm:prSet/>
      <dgm:spPr/>
      <dgm:t>
        <a:bodyPr/>
        <a:lstStyle/>
        <a:p>
          <a:r>
            <a:rPr lang="en-US" baseline="0"/>
            <a:t>Frontend (React + Chart.js):</a:t>
          </a:r>
          <a:endParaRPr lang="en-US"/>
        </a:p>
      </dgm:t>
    </dgm:pt>
    <dgm:pt modelId="{CC616E16-D366-4748-ACCB-B14596FC05E2}" type="parTrans" cxnId="{352F2426-307F-4C72-B81D-4085186BE621}">
      <dgm:prSet/>
      <dgm:spPr/>
      <dgm:t>
        <a:bodyPr/>
        <a:lstStyle/>
        <a:p>
          <a:endParaRPr lang="en-US"/>
        </a:p>
      </dgm:t>
    </dgm:pt>
    <dgm:pt modelId="{BC5B0366-92F4-4C67-9884-16EE206DE210}" type="sibTrans" cxnId="{352F2426-307F-4C72-B81D-4085186BE621}">
      <dgm:prSet/>
      <dgm:spPr/>
      <dgm:t>
        <a:bodyPr/>
        <a:lstStyle/>
        <a:p>
          <a:endParaRPr lang="en-US"/>
        </a:p>
      </dgm:t>
    </dgm:pt>
    <dgm:pt modelId="{25AD930A-E100-4041-901C-76CA09FBE66A}">
      <dgm:prSet/>
      <dgm:spPr/>
      <dgm:t>
        <a:bodyPr/>
        <a:lstStyle/>
        <a:p>
          <a:r>
            <a:rPr lang="en-US"/>
            <a:t>Search/autocomplete for tickers</a:t>
          </a:r>
        </a:p>
      </dgm:t>
    </dgm:pt>
    <dgm:pt modelId="{255E078C-6A2A-4A8B-BDCA-250ECAEBE328}" type="parTrans" cxnId="{8ADCD836-74F4-4C6E-970D-A83A4327EB3B}">
      <dgm:prSet/>
      <dgm:spPr/>
      <dgm:t>
        <a:bodyPr/>
        <a:lstStyle/>
        <a:p>
          <a:endParaRPr lang="en-US"/>
        </a:p>
      </dgm:t>
    </dgm:pt>
    <dgm:pt modelId="{6AB5C6F0-3152-44E8-9F4F-BBD15846B1B9}" type="sibTrans" cxnId="{8ADCD836-74F4-4C6E-970D-A83A4327EB3B}">
      <dgm:prSet/>
      <dgm:spPr/>
      <dgm:t>
        <a:bodyPr/>
        <a:lstStyle/>
        <a:p>
          <a:endParaRPr lang="en-US"/>
        </a:p>
      </dgm:t>
    </dgm:pt>
    <dgm:pt modelId="{6ACDBB15-DB98-4775-ADB2-F1E579540D9E}">
      <dgm:prSet/>
      <dgm:spPr/>
      <dgm:t>
        <a:bodyPr/>
        <a:lstStyle/>
        <a:p>
          <a:r>
            <a:rPr lang="en-US"/>
            <a:t>Select prediction window and horizon</a:t>
          </a:r>
        </a:p>
      </dgm:t>
    </dgm:pt>
    <dgm:pt modelId="{CF51460E-60A9-4DFB-A4CD-86998A7B50E4}" type="parTrans" cxnId="{30AB18E5-72BE-49DF-87FC-DBC1E28AE89E}">
      <dgm:prSet/>
      <dgm:spPr/>
      <dgm:t>
        <a:bodyPr/>
        <a:lstStyle/>
        <a:p>
          <a:endParaRPr lang="en-US"/>
        </a:p>
      </dgm:t>
    </dgm:pt>
    <dgm:pt modelId="{9F0C32B2-5A91-46E4-AAC9-8690B088A9D0}" type="sibTrans" cxnId="{30AB18E5-72BE-49DF-87FC-DBC1E28AE89E}">
      <dgm:prSet/>
      <dgm:spPr/>
      <dgm:t>
        <a:bodyPr/>
        <a:lstStyle/>
        <a:p>
          <a:endParaRPr lang="en-US"/>
        </a:p>
      </dgm:t>
    </dgm:pt>
    <dgm:pt modelId="{4F33A86E-CD99-4D3A-900A-6D232C556E78}">
      <dgm:prSet/>
      <dgm:spPr/>
      <dgm:t>
        <a:bodyPr/>
        <a:lstStyle/>
        <a:p>
          <a:r>
            <a:rPr lang="en-US"/>
            <a:t>Toggle technical indicators</a:t>
          </a:r>
        </a:p>
      </dgm:t>
    </dgm:pt>
    <dgm:pt modelId="{7DEC18BF-7A76-4847-AA6B-444BCC2717F8}" type="parTrans" cxnId="{6A25ACBD-2544-45E6-84A3-347F7A1930E9}">
      <dgm:prSet/>
      <dgm:spPr/>
      <dgm:t>
        <a:bodyPr/>
        <a:lstStyle/>
        <a:p>
          <a:endParaRPr lang="en-US"/>
        </a:p>
      </dgm:t>
    </dgm:pt>
    <dgm:pt modelId="{0B6EE361-3C31-4A57-89F4-7CC0065F6152}" type="sibTrans" cxnId="{6A25ACBD-2544-45E6-84A3-347F7A1930E9}">
      <dgm:prSet/>
      <dgm:spPr/>
      <dgm:t>
        <a:bodyPr/>
        <a:lstStyle/>
        <a:p>
          <a:endParaRPr lang="en-US"/>
        </a:p>
      </dgm:t>
    </dgm:pt>
    <dgm:pt modelId="{55346498-D2DE-465F-A034-31471023F482}">
      <dgm:prSet/>
      <dgm:spPr/>
      <dgm:t>
        <a:bodyPr/>
        <a:lstStyle/>
        <a:p>
          <a:r>
            <a:rPr lang="en-US"/>
            <a:t>Interactive charts</a:t>
          </a:r>
        </a:p>
      </dgm:t>
    </dgm:pt>
    <dgm:pt modelId="{F7D68816-6F50-4A0A-A7A7-CB36F46C9B1E}" type="parTrans" cxnId="{5A7B3ADF-2E8D-4CEA-9067-9FDCDDED146B}">
      <dgm:prSet/>
      <dgm:spPr/>
      <dgm:t>
        <a:bodyPr/>
        <a:lstStyle/>
        <a:p>
          <a:endParaRPr lang="en-US"/>
        </a:p>
      </dgm:t>
    </dgm:pt>
    <dgm:pt modelId="{718C1039-E789-4CBE-8485-253E3C5B186E}" type="sibTrans" cxnId="{5A7B3ADF-2E8D-4CEA-9067-9FDCDDED146B}">
      <dgm:prSet/>
      <dgm:spPr/>
      <dgm:t>
        <a:bodyPr/>
        <a:lstStyle/>
        <a:p>
          <a:endParaRPr lang="en-US"/>
        </a:p>
      </dgm:t>
    </dgm:pt>
    <dgm:pt modelId="{9A6876E0-2CE3-4EAD-9659-6D83F0D8E0FA}">
      <dgm:prSet/>
      <dgm:spPr/>
      <dgm:t>
        <a:bodyPr/>
        <a:lstStyle/>
        <a:p>
          <a:r>
            <a:rPr lang="en-US" baseline="0"/>
            <a:t>Backend (FastAPI):</a:t>
          </a:r>
          <a:endParaRPr lang="en-US"/>
        </a:p>
      </dgm:t>
    </dgm:pt>
    <dgm:pt modelId="{138D6379-71AE-4881-A0DD-D573AA6D7189}" type="parTrans" cxnId="{8450434A-48D9-4ABB-914C-3969B8C41626}">
      <dgm:prSet/>
      <dgm:spPr/>
      <dgm:t>
        <a:bodyPr/>
        <a:lstStyle/>
        <a:p>
          <a:endParaRPr lang="en-US"/>
        </a:p>
      </dgm:t>
    </dgm:pt>
    <dgm:pt modelId="{8380B7E1-DD78-46B5-BD01-1149E92CEE40}" type="sibTrans" cxnId="{8450434A-48D9-4ABB-914C-3969B8C41626}">
      <dgm:prSet/>
      <dgm:spPr/>
      <dgm:t>
        <a:bodyPr/>
        <a:lstStyle/>
        <a:p>
          <a:endParaRPr lang="en-US"/>
        </a:p>
      </dgm:t>
    </dgm:pt>
    <dgm:pt modelId="{7ACF8CD5-6CD2-4BBE-B479-9E2C8AF9B522}">
      <dgm:prSet/>
      <dgm:spPr/>
      <dgm:t>
        <a:bodyPr/>
        <a:lstStyle/>
        <a:p>
          <a:r>
            <a:rPr lang="en-US"/>
            <a:t>/predict API for predictions, /search_ticker for suggestions</a:t>
          </a:r>
        </a:p>
      </dgm:t>
    </dgm:pt>
    <dgm:pt modelId="{DD3D1427-1D5D-49BA-BB64-972AA91FA5CE}" type="parTrans" cxnId="{FF7FC9A7-A6D6-47B9-A9E6-4EAD8D9A1F1B}">
      <dgm:prSet/>
      <dgm:spPr/>
      <dgm:t>
        <a:bodyPr/>
        <a:lstStyle/>
        <a:p>
          <a:endParaRPr lang="en-US"/>
        </a:p>
      </dgm:t>
    </dgm:pt>
    <dgm:pt modelId="{6630A021-C800-4157-A1F1-6FAA42699AD2}" type="sibTrans" cxnId="{FF7FC9A7-A6D6-47B9-A9E6-4EAD8D9A1F1B}">
      <dgm:prSet/>
      <dgm:spPr/>
      <dgm:t>
        <a:bodyPr/>
        <a:lstStyle/>
        <a:p>
          <a:endParaRPr lang="en-US"/>
        </a:p>
      </dgm:t>
    </dgm:pt>
    <dgm:pt modelId="{0A76EE62-9CB1-4B33-ABF5-506B7190DDCB}">
      <dgm:prSet/>
      <dgm:spPr/>
      <dgm:t>
        <a:bodyPr/>
        <a:lstStyle/>
        <a:p>
          <a:r>
            <a:rPr lang="en-US"/>
            <a:t>Handles data and indicator calculations</a:t>
          </a:r>
        </a:p>
      </dgm:t>
    </dgm:pt>
    <dgm:pt modelId="{5AD8B596-0E8C-4B31-9993-56AF365828AF}" type="parTrans" cxnId="{5752530A-0536-449E-872D-745E3E05B8BE}">
      <dgm:prSet/>
      <dgm:spPr/>
      <dgm:t>
        <a:bodyPr/>
        <a:lstStyle/>
        <a:p>
          <a:endParaRPr lang="en-US"/>
        </a:p>
      </dgm:t>
    </dgm:pt>
    <dgm:pt modelId="{7053504C-02E6-4DFF-B1BD-F52F2306E8D4}" type="sibTrans" cxnId="{5752530A-0536-449E-872D-745E3E05B8BE}">
      <dgm:prSet/>
      <dgm:spPr/>
      <dgm:t>
        <a:bodyPr/>
        <a:lstStyle/>
        <a:p>
          <a:endParaRPr lang="en-US"/>
        </a:p>
      </dgm:t>
    </dgm:pt>
    <dgm:pt modelId="{9C64592C-CABD-40EF-A12C-FB850B513573}" type="pres">
      <dgm:prSet presAssocID="{C72EB42F-9F51-4A1F-AFFB-5CAE39F5EC0D}" presName="Name0" presStyleCnt="0">
        <dgm:presLayoutVars>
          <dgm:dir/>
          <dgm:animLvl val="lvl"/>
          <dgm:resizeHandles val="exact"/>
        </dgm:presLayoutVars>
      </dgm:prSet>
      <dgm:spPr/>
    </dgm:pt>
    <dgm:pt modelId="{3A78ACA7-C5B4-469E-9B6A-92A4854E91FF}" type="pres">
      <dgm:prSet presAssocID="{9A6876E0-2CE3-4EAD-9659-6D83F0D8E0FA}" presName="boxAndChildren" presStyleCnt="0"/>
      <dgm:spPr/>
    </dgm:pt>
    <dgm:pt modelId="{476A8215-C2C9-421F-B650-90B570080377}" type="pres">
      <dgm:prSet presAssocID="{9A6876E0-2CE3-4EAD-9659-6D83F0D8E0FA}" presName="parentTextBox" presStyleLbl="node1" presStyleIdx="0" presStyleCnt="2"/>
      <dgm:spPr/>
    </dgm:pt>
    <dgm:pt modelId="{C1AFED3A-BB69-43DE-A767-B6FF3E1E11F3}" type="pres">
      <dgm:prSet presAssocID="{9A6876E0-2CE3-4EAD-9659-6D83F0D8E0FA}" presName="entireBox" presStyleLbl="node1" presStyleIdx="0" presStyleCnt="2"/>
      <dgm:spPr/>
    </dgm:pt>
    <dgm:pt modelId="{184C4CC4-3454-413B-A50A-AE9F72C0C847}" type="pres">
      <dgm:prSet presAssocID="{9A6876E0-2CE3-4EAD-9659-6D83F0D8E0FA}" presName="descendantBox" presStyleCnt="0"/>
      <dgm:spPr/>
    </dgm:pt>
    <dgm:pt modelId="{397D1434-406C-4F8F-8B3F-7ABA27C2BFC0}" type="pres">
      <dgm:prSet presAssocID="{7ACF8CD5-6CD2-4BBE-B479-9E2C8AF9B522}" presName="childTextBox" presStyleLbl="fgAccFollowNode1" presStyleIdx="0" presStyleCnt="6">
        <dgm:presLayoutVars>
          <dgm:bulletEnabled val="1"/>
        </dgm:presLayoutVars>
      </dgm:prSet>
      <dgm:spPr/>
    </dgm:pt>
    <dgm:pt modelId="{DD144277-32D4-4FF2-924C-9CDB183CCFC9}" type="pres">
      <dgm:prSet presAssocID="{0A76EE62-9CB1-4B33-ABF5-506B7190DDCB}" presName="childTextBox" presStyleLbl="fgAccFollowNode1" presStyleIdx="1" presStyleCnt="6">
        <dgm:presLayoutVars>
          <dgm:bulletEnabled val="1"/>
        </dgm:presLayoutVars>
      </dgm:prSet>
      <dgm:spPr/>
    </dgm:pt>
    <dgm:pt modelId="{23D63AFC-4D02-4222-AB49-72C8E417001C}" type="pres">
      <dgm:prSet presAssocID="{BC5B0366-92F4-4C67-9884-16EE206DE210}" presName="sp" presStyleCnt="0"/>
      <dgm:spPr/>
    </dgm:pt>
    <dgm:pt modelId="{FD0D5BF4-5E44-401B-BD02-A65BC3E06129}" type="pres">
      <dgm:prSet presAssocID="{C064D30A-45F6-45CA-8783-BF5E2673EE6B}" presName="arrowAndChildren" presStyleCnt="0"/>
      <dgm:spPr/>
    </dgm:pt>
    <dgm:pt modelId="{BD6246A8-2EB5-42E2-AAAA-23D0ACA333F9}" type="pres">
      <dgm:prSet presAssocID="{C064D30A-45F6-45CA-8783-BF5E2673EE6B}" presName="parentTextArrow" presStyleLbl="node1" presStyleIdx="0" presStyleCnt="2"/>
      <dgm:spPr/>
    </dgm:pt>
    <dgm:pt modelId="{A67D2AE8-3DD5-4EF4-A52E-2F1AAE81D8BE}" type="pres">
      <dgm:prSet presAssocID="{C064D30A-45F6-45CA-8783-BF5E2673EE6B}" presName="arrow" presStyleLbl="node1" presStyleIdx="1" presStyleCnt="2"/>
      <dgm:spPr/>
    </dgm:pt>
    <dgm:pt modelId="{E33A831E-8883-4FCF-86D8-EF8416C88784}" type="pres">
      <dgm:prSet presAssocID="{C064D30A-45F6-45CA-8783-BF5E2673EE6B}" presName="descendantArrow" presStyleCnt="0"/>
      <dgm:spPr/>
    </dgm:pt>
    <dgm:pt modelId="{6BCB57EB-FE11-4F7F-AF4D-CC0E474A752E}" type="pres">
      <dgm:prSet presAssocID="{25AD930A-E100-4041-901C-76CA09FBE66A}" presName="childTextArrow" presStyleLbl="fgAccFollowNode1" presStyleIdx="2" presStyleCnt="6">
        <dgm:presLayoutVars>
          <dgm:bulletEnabled val="1"/>
        </dgm:presLayoutVars>
      </dgm:prSet>
      <dgm:spPr/>
    </dgm:pt>
    <dgm:pt modelId="{7B4469D8-0028-48AF-8C4E-2A5892A1736B}" type="pres">
      <dgm:prSet presAssocID="{6ACDBB15-DB98-4775-ADB2-F1E579540D9E}" presName="childTextArrow" presStyleLbl="fgAccFollowNode1" presStyleIdx="3" presStyleCnt="6">
        <dgm:presLayoutVars>
          <dgm:bulletEnabled val="1"/>
        </dgm:presLayoutVars>
      </dgm:prSet>
      <dgm:spPr/>
    </dgm:pt>
    <dgm:pt modelId="{EF02B817-3A19-47C4-811F-03DDE006E382}" type="pres">
      <dgm:prSet presAssocID="{4F33A86E-CD99-4D3A-900A-6D232C556E78}" presName="childTextArrow" presStyleLbl="fgAccFollowNode1" presStyleIdx="4" presStyleCnt="6">
        <dgm:presLayoutVars>
          <dgm:bulletEnabled val="1"/>
        </dgm:presLayoutVars>
      </dgm:prSet>
      <dgm:spPr/>
    </dgm:pt>
    <dgm:pt modelId="{09F3CACC-3B68-46A8-BE95-53EBDFE3D3CB}" type="pres">
      <dgm:prSet presAssocID="{55346498-D2DE-465F-A034-31471023F482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A81F6402-F416-4AB1-B996-5742BC85D696}" type="presOf" srcId="{25AD930A-E100-4041-901C-76CA09FBE66A}" destId="{6BCB57EB-FE11-4F7F-AF4D-CC0E474A752E}" srcOrd="0" destOrd="0" presId="urn:microsoft.com/office/officeart/2005/8/layout/process4"/>
    <dgm:cxn modelId="{65D36E03-1AA2-4247-B8CD-D8C61839AD5D}" type="presOf" srcId="{4F33A86E-CD99-4D3A-900A-6D232C556E78}" destId="{EF02B817-3A19-47C4-811F-03DDE006E382}" srcOrd="0" destOrd="0" presId="urn:microsoft.com/office/officeart/2005/8/layout/process4"/>
    <dgm:cxn modelId="{5752530A-0536-449E-872D-745E3E05B8BE}" srcId="{9A6876E0-2CE3-4EAD-9659-6D83F0D8E0FA}" destId="{0A76EE62-9CB1-4B33-ABF5-506B7190DDCB}" srcOrd="1" destOrd="0" parTransId="{5AD8B596-0E8C-4B31-9993-56AF365828AF}" sibTransId="{7053504C-02E6-4DFF-B1BD-F52F2306E8D4}"/>
    <dgm:cxn modelId="{31A9AA1A-0D72-4866-908E-8EB124842B3D}" type="presOf" srcId="{C064D30A-45F6-45CA-8783-BF5E2673EE6B}" destId="{A67D2AE8-3DD5-4EF4-A52E-2F1AAE81D8BE}" srcOrd="1" destOrd="0" presId="urn:microsoft.com/office/officeart/2005/8/layout/process4"/>
    <dgm:cxn modelId="{352F2426-307F-4C72-B81D-4085186BE621}" srcId="{C72EB42F-9F51-4A1F-AFFB-5CAE39F5EC0D}" destId="{C064D30A-45F6-45CA-8783-BF5E2673EE6B}" srcOrd="0" destOrd="0" parTransId="{CC616E16-D366-4748-ACCB-B14596FC05E2}" sibTransId="{BC5B0366-92F4-4C67-9884-16EE206DE210}"/>
    <dgm:cxn modelId="{8ADCD836-74F4-4C6E-970D-A83A4327EB3B}" srcId="{C064D30A-45F6-45CA-8783-BF5E2673EE6B}" destId="{25AD930A-E100-4041-901C-76CA09FBE66A}" srcOrd="0" destOrd="0" parTransId="{255E078C-6A2A-4A8B-BDCA-250ECAEBE328}" sibTransId="{6AB5C6F0-3152-44E8-9F4F-BBD15846B1B9}"/>
    <dgm:cxn modelId="{8450434A-48D9-4ABB-914C-3969B8C41626}" srcId="{C72EB42F-9F51-4A1F-AFFB-5CAE39F5EC0D}" destId="{9A6876E0-2CE3-4EAD-9659-6D83F0D8E0FA}" srcOrd="1" destOrd="0" parTransId="{138D6379-71AE-4881-A0DD-D573AA6D7189}" sibTransId="{8380B7E1-DD78-46B5-BD01-1149E92CEE40}"/>
    <dgm:cxn modelId="{82DCA86F-4A14-446C-BC92-6F2A7E62F5FF}" type="presOf" srcId="{6ACDBB15-DB98-4775-ADB2-F1E579540D9E}" destId="{7B4469D8-0028-48AF-8C4E-2A5892A1736B}" srcOrd="0" destOrd="0" presId="urn:microsoft.com/office/officeart/2005/8/layout/process4"/>
    <dgm:cxn modelId="{9028EE7D-615A-437B-AEA1-37E5E6C73283}" type="presOf" srcId="{9A6876E0-2CE3-4EAD-9659-6D83F0D8E0FA}" destId="{C1AFED3A-BB69-43DE-A767-B6FF3E1E11F3}" srcOrd="1" destOrd="0" presId="urn:microsoft.com/office/officeart/2005/8/layout/process4"/>
    <dgm:cxn modelId="{4BBA2684-92AF-4936-BB26-2C35D0611D9B}" type="presOf" srcId="{55346498-D2DE-465F-A034-31471023F482}" destId="{09F3CACC-3B68-46A8-BE95-53EBDFE3D3CB}" srcOrd="0" destOrd="0" presId="urn:microsoft.com/office/officeart/2005/8/layout/process4"/>
    <dgm:cxn modelId="{EA9B27A7-FC80-407C-883B-CAC2D08FBBCF}" type="presOf" srcId="{9A6876E0-2CE3-4EAD-9659-6D83F0D8E0FA}" destId="{476A8215-C2C9-421F-B650-90B570080377}" srcOrd="0" destOrd="0" presId="urn:microsoft.com/office/officeart/2005/8/layout/process4"/>
    <dgm:cxn modelId="{FF7FC9A7-A6D6-47B9-A9E6-4EAD8D9A1F1B}" srcId="{9A6876E0-2CE3-4EAD-9659-6D83F0D8E0FA}" destId="{7ACF8CD5-6CD2-4BBE-B479-9E2C8AF9B522}" srcOrd="0" destOrd="0" parTransId="{DD3D1427-1D5D-49BA-BB64-972AA91FA5CE}" sibTransId="{6630A021-C800-4157-A1F1-6FAA42699AD2}"/>
    <dgm:cxn modelId="{6A25ACBD-2544-45E6-84A3-347F7A1930E9}" srcId="{C064D30A-45F6-45CA-8783-BF5E2673EE6B}" destId="{4F33A86E-CD99-4D3A-900A-6D232C556E78}" srcOrd="2" destOrd="0" parTransId="{7DEC18BF-7A76-4847-AA6B-444BCC2717F8}" sibTransId="{0B6EE361-3C31-4A57-89F4-7CC0065F6152}"/>
    <dgm:cxn modelId="{EBB592C1-8B19-4D1A-9D6B-9908F00ED6B5}" type="presOf" srcId="{C064D30A-45F6-45CA-8783-BF5E2673EE6B}" destId="{BD6246A8-2EB5-42E2-AAAA-23D0ACA333F9}" srcOrd="0" destOrd="0" presId="urn:microsoft.com/office/officeart/2005/8/layout/process4"/>
    <dgm:cxn modelId="{21BFCCC6-35B2-4B99-A175-2CFD57029037}" type="presOf" srcId="{0A76EE62-9CB1-4B33-ABF5-506B7190DDCB}" destId="{DD144277-32D4-4FF2-924C-9CDB183CCFC9}" srcOrd="0" destOrd="0" presId="urn:microsoft.com/office/officeart/2005/8/layout/process4"/>
    <dgm:cxn modelId="{2848C8D4-5A8F-4508-955D-C31D31ADED7F}" type="presOf" srcId="{C72EB42F-9F51-4A1F-AFFB-5CAE39F5EC0D}" destId="{9C64592C-CABD-40EF-A12C-FB850B513573}" srcOrd="0" destOrd="0" presId="urn:microsoft.com/office/officeart/2005/8/layout/process4"/>
    <dgm:cxn modelId="{5A7B3ADF-2E8D-4CEA-9067-9FDCDDED146B}" srcId="{C064D30A-45F6-45CA-8783-BF5E2673EE6B}" destId="{55346498-D2DE-465F-A034-31471023F482}" srcOrd="3" destOrd="0" parTransId="{F7D68816-6F50-4A0A-A7A7-CB36F46C9B1E}" sibTransId="{718C1039-E789-4CBE-8485-253E3C5B186E}"/>
    <dgm:cxn modelId="{30AB18E5-72BE-49DF-87FC-DBC1E28AE89E}" srcId="{C064D30A-45F6-45CA-8783-BF5E2673EE6B}" destId="{6ACDBB15-DB98-4775-ADB2-F1E579540D9E}" srcOrd="1" destOrd="0" parTransId="{CF51460E-60A9-4DFB-A4CD-86998A7B50E4}" sibTransId="{9F0C32B2-5A91-46E4-AAC9-8690B088A9D0}"/>
    <dgm:cxn modelId="{C66673ED-E377-4CC8-A459-42F2353870B8}" type="presOf" srcId="{7ACF8CD5-6CD2-4BBE-B479-9E2C8AF9B522}" destId="{397D1434-406C-4F8F-8B3F-7ABA27C2BFC0}" srcOrd="0" destOrd="0" presId="urn:microsoft.com/office/officeart/2005/8/layout/process4"/>
    <dgm:cxn modelId="{14B55DB6-6006-4E88-A2A6-D1F4CC0FAED0}" type="presParOf" srcId="{9C64592C-CABD-40EF-A12C-FB850B513573}" destId="{3A78ACA7-C5B4-469E-9B6A-92A4854E91FF}" srcOrd="0" destOrd="0" presId="urn:microsoft.com/office/officeart/2005/8/layout/process4"/>
    <dgm:cxn modelId="{12028087-F6DA-4EEC-AD9D-27A491422EE6}" type="presParOf" srcId="{3A78ACA7-C5B4-469E-9B6A-92A4854E91FF}" destId="{476A8215-C2C9-421F-B650-90B570080377}" srcOrd="0" destOrd="0" presId="urn:microsoft.com/office/officeart/2005/8/layout/process4"/>
    <dgm:cxn modelId="{A76BBC28-1C2D-47BB-AFD8-ACC2898D57B6}" type="presParOf" srcId="{3A78ACA7-C5B4-469E-9B6A-92A4854E91FF}" destId="{C1AFED3A-BB69-43DE-A767-B6FF3E1E11F3}" srcOrd="1" destOrd="0" presId="urn:microsoft.com/office/officeart/2005/8/layout/process4"/>
    <dgm:cxn modelId="{E1B9B9EE-CE45-446F-816B-86F022F15698}" type="presParOf" srcId="{3A78ACA7-C5B4-469E-9B6A-92A4854E91FF}" destId="{184C4CC4-3454-413B-A50A-AE9F72C0C847}" srcOrd="2" destOrd="0" presId="urn:microsoft.com/office/officeart/2005/8/layout/process4"/>
    <dgm:cxn modelId="{2AFBB741-A972-4694-A2E0-7E4CE1E60739}" type="presParOf" srcId="{184C4CC4-3454-413B-A50A-AE9F72C0C847}" destId="{397D1434-406C-4F8F-8B3F-7ABA27C2BFC0}" srcOrd="0" destOrd="0" presId="urn:microsoft.com/office/officeart/2005/8/layout/process4"/>
    <dgm:cxn modelId="{733C7CC8-10B5-4D1F-8FA2-33D8FEF6814D}" type="presParOf" srcId="{184C4CC4-3454-413B-A50A-AE9F72C0C847}" destId="{DD144277-32D4-4FF2-924C-9CDB183CCFC9}" srcOrd="1" destOrd="0" presId="urn:microsoft.com/office/officeart/2005/8/layout/process4"/>
    <dgm:cxn modelId="{2208DA8B-6D1C-4A9F-BA50-7C6FF2E74674}" type="presParOf" srcId="{9C64592C-CABD-40EF-A12C-FB850B513573}" destId="{23D63AFC-4D02-4222-AB49-72C8E417001C}" srcOrd="1" destOrd="0" presId="urn:microsoft.com/office/officeart/2005/8/layout/process4"/>
    <dgm:cxn modelId="{590EFE46-F2BA-486C-B63B-6A3758535176}" type="presParOf" srcId="{9C64592C-CABD-40EF-A12C-FB850B513573}" destId="{FD0D5BF4-5E44-401B-BD02-A65BC3E06129}" srcOrd="2" destOrd="0" presId="urn:microsoft.com/office/officeart/2005/8/layout/process4"/>
    <dgm:cxn modelId="{DBED1E0B-83BA-43FC-BE7B-21239840EA38}" type="presParOf" srcId="{FD0D5BF4-5E44-401B-BD02-A65BC3E06129}" destId="{BD6246A8-2EB5-42E2-AAAA-23D0ACA333F9}" srcOrd="0" destOrd="0" presId="urn:microsoft.com/office/officeart/2005/8/layout/process4"/>
    <dgm:cxn modelId="{2FBB5CA8-BEF3-42FF-9450-85BCD482BBB3}" type="presParOf" srcId="{FD0D5BF4-5E44-401B-BD02-A65BC3E06129}" destId="{A67D2AE8-3DD5-4EF4-A52E-2F1AAE81D8BE}" srcOrd="1" destOrd="0" presId="urn:microsoft.com/office/officeart/2005/8/layout/process4"/>
    <dgm:cxn modelId="{3DAF67FC-85B3-4235-B259-3E6F84A9DBDE}" type="presParOf" srcId="{FD0D5BF4-5E44-401B-BD02-A65BC3E06129}" destId="{E33A831E-8883-4FCF-86D8-EF8416C88784}" srcOrd="2" destOrd="0" presId="urn:microsoft.com/office/officeart/2005/8/layout/process4"/>
    <dgm:cxn modelId="{D49C8933-C061-4AF9-9679-69939A01BEB0}" type="presParOf" srcId="{E33A831E-8883-4FCF-86D8-EF8416C88784}" destId="{6BCB57EB-FE11-4F7F-AF4D-CC0E474A752E}" srcOrd="0" destOrd="0" presId="urn:microsoft.com/office/officeart/2005/8/layout/process4"/>
    <dgm:cxn modelId="{011728D5-C610-47B1-81E1-3D91B1F27AAC}" type="presParOf" srcId="{E33A831E-8883-4FCF-86D8-EF8416C88784}" destId="{7B4469D8-0028-48AF-8C4E-2A5892A1736B}" srcOrd="1" destOrd="0" presId="urn:microsoft.com/office/officeart/2005/8/layout/process4"/>
    <dgm:cxn modelId="{1C8B18AB-86E9-410E-AE99-8880BBD5264A}" type="presParOf" srcId="{E33A831E-8883-4FCF-86D8-EF8416C88784}" destId="{EF02B817-3A19-47C4-811F-03DDE006E382}" srcOrd="2" destOrd="0" presId="urn:microsoft.com/office/officeart/2005/8/layout/process4"/>
    <dgm:cxn modelId="{DEBEBFEE-F7FC-4D46-BCFA-02A03BA5F85A}" type="presParOf" srcId="{E33A831E-8883-4FCF-86D8-EF8416C88784}" destId="{09F3CACC-3B68-46A8-BE95-53EBDFE3D3CB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21DC16-7905-4D6C-97BC-7594E57EC84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87359A-769B-4D32-A36D-D4E1A64132C6}">
      <dgm:prSet/>
      <dgm:spPr/>
      <dgm:t>
        <a:bodyPr/>
        <a:lstStyle/>
        <a:p>
          <a:r>
            <a:rPr lang="en-US" baseline="0"/>
            <a:t>Backend: </a:t>
          </a:r>
          <a:endParaRPr lang="en-US"/>
        </a:p>
      </dgm:t>
    </dgm:pt>
    <dgm:pt modelId="{0D4EDE30-2824-4757-85B0-E9ACC593ADA1}" type="parTrans" cxnId="{07A7CF58-0575-4472-92CB-5A84D21E942D}">
      <dgm:prSet/>
      <dgm:spPr/>
      <dgm:t>
        <a:bodyPr/>
        <a:lstStyle/>
        <a:p>
          <a:endParaRPr lang="en-US"/>
        </a:p>
      </dgm:t>
    </dgm:pt>
    <dgm:pt modelId="{EF6B831B-DD6E-4794-9FBC-8B29576F4573}" type="sibTrans" cxnId="{07A7CF58-0575-4472-92CB-5A84D21E942D}">
      <dgm:prSet/>
      <dgm:spPr/>
      <dgm:t>
        <a:bodyPr/>
        <a:lstStyle/>
        <a:p>
          <a:endParaRPr lang="en-US"/>
        </a:p>
      </dgm:t>
    </dgm:pt>
    <dgm:pt modelId="{42E6B76B-E6CB-457A-A736-4FE0A09C0F0D}">
      <dgm:prSet/>
      <dgm:spPr/>
      <dgm:t>
        <a:bodyPr/>
        <a:lstStyle/>
        <a:p>
          <a:r>
            <a:rPr lang="en-US"/>
            <a:t>Python 3.11, FastAPI</a:t>
          </a:r>
        </a:p>
      </dgm:t>
    </dgm:pt>
    <dgm:pt modelId="{D4C18542-0E9B-452B-A2DF-02EB884EAA68}" type="parTrans" cxnId="{0210CEAD-D27F-4981-9346-1861B72B8FB9}">
      <dgm:prSet/>
      <dgm:spPr/>
      <dgm:t>
        <a:bodyPr/>
        <a:lstStyle/>
        <a:p>
          <a:endParaRPr lang="en-US"/>
        </a:p>
      </dgm:t>
    </dgm:pt>
    <dgm:pt modelId="{317C4E55-3765-485F-BD29-06262AE8F68D}" type="sibTrans" cxnId="{0210CEAD-D27F-4981-9346-1861B72B8FB9}">
      <dgm:prSet/>
      <dgm:spPr/>
      <dgm:t>
        <a:bodyPr/>
        <a:lstStyle/>
        <a:p>
          <a:endParaRPr lang="en-US"/>
        </a:p>
      </dgm:t>
    </dgm:pt>
    <dgm:pt modelId="{1B4ABCD3-EC7A-4018-9688-4F5362BFDAFE}">
      <dgm:prSet/>
      <dgm:spPr/>
      <dgm:t>
        <a:bodyPr/>
        <a:lstStyle/>
        <a:p>
          <a:r>
            <a:rPr lang="en-US"/>
            <a:t>TensorFlow/Keras</a:t>
          </a:r>
        </a:p>
      </dgm:t>
    </dgm:pt>
    <dgm:pt modelId="{929EADEB-870C-4042-A30F-A21D7F5A093B}" type="parTrans" cxnId="{850418C9-974E-4327-9848-D63D4245236D}">
      <dgm:prSet/>
      <dgm:spPr/>
      <dgm:t>
        <a:bodyPr/>
        <a:lstStyle/>
        <a:p>
          <a:endParaRPr lang="en-US"/>
        </a:p>
      </dgm:t>
    </dgm:pt>
    <dgm:pt modelId="{8EF0847A-900F-4226-9ECE-E7526F3B94F2}" type="sibTrans" cxnId="{850418C9-974E-4327-9848-D63D4245236D}">
      <dgm:prSet/>
      <dgm:spPr/>
      <dgm:t>
        <a:bodyPr/>
        <a:lstStyle/>
        <a:p>
          <a:endParaRPr lang="en-US"/>
        </a:p>
      </dgm:t>
    </dgm:pt>
    <dgm:pt modelId="{9DEDC76D-2B6E-402C-ADB1-32A0C2A11247}">
      <dgm:prSet/>
      <dgm:spPr/>
      <dgm:t>
        <a:bodyPr/>
        <a:lstStyle/>
        <a:p>
          <a:r>
            <a:rPr lang="en-US"/>
            <a:t>Yfinance</a:t>
          </a:r>
        </a:p>
      </dgm:t>
    </dgm:pt>
    <dgm:pt modelId="{42035396-9A2B-43C6-96A9-40A51C24BA70}" type="parTrans" cxnId="{CEE4661B-45D7-4255-B4C9-01AC23BFED47}">
      <dgm:prSet/>
      <dgm:spPr/>
      <dgm:t>
        <a:bodyPr/>
        <a:lstStyle/>
        <a:p>
          <a:endParaRPr lang="en-US"/>
        </a:p>
      </dgm:t>
    </dgm:pt>
    <dgm:pt modelId="{7DF238A7-E820-44F0-8BC1-4936281465D4}" type="sibTrans" cxnId="{CEE4661B-45D7-4255-B4C9-01AC23BFED47}">
      <dgm:prSet/>
      <dgm:spPr/>
      <dgm:t>
        <a:bodyPr/>
        <a:lstStyle/>
        <a:p>
          <a:endParaRPr lang="en-US"/>
        </a:p>
      </dgm:t>
    </dgm:pt>
    <dgm:pt modelId="{4907EBB3-CAE8-4BEC-ACB3-BAB3AC3F7610}">
      <dgm:prSet/>
      <dgm:spPr/>
      <dgm:t>
        <a:bodyPr/>
        <a:lstStyle/>
        <a:p>
          <a:r>
            <a:rPr lang="en-US"/>
            <a:t>Pandas</a:t>
          </a:r>
        </a:p>
      </dgm:t>
    </dgm:pt>
    <dgm:pt modelId="{1FF87F0C-71BD-4A04-834F-1AA7DBA600D2}" type="parTrans" cxnId="{9FDF9FC6-3EE5-4460-B681-521C11CEC171}">
      <dgm:prSet/>
      <dgm:spPr/>
      <dgm:t>
        <a:bodyPr/>
        <a:lstStyle/>
        <a:p>
          <a:endParaRPr lang="en-US"/>
        </a:p>
      </dgm:t>
    </dgm:pt>
    <dgm:pt modelId="{0F246C81-4A8A-4912-AD07-0CC1B838A4A1}" type="sibTrans" cxnId="{9FDF9FC6-3EE5-4460-B681-521C11CEC171}">
      <dgm:prSet/>
      <dgm:spPr/>
      <dgm:t>
        <a:bodyPr/>
        <a:lstStyle/>
        <a:p>
          <a:endParaRPr lang="en-US"/>
        </a:p>
      </dgm:t>
    </dgm:pt>
    <dgm:pt modelId="{CE75140B-C357-4DE0-A17F-E6FC33856A4A}">
      <dgm:prSet/>
      <dgm:spPr/>
      <dgm:t>
        <a:bodyPr/>
        <a:lstStyle/>
        <a:p>
          <a:r>
            <a:rPr lang="en-US"/>
            <a:t>scikit-learn</a:t>
          </a:r>
        </a:p>
      </dgm:t>
    </dgm:pt>
    <dgm:pt modelId="{258A5E97-4143-4027-AA35-5D8DDA02F72E}" type="parTrans" cxnId="{E34873D5-90AB-4645-ACF6-3B96FF83A1F6}">
      <dgm:prSet/>
      <dgm:spPr/>
      <dgm:t>
        <a:bodyPr/>
        <a:lstStyle/>
        <a:p>
          <a:endParaRPr lang="en-US"/>
        </a:p>
      </dgm:t>
    </dgm:pt>
    <dgm:pt modelId="{EBB397A5-988D-4B7E-8BE4-008E14343241}" type="sibTrans" cxnId="{E34873D5-90AB-4645-ACF6-3B96FF83A1F6}">
      <dgm:prSet/>
      <dgm:spPr/>
      <dgm:t>
        <a:bodyPr/>
        <a:lstStyle/>
        <a:p>
          <a:endParaRPr lang="en-US"/>
        </a:p>
      </dgm:t>
    </dgm:pt>
    <dgm:pt modelId="{491E0953-8E26-4FE3-A513-DEBA27AEDD71}">
      <dgm:prSet/>
      <dgm:spPr/>
      <dgm:t>
        <a:bodyPr/>
        <a:lstStyle/>
        <a:p>
          <a:r>
            <a:rPr lang="en-US" baseline="0"/>
            <a:t>Frontend: </a:t>
          </a:r>
          <a:endParaRPr lang="en-US"/>
        </a:p>
      </dgm:t>
    </dgm:pt>
    <dgm:pt modelId="{8B26D981-9433-4899-B35E-9422A5C08445}" type="parTrans" cxnId="{4910579B-A13F-42B8-A1D9-0FC238BC85B1}">
      <dgm:prSet/>
      <dgm:spPr/>
      <dgm:t>
        <a:bodyPr/>
        <a:lstStyle/>
        <a:p>
          <a:endParaRPr lang="en-US"/>
        </a:p>
      </dgm:t>
    </dgm:pt>
    <dgm:pt modelId="{C5F4D0FF-23E0-4BE7-B04E-2AE4D6B04526}" type="sibTrans" cxnId="{4910579B-A13F-42B8-A1D9-0FC238BC85B1}">
      <dgm:prSet/>
      <dgm:spPr/>
      <dgm:t>
        <a:bodyPr/>
        <a:lstStyle/>
        <a:p>
          <a:endParaRPr lang="en-US"/>
        </a:p>
      </dgm:t>
    </dgm:pt>
    <dgm:pt modelId="{5CFF341C-BF6B-473A-BE24-35A050A18A6F}">
      <dgm:prSet/>
      <dgm:spPr/>
      <dgm:t>
        <a:bodyPr/>
        <a:lstStyle/>
        <a:p>
          <a:r>
            <a:rPr lang="en-US"/>
            <a:t>React</a:t>
          </a:r>
        </a:p>
      </dgm:t>
    </dgm:pt>
    <dgm:pt modelId="{4EFEA83E-042F-4951-A6C0-59780D9A2B1A}" type="parTrans" cxnId="{E240D4F3-33BB-41FC-B005-D4C8483A51EF}">
      <dgm:prSet/>
      <dgm:spPr/>
      <dgm:t>
        <a:bodyPr/>
        <a:lstStyle/>
        <a:p>
          <a:endParaRPr lang="en-US"/>
        </a:p>
      </dgm:t>
    </dgm:pt>
    <dgm:pt modelId="{12DA1B9C-2A65-413A-9A50-FE5B6D58EE53}" type="sibTrans" cxnId="{E240D4F3-33BB-41FC-B005-D4C8483A51EF}">
      <dgm:prSet/>
      <dgm:spPr/>
      <dgm:t>
        <a:bodyPr/>
        <a:lstStyle/>
        <a:p>
          <a:endParaRPr lang="en-US"/>
        </a:p>
      </dgm:t>
    </dgm:pt>
    <dgm:pt modelId="{902E830A-B40A-4CC0-8387-5CD7EDC2105A}">
      <dgm:prSet/>
      <dgm:spPr/>
      <dgm:t>
        <a:bodyPr/>
        <a:lstStyle/>
        <a:p>
          <a:r>
            <a:rPr lang="en-US"/>
            <a:t>Chart.js</a:t>
          </a:r>
        </a:p>
      </dgm:t>
    </dgm:pt>
    <dgm:pt modelId="{5BB434AB-2262-4095-ADF6-AE24C04231B2}" type="parTrans" cxnId="{2C5ABD35-3F3E-455C-A2E4-E7F514E4FDF6}">
      <dgm:prSet/>
      <dgm:spPr/>
      <dgm:t>
        <a:bodyPr/>
        <a:lstStyle/>
        <a:p>
          <a:endParaRPr lang="en-US"/>
        </a:p>
      </dgm:t>
    </dgm:pt>
    <dgm:pt modelId="{49C65CED-2835-4A45-AB06-E89347AEBC19}" type="sibTrans" cxnId="{2C5ABD35-3F3E-455C-A2E4-E7F514E4FDF6}">
      <dgm:prSet/>
      <dgm:spPr/>
      <dgm:t>
        <a:bodyPr/>
        <a:lstStyle/>
        <a:p>
          <a:endParaRPr lang="en-US"/>
        </a:p>
      </dgm:t>
    </dgm:pt>
    <dgm:pt modelId="{7A7BDEDE-75D6-45FF-A93C-F4C25152E998}">
      <dgm:prSet/>
      <dgm:spPr/>
      <dgm:t>
        <a:bodyPr/>
        <a:lstStyle/>
        <a:p>
          <a:r>
            <a:rPr lang="en-US"/>
            <a:t>axios</a:t>
          </a:r>
        </a:p>
      </dgm:t>
    </dgm:pt>
    <dgm:pt modelId="{95019B57-A74A-4C3C-8700-2F363CF76FAE}" type="parTrans" cxnId="{AD3CFA23-CEBF-4A10-9AB1-F2F689566788}">
      <dgm:prSet/>
      <dgm:spPr/>
      <dgm:t>
        <a:bodyPr/>
        <a:lstStyle/>
        <a:p>
          <a:endParaRPr lang="en-US"/>
        </a:p>
      </dgm:t>
    </dgm:pt>
    <dgm:pt modelId="{2581CF10-7B7D-4E48-8459-6F14BE58CEC1}" type="sibTrans" cxnId="{AD3CFA23-CEBF-4A10-9AB1-F2F689566788}">
      <dgm:prSet/>
      <dgm:spPr/>
      <dgm:t>
        <a:bodyPr/>
        <a:lstStyle/>
        <a:p>
          <a:endParaRPr lang="en-US"/>
        </a:p>
      </dgm:t>
    </dgm:pt>
    <dgm:pt modelId="{1DCE6EB7-BE33-4F60-A090-581FBEA8D188}">
      <dgm:prSet/>
      <dgm:spPr/>
      <dgm:t>
        <a:bodyPr/>
        <a:lstStyle/>
        <a:p>
          <a:r>
            <a:rPr lang="en-US" baseline="0"/>
            <a:t>Other:</a:t>
          </a:r>
          <a:endParaRPr lang="en-US"/>
        </a:p>
      </dgm:t>
    </dgm:pt>
    <dgm:pt modelId="{9EB18688-B192-4CF0-968D-E4D8E69BB87C}" type="parTrans" cxnId="{5A6AA8FA-36A6-4009-9F3C-E5A447BB4AEE}">
      <dgm:prSet/>
      <dgm:spPr/>
      <dgm:t>
        <a:bodyPr/>
        <a:lstStyle/>
        <a:p>
          <a:endParaRPr lang="en-US"/>
        </a:p>
      </dgm:t>
    </dgm:pt>
    <dgm:pt modelId="{C6AC7913-AE34-4CB6-BCFD-81962A4AC309}" type="sibTrans" cxnId="{5A6AA8FA-36A6-4009-9F3C-E5A447BB4AEE}">
      <dgm:prSet/>
      <dgm:spPr/>
      <dgm:t>
        <a:bodyPr/>
        <a:lstStyle/>
        <a:p>
          <a:endParaRPr lang="en-US"/>
        </a:p>
      </dgm:t>
    </dgm:pt>
    <dgm:pt modelId="{BC031A51-14D5-4434-886F-A11A406C7174}">
      <dgm:prSet/>
      <dgm:spPr/>
      <dgm:t>
        <a:bodyPr/>
        <a:lstStyle/>
        <a:p>
          <a:r>
            <a:rPr lang="en-US"/>
            <a:t>Docker-compatible, deployable to cloud</a:t>
          </a:r>
        </a:p>
      </dgm:t>
    </dgm:pt>
    <dgm:pt modelId="{35715126-78EC-464E-B460-09FE450412F9}" type="parTrans" cxnId="{68B5E422-FE2B-4EE8-B9CB-9A5B7E4FB714}">
      <dgm:prSet/>
      <dgm:spPr/>
      <dgm:t>
        <a:bodyPr/>
        <a:lstStyle/>
        <a:p>
          <a:endParaRPr lang="en-US"/>
        </a:p>
      </dgm:t>
    </dgm:pt>
    <dgm:pt modelId="{FEF587B6-44BC-4F58-B629-22977193FCB5}" type="sibTrans" cxnId="{68B5E422-FE2B-4EE8-B9CB-9A5B7E4FB714}">
      <dgm:prSet/>
      <dgm:spPr/>
      <dgm:t>
        <a:bodyPr/>
        <a:lstStyle/>
        <a:p>
          <a:endParaRPr lang="en-US"/>
        </a:p>
      </dgm:t>
    </dgm:pt>
    <dgm:pt modelId="{BF5C3E63-C1FF-410E-9CA4-17F05F85796A}" type="pres">
      <dgm:prSet presAssocID="{B721DC16-7905-4D6C-97BC-7594E57EC84D}" presName="linear" presStyleCnt="0">
        <dgm:presLayoutVars>
          <dgm:dir/>
          <dgm:animLvl val="lvl"/>
          <dgm:resizeHandles val="exact"/>
        </dgm:presLayoutVars>
      </dgm:prSet>
      <dgm:spPr/>
    </dgm:pt>
    <dgm:pt modelId="{BBF668CD-14B6-4442-BCE4-4CEA8A66D6B6}" type="pres">
      <dgm:prSet presAssocID="{4F87359A-769B-4D32-A36D-D4E1A64132C6}" presName="parentLin" presStyleCnt="0"/>
      <dgm:spPr/>
    </dgm:pt>
    <dgm:pt modelId="{DF847BA2-0056-4D4A-B766-AEC094F972BC}" type="pres">
      <dgm:prSet presAssocID="{4F87359A-769B-4D32-A36D-D4E1A64132C6}" presName="parentLeftMargin" presStyleLbl="node1" presStyleIdx="0" presStyleCnt="3"/>
      <dgm:spPr/>
    </dgm:pt>
    <dgm:pt modelId="{AE089701-BB2F-4145-B43B-1635A859C66B}" type="pres">
      <dgm:prSet presAssocID="{4F87359A-769B-4D32-A36D-D4E1A64132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A459C6-8068-4CAD-B503-8344FE03DA8F}" type="pres">
      <dgm:prSet presAssocID="{4F87359A-769B-4D32-A36D-D4E1A64132C6}" presName="negativeSpace" presStyleCnt="0"/>
      <dgm:spPr/>
    </dgm:pt>
    <dgm:pt modelId="{2BF19D00-F813-45E5-808F-2A95FEE0BCAB}" type="pres">
      <dgm:prSet presAssocID="{4F87359A-769B-4D32-A36D-D4E1A64132C6}" presName="childText" presStyleLbl="conFgAcc1" presStyleIdx="0" presStyleCnt="3">
        <dgm:presLayoutVars>
          <dgm:bulletEnabled val="1"/>
        </dgm:presLayoutVars>
      </dgm:prSet>
      <dgm:spPr/>
    </dgm:pt>
    <dgm:pt modelId="{262F50DD-3AA8-467F-AC1B-3C5EBAB8A050}" type="pres">
      <dgm:prSet presAssocID="{EF6B831B-DD6E-4794-9FBC-8B29576F4573}" presName="spaceBetweenRectangles" presStyleCnt="0"/>
      <dgm:spPr/>
    </dgm:pt>
    <dgm:pt modelId="{703556F8-A4A0-4822-AE23-74BB44371BC5}" type="pres">
      <dgm:prSet presAssocID="{491E0953-8E26-4FE3-A513-DEBA27AEDD71}" presName="parentLin" presStyleCnt="0"/>
      <dgm:spPr/>
    </dgm:pt>
    <dgm:pt modelId="{43EC3E1B-E3F4-40A3-A42D-54639B1464C9}" type="pres">
      <dgm:prSet presAssocID="{491E0953-8E26-4FE3-A513-DEBA27AEDD71}" presName="parentLeftMargin" presStyleLbl="node1" presStyleIdx="0" presStyleCnt="3"/>
      <dgm:spPr/>
    </dgm:pt>
    <dgm:pt modelId="{BDE302EC-D932-4516-A7E4-FDF690C00B5D}" type="pres">
      <dgm:prSet presAssocID="{491E0953-8E26-4FE3-A513-DEBA27AEDD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C5053C-DA6A-4C9C-B668-78ABFB4A14A5}" type="pres">
      <dgm:prSet presAssocID="{491E0953-8E26-4FE3-A513-DEBA27AEDD71}" presName="negativeSpace" presStyleCnt="0"/>
      <dgm:spPr/>
    </dgm:pt>
    <dgm:pt modelId="{65E5FEA7-437D-459C-BD75-BACFB0E2C517}" type="pres">
      <dgm:prSet presAssocID="{491E0953-8E26-4FE3-A513-DEBA27AEDD71}" presName="childText" presStyleLbl="conFgAcc1" presStyleIdx="1" presStyleCnt="3">
        <dgm:presLayoutVars>
          <dgm:bulletEnabled val="1"/>
        </dgm:presLayoutVars>
      </dgm:prSet>
      <dgm:spPr/>
    </dgm:pt>
    <dgm:pt modelId="{87A9D110-DF0B-487B-9B5A-412C96EB29D6}" type="pres">
      <dgm:prSet presAssocID="{C5F4D0FF-23E0-4BE7-B04E-2AE4D6B04526}" presName="spaceBetweenRectangles" presStyleCnt="0"/>
      <dgm:spPr/>
    </dgm:pt>
    <dgm:pt modelId="{A0DBA337-B8AC-49BB-B01B-B13433D7BCC4}" type="pres">
      <dgm:prSet presAssocID="{1DCE6EB7-BE33-4F60-A090-581FBEA8D188}" presName="parentLin" presStyleCnt="0"/>
      <dgm:spPr/>
    </dgm:pt>
    <dgm:pt modelId="{38F838C9-6A49-412B-8017-42BCA4A22262}" type="pres">
      <dgm:prSet presAssocID="{1DCE6EB7-BE33-4F60-A090-581FBEA8D188}" presName="parentLeftMargin" presStyleLbl="node1" presStyleIdx="1" presStyleCnt="3"/>
      <dgm:spPr/>
    </dgm:pt>
    <dgm:pt modelId="{41749909-40C3-41D3-BEED-0859A19D49D4}" type="pres">
      <dgm:prSet presAssocID="{1DCE6EB7-BE33-4F60-A090-581FBEA8D1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7805684-3E39-49A1-8C95-93FB40FC1B21}" type="pres">
      <dgm:prSet presAssocID="{1DCE6EB7-BE33-4F60-A090-581FBEA8D188}" presName="negativeSpace" presStyleCnt="0"/>
      <dgm:spPr/>
    </dgm:pt>
    <dgm:pt modelId="{B3CC5325-1F23-429D-A743-CF070C47BF21}" type="pres">
      <dgm:prSet presAssocID="{1DCE6EB7-BE33-4F60-A090-581FBEA8D1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2D05B00-C794-45F3-91C6-E935471B4AE0}" type="presOf" srcId="{5CFF341C-BF6B-473A-BE24-35A050A18A6F}" destId="{65E5FEA7-437D-459C-BD75-BACFB0E2C517}" srcOrd="0" destOrd="0" presId="urn:microsoft.com/office/officeart/2005/8/layout/list1"/>
    <dgm:cxn modelId="{2C65970E-418A-4F81-8FFD-6F5617A13692}" type="presOf" srcId="{1DCE6EB7-BE33-4F60-A090-581FBEA8D188}" destId="{38F838C9-6A49-412B-8017-42BCA4A22262}" srcOrd="0" destOrd="0" presId="urn:microsoft.com/office/officeart/2005/8/layout/list1"/>
    <dgm:cxn modelId="{7732C018-08D2-4EB3-8884-F2190BC6A741}" type="presOf" srcId="{491E0953-8E26-4FE3-A513-DEBA27AEDD71}" destId="{BDE302EC-D932-4516-A7E4-FDF690C00B5D}" srcOrd="1" destOrd="0" presId="urn:microsoft.com/office/officeart/2005/8/layout/list1"/>
    <dgm:cxn modelId="{CEE4661B-45D7-4255-B4C9-01AC23BFED47}" srcId="{4F87359A-769B-4D32-A36D-D4E1A64132C6}" destId="{9DEDC76D-2B6E-402C-ADB1-32A0C2A11247}" srcOrd="2" destOrd="0" parTransId="{42035396-9A2B-43C6-96A9-40A51C24BA70}" sibTransId="{7DF238A7-E820-44F0-8BC1-4936281465D4}"/>
    <dgm:cxn modelId="{68B5E422-FE2B-4EE8-B9CB-9A5B7E4FB714}" srcId="{1DCE6EB7-BE33-4F60-A090-581FBEA8D188}" destId="{BC031A51-14D5-4434-886F-A11A406C7174}" srcOrd="0" destOrd="0" parTransId="{35715126-78EC-464E-B460-09FE450412F9}" sibTransId="{FEF587B6-44BC-4F58-B629-22977193FCB5}"/>
    <dgm:cxn modelId="{AD3CFA23-CEBF-4A10-9AB1-F2F689566788}" srcId="{491E0953-8E26-4FE3-A513-DEBA27AEDD71}" destId="{7A7BDEDE-75D6-45FF-A93C-F4C25152E998}" srcOrd="2" destOrd="0" parTransId="{95019B57-A74A-4C3C-8700-2F363CF76FAE}" sibTransId="{2581CF10-7B7D-4E48-8459-6F14BE58CEC1}"/>
    <dgm:cxn modelId="{25667C25-7F7B-4736-8222-1A4D6726A38D}" type="presOf" srcId="{4F87359A-769B-4D32-A36D-D4E1A64132C6}" destId="{AE089701-BB2F-4145-B43B-1635A859C66B}" srcOrd="1" destOrd="0" presId="urn:microsoft.com/office/officeart/2005/8/layout/list1"/>
    <dgm:cxn modelId="{CE44332A-A660-4F7F-9018-25C927AD5340}" type="presOf" srcId="{902E830A-B40A-4CC0-8387-5CD7EDC2105A}" destId="{65E5FEA7-437D-459C-BD75-BACFB0E2C517}" srcOrd="0" destOrd="1" presId="urn:microsoft.com/office/officeart/2005/8/layout/list1"/>
    <dgm:cxn modelId="{2C5ABD35-3F3E-455C-A2E4-E7F514E4FDF6}" srcId="{491E0953-8E26-4FE3-A513-DEBA27AEDD71}" destId="{902E830A-B40A-4CC0-8387-5CD7EDC2105A}" srcOrd="1" destOrd="0" parTransId="{5BB434AB-2262-4095-ADF6-AE24C04231B2}" sibTransId="{49C65CED-2835-4A45-AB06-E89347AEBC19}"/>
    <dgm:cxn modelId="{772D383B-09DF-4268-9703-F9E5268A5015}" type="presOf" srcId="{7A7BDEDE-75D6-45FF-A93C-F4C25152E998}" destId="{65E5FEA7-437D-459C-BD75-BACFB0E2C517}" srcOrd="0" destOrd="2" presId="urn:microsoft.com/office/officeart/2005/8/layout/list1"/>
    <dgm:cxn modelId="{4BF5B85C-1DCD-437B-8414-4CAD36E2EF80}" type="presOf" srcId="{4F87359A-769B-4D32-A36D-D4E1A64132C6}" destId="{DF847BA2-0056-4D4A-B766-AEC094F972BC}" srcOrd="0" destOrd="0" presId="urn:microsoft.com/office/officeart/2005/8/layout/list1"/>
    <dgm:cxn modelId="{DC8EA66A-75A1-4171-B312-80158EEAAFAE}" type="presOf" srcId="{9DEDC76D-2B6E-402C-ADB1-32A0C2A11247}" destId="{2BF19D00-F813-45E5-808F-2A95FEE0BCAB}" srcOrd="0" destOrd="2" presId="urn:microsoft.com/office/officeart/2005/8/layout/list1"/>
    <dgm:cxn modelId="{667D006C-835C-4714-AC8B-70BC03B06619}" type="presOf" srcId="{1B4ABCD3-EC7A-4018-9688-4F5362BFDAFE}" destId="{2BF19D00-F813-45E5-808F-2A95FEE0BCAB}" srcOrd="0" destOrd="1" presId="urn:microsoft.com/office/officeart/2005/8/layout/list1"/>
    <dgm:cxn modelId="{07A7CF58-0575-4472-92CB-5A84D21E942D}" srcId="{B721DC16-7905-4D6C-97BC-7594E57EC84D}" destId="{4F87359A-769B-4D32-A36D-D4E1A64132C6}" srcOrd="0" destOrd="0" parTransId="{0D4EDE30-2824-4757-85B0-E9ACC593ADA1}" sibTransId="{EF6B831B-DD6E-4794-9FBC-8B29576F4573}"/>
    <dgm:cxn modelId="{D4F13259-E552-4E9F-98E5-41F0DA7EE268}" type="presOf" srcId="{491E0953-8E26-4FE3-A513-DEBA27AEDD71}" destId="{43EC3E1B-E3F4-40A3-A42D-54639B1464C9}" srcOrd="0" destOrd="0" presId="urn:microsoft.com/office/officeart/2005/8/layout/list1"/>
    <dgm:cxn modelId="{AE9D3084-781C-41F9-A4D3-C2B32E8DEBA7}" type="presOf" srcId="{1DCE6EB7-BE33-4F60-A090-581FBEA8D188}" destId="{41749909-40C3-41D3-BEED-0859A19D49D4}" srcOrd="1" destOrd="0" presId="urn:microsoft.com/office/officeart/2005/8/layout/list1"/>
    <dgm:cxn modelId="{B6E1FB89-CDAE-4292-8837-8A66E55C34B1}" type="presOf" srcId="{B721DC16-7905-4D6C-97BC-7594E57EC84D}" destId="{BF5C3E63-C1FF-410E-9CA4-17F05F85796A}" srcOrd="0" destOrd="0" presId="urn:microsoft.com/office/officeart/2005/8/layout/list1"/>
    <dgm:cxn modelId="{4910579B-A13F-42B8-A1D9-0FC238BC85B1}" srcId="{B721DC16-7905-4D6C-97BC-7594E57EC84D}" destId="{491E0953-8E26-4FE3-A513-DEBA27AEDD71}" srcOrd="1" destOrd="0" parTransId="{8B26D981-9433-4899-B35E-9422A5C08445}" sibTransId="{C5F4D0FF-23E0-4BE7-B04E-2AE4D6B04526}"/>
    <dgm:cxn modelId="{78DFA3A8-C21D-476B-A6C4-F34CD72074ED}" type="presOf" srcId="{CE75140B-C357-4DE0-A17F-E6FC33856A4A}" destId="{2BF19D00-F813-45E5-808F-2A95FEE0BCAB}" srcOrd="0" destOrd="4" presId="urn:microsoft.com/office/officeart/2005/8/layout/list1"/>
    <dgm:cxn modelId="{0210CEAD-D27F-4981-9346-1861B72B8FB9}" srcId="{4F87359A-769B-4D32-A36D-D4E1A64132C6}" destId="{42E6B76B-E6CB-457A-A736-4FE0A09C0F0D}" srcOrd="0" destOrd="0" parTransId="{D4C18542-0E9B-452B-A2DF-02EB884EAA68}" sibTransId="{317C4E55-3765-485F-BD29-06262AE8F68D}"/>
    <dgm:cxn modelId="{9FDF9FC6-3EE5-4460-B681-521C11CEC171}" srcId="{4F87359A-769B-4D32-A36D-D4E1A64132C6}" destId="{4907EBB3-CAE8-4BEC-ACB3-BAB3AC3F7610}" srcOrd="3" destOrd="0" parTransId="{1FF87F0C-71BD-4A04-834F-1AA7DBA600D2}" sibTransId="{0F246C81-4A8A-4912-AD07-0CC1B838A4A1}"/>
    <dgm:cxn modelId="{850418C9-974E-4327-9848-D63D4245236D}" srcId="{4F87359A-769B-4D32-A36D-D4E1A64132C6}" destId="{1B4ABCD3-EC7A-4018-9688-4F5362BFDAFE}" srcOrd="1" destOrd="0" parTransId="{929EADEB-870C-4042-A30F-A21D7F5A093B}" sibTransId="{8EF0847A-900F-4226-9ECE-E7526F3B94F2}"/>
    <dgm:cxn modelId="{E34873D5-90AB-4645-ACF6-3B96FF83A1F6}" srcId="{4F87359A-769B-4D32-A36D-D4E1A64132C6}" destId="{CE75140B-C357-4DE0-A17F-E6FC33856A4A}" srcOrd="4" destOrd="0" parTransId="{258A5E97-4143-4027-AA35-5D8DDA02F72E}" sibTransId="{EBB397A5-988D-4B7E-8BE4-008E14343241}"/>
    <dgm:cxn modelId="{3371C3DE-29CD-47ED-93B0-37F527938D94}" type="presOf" srcId="{4907EBB3-CAE8-4BEC-ACB3-BAB3AC3F7610}" destId="{2BF19D00-F813-45E5-808F-2A95FEE0BCAB}" srcOrd="0" destOrd="3" presId="urn:microsoft.com/office/officeart/2005/8/layout/list1"/>
    <dgm:cxn modelId="{6568E2DF-7651-451B-A3D8-EF047AB71381}" type="presOf" srcId="{42E6B76B-E6CB-457A-A736-4FE0A09C0F0D}" destId="{2BF19D00-F813-45E5-808F-2A95FEE0BCAB}" srcOrd="0" destOrd="0" presId="urn:microsoft.com/office/officeart/2005/8/layout/list1"/>
    <dgm:cxn modelId="{E240D4F3-33BB-41FC-B005-D4C8483A51EF}" srcId="{491E0953-8E26-4FE3-A513-DEBA27AEDD71}" destId="{5CFF341C-BF6B-473A-BE24-35A050A18A6F}" srcOrd="0" destOrd="0" parTransId="{4EFEA83E-042F-4951-A6C0-59780D9A2B1A}" sibTransId="{12DA1B9C-2A65-413A-9A50-FE5B6D58EE53}"/>
    <dgm:cxn modelId="{5A6AA8FA-36A6-4009-9F3C-E5A447BB4AEE}" srcId="{B721DC16-7905-4D6C-97BC-7594E57EC84D}" destId="{1DCE6EB7-BE33-4F60-A090-581FBEA8D188}" srcOrd="2" destOrd="0" parTransId="{9EB18688-B192-4CF0-968D-E4D8E69BB87C}" sibTransId="{C6AC7913-AE34-4CB6-BCFD-81962A4AC309}"/>
    <dgm:cxn modelId="{952731FE-B70B-461B-89FB-28EB9B76779F}" type="presOf" srcId="{BC031A51-14D5-4434-886F-A11A406C7174}" destId="{B3CC5325-1F23-429D-A743-CF070C47BF21}" srcOrd="0" destOrd="0" presId="urn:microsoft.com/office/officeart/2005/8/layout/list1"/>
    <dgm:cxn modelId="{A0562AE5-3F5D-4E19-AE84-1A2B2117E6E9}" type="presParOf" srcId="{BF5C3E63-C1FF-410E-9CA4-17F05F85796A}" destId="{BBF668CD-14B6-4442-BCE4-4CEA8A66D6B6}" srcOrd="0" destOrd="0" presId="urn:microsoft.com/office/officeart/2005/8/layout/list1"/>
    <dgm:cxn modelId="{173CF6A1-9827-47D2-B788-696ABD6449EB}" type="presParOf" srcId="{BBF668CD-14B6-4442-BCE4-4CEA8A66D6B6}" destId="{DF847BA2-0056-4D4A-B766-AEC094F972BC}" srcOrd="0" destOrd="0" presId="urn:microsoft.com/office/officeart/2005/8/layout/list1"/>
    <dgm:cxn modelId="{35077694-96AE-4079-AD41-186E7B64B06B}" type="presParOf" srcId="{BBF668CD-14B6-4442-BCE4-4CEA8A66D6B6}" destId="{AE089701-BB2F-4145-B43B-1635A859C66B}" srcOrd="1" destOrd="0" presId="urn:microsoft.com/office/officeart/2005/8/layout/list1"/>
    <dgm:cxn modelId="{CBDD8D1B-55EF-4117-8D78-DA6CBC9A5970}" type="presParOf" srcId="{BF5C3E63-C1FF-410E-9CA4-17F05F85796A}" destId="{61A459C6-8068-4CAD-B503-8344FE03DA8F}" srcOrd="1" destOrd="0" presId="urn:microsoft.com/office/officeart/2005/8/layout/list1"/>
    <dgm:cxn modelId="{960C81EF-2FFC-419D-B199-135F51FA519F}" type="presParOf" srcId="{BF5C3E63-C1FF-410E-9CA4-17F05F85796A}" destId="{2BF19D00-F813-45E5-808F-2A95FEE0BCAB}" srcOrd="2" destOrd="0" presId="urn:microsoft.com/office/officeart/2005/8/layout/list1"/>
    <dgm:cxn modelId="{4D6EDC35-7DA2-4976-AF04-E1B397D6CDC0}" type="presParOf" srcId="{BF5C3E63-C1FF-410E-9CA4-17F05F85796A}" destId="{262F50DD-3AA8-467F-AC1B-3C5EBAB8A050}" srcOrd="3" destOrd="0" presId="urn:microsoft.com/office/officeart/2005/8/layout/list1"/>
    <dgm:cxn modelId="{5FBC075A-929B-4E64-9D78-32DF8AD59D9E}" type="presParOf" srcId="{BF5C3E63-C1FF-410E-9CA4-17F05F85796A}" destId="{703556F8-A4A0-4822-AE23-74BB44371BC5}" srcOrd="4" destOrd="0" presId="urn:microsoft.com/office/officeart/2005/8/layout/list1"/>
    <dgm:cxn modelId="{BEFE8E97-9923-4E6A-BAA7-B48FC96F065E}" type="presParOf" srcId="{703556F8-A4A0-4822-AE23-74BB44371BC5}" destId="{43EC3E1B-E3F4-40A3-A42D-54639B1464C9}" srcOrd="0" destOrd="0" presId="urn:microsoft.com/office/officeart/2005/8/layout/list1"/>
    <dgm:cxn modelId="{E9C406C6-6FD1-4CE7-8609-F8F570F5AE8F}" type="presParOf" srcId="{703556F8-A4A0-4822-AE23-74BB44371BC5}" destId="{BDE302EC-D932-4516-A7E4-FDF690C00B5D}" srcOrd="1" destOrd="0" presId="urn:microsoft.com/office/officeart/2005/8/layout/list1"/>
    <dgm:cxn modelId="{A66BE4D7-EE21-4AFB-A29D-21977ECF43FA}" type="presParOf" srcId="{BF5C3E63-C1FF-410E-9CA4-17F05F85796A}" destId="{60C5053C-DA6A-4C9C-B668-78ABFB4A14A5}" srcOrd="5" destOrd="0" presId="urn:microsoft.com/office/officeart/2005/8/layout/list1"/>
    <dgm:cxn modelId="{D4AD3956-345F-4682-9519-A0EB7D43EF0A}" type="presParOf" srcId="{BF5C3E63-C1FF-410E-9CA4-17F05F85796A}" destId="{65E5FEA7-437D-459C-BD75-BACFB0E2C517}" srcOrd="6" destOrd="0" presId="urn:microsoft.com/office/officeart/2005/8/layout/list1"/>
    <dgm:cxn modelId="{18EE19C9-180A-403F-B723-71E0DC40DB4C}" type="presParOf" srcId="{BF5C3E63-C1FF-410E-9CA4-17F05F85796A}" destId="{87A9D110-DF0B-487B-9B5A-412C96EB29D6}" srcOrd="7" destOrd="0" presId="urn:microsoft.com/office/officeart/2005/8/layout/list1"/>
    <dgm:cxn modelId="{115B94D8-CCF0-44D0-AFDD-5FDEA9556924}" type="presParOf" srcId="{BF5C3E63-C1FF-410E-9CA4-17F05F85796A}" destId="{A0DBA337-B8AC-49BB-B01B-B13433D7BCC4}" srcOrd="8" destOrd="0" presId="urn:microsoft.com/office/officeart/2005/8/layout/list1"/>
    <dgm:cxn modelId="{5D841338-5C3D-40C4-ADE7-5E6508836CDD}" type="presParOf" srcId="{A0DBA337-B8AC-49BB-B01B-B13433D7BCC4}" destId="{38F838C9-6A49-412B-8017-42BCA4A22262}" srcOrd="0" destOrd="0" presId="urn:microsoft.com/office/officeart/2005/8/layout/list1"/>
    <dgm:cxn modelId="{F144F791-A0EB-4B0E-8A32-DB64866C6B4F}" type="presParOf" srcId="{A0DBA337-B8AC-49BB-B01B-B13433D7BCC4}" destId="{41749909-40C3-41D3-BEED-0859A19D49D4}" srcOrd="1" destOrd="0" presId="urn:microsoft.com/office/officeart/2005/8/layout/list1"/>
    <dgm:cxn modelId="{A9E69496-5B46-4C5A-A36C-1564FBC858B4}" type="presParOf" srcId="{BF5C3E63-C1FF-410E-9CA4-17F05F85796A}" destId="{27805684-3E39-49A1-8C95-93FB40FC1B21}" srcOrd="9" destOrd="0" presId="urn:microsoft.com/office/officeart/2005/8/layout/list1"/>
    <dgm:cxn modelId="{8E6ECF11-4299-4ACB-8873-A3D14A2ACACF}" type="presParOf" srcId="{BF5C3E63-C1FF-410E-9CA4-17F05F85796A}" destId="{B3CC5325-1F23-429D-A743-CF070C47BF2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F5A447-25C4-414E-BB4C-4625E94425A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8F9234-5BEA-4E10-B292-5596EB18A983}">
      <dgm:prSet/>
      <dgm:spPr/>
      <dgm:t>
        <a:bodyPr/>
        <a:lstStyle/>
        <a:p>
          <a:pPr>
            <a:defRPr b="1"/>
          </a:pPr>
          <a:r>
            <a:rPr lang="en-US" baseline="0"/>
            <a:t>Strengths:</a:t>
          </a:r>
          <a:endParaRPr lang="en-US"/>
        </a:p>
      </dgm:t>
    </dgm:pt>
    <dgm:pt modelId="{AAB80B03-2348-4687-87D7-BFF59B124463}" type="parTrans" cxnId="{C8D6FFDC-6BF7-4918-A799-7EB4F3102E11}">
      <dgm:prSet/>
      <dgm:spPr/>
      <dgm:t>
        <a:bodyPr/>
        <a:lstStyle/>
        <a:p>
          <a:endParaRPr lang="en-US"/>
        </a:p>
      </dgm:t>
    </dgm:pt>
    <dgm:pt modelId="{8CA78FC1-AEAE-432F-9F43-3DBBACCA891C}" type="sibTrans" cxnId="{C8D6FFDC-6BF7-4918-A799-7EB4F3102E11}">
      <dgm:prSet/>
      <dgm:spPr/>
      <dgm:t>
        <a:bodyPr/>
        <a:lstStyle/>
        <a:p>
          <a:endParaRPr lang="en-US"/>
        </a:p>
      </dgm:t>
    </dgm:pt>
    <dgm:pt modelId="{0F04A444-9577-45B0-9DF0-DA64C29C4455}">
      <dgm:prSet/>
      <dgm:spPr/>
      <dgm:t>
        <a:bodyPr/>
        <a:lstStyle/>
        <a:p>
          <a:r>
            <a:rPr lang="en-US"/>
            <a:t>Trained on diverse, real-world data</a:t>
          </a:r>
        </a:p>
      </dgm:t>
    </dgm:pt>
    <dgm:pt modelId="{A0A1DF19-9107-4F98-B916-881007D7BE59}" type="parTrans" cxnId="{4384E3C0-2A4E-4246-BDB9-55C0E3FDB05B}">
      <dgm:prSet/>
      <dgm:spPr/>
      <dgm:t>
        <a:bodyPr/>
        <a:lstStyle/>
        <a:p>
          <a:endParaRPr lang="en-US"/>
        </a:p>
      </dgm:t>
    </dgm:pt>
    <dgm:pt modelId="{CD349754-35B6-44D4-A714-7C38A78D591A}" type="sibTrans" cxnId="{4384E3C0-2A4E-4246-BDB9-55C0E3FDB05B}">
      <dgm:prSet/>
      <dgm:spPr/>
      <dgm:t>
        <a:bodyPr/>
        <a:lstStyle/>
        <a:p>
          <a:endParaRPr lang="en-US"/>
        </a:p>
      </dgm:t>
    </dgm:pt>
    <dgm:pt modelId="{2E3E3A33-5FB7-487C-B790-2AA4D9F302E8}">
      <dgm:prSet/>
      <dgm:spPr/>
      <dgm:t>
        <a:bodyPr/>
        <a:lstStyle/>
        <a:p>
          <a:r>
            <a:rPr lang="en-US"/>
            <a:t>Adaptable window sizes</a:t>
          </a:r>
        </a:p>
      </dgm:t>
    </dgm:pt>
    <dgm:pt modelId="{5558F620-FA90-4306-AFA8-A0C4D74B5F24}" type="parTrans" cxnId="{C3EC777F-6599-419E-AB0D-7770E1F3162B}">
      <dgm:prSet/>
      <dgm:spPr/>
      <dgm:t>
        <a:bodyPr/>
        <a:lstStyle/>
        <a:p>
          <a:endParaRPr lang="en-US"/>
        </a:p>
      </dgm:t>
    </dgm:pt>
    <dgm:pt modelId="{1D0DF758-44B6-45BA-9912-81C2646B0635}" type="sibTrans" cxnId="{C3EC777F-6599-419E-AB0D-7770E1F3162B}">
      <dgm:prSet/>
      <dgm:spPr/>
      <dgm:t>
        <a:bodyPr/>
        <a:lstStyle/>
        <a:p>
          <a:endParaRPr lang="en-US"/>
        </a:p>
      </dgm:t>
    </dgm:pt>
    <dgm:pt modelId="{154E98A4-9E61-464A-9533-C26763086D31}">
      <dgm:prSet/>
      <dgm:spPr/>
      <dgm:t>
        <a:bodyPr/>
        <a:lstStyle/>
        <a:p>
          <a:r>
            <a:rPr lang="en-US"/>
            <a:t>Includes technical indicators</a:t>
          </a:r>
        </a:p>
      </dgm:t>
    </dgm:pt>
    <dgm:pt modelId="{B21C91B5-7ACB-4DB7-887E-951D78A7425B}" type="parTrans" cxnId="{39A9A44F-9C20-430F-97C8-879511290985}">
      <dgm:prSet/>
      <dgm:spPr/>
      <dgm:t>
        <a:bodyPr/>
        <a:lstStyle/>
        <a:p>
          <a:endParaRPr lang="en-US"/>
        </a:p>
      </dgm:t>
    </dgm:pt>
    <dgm:pt modelId="{CCECAD5A-ECAD-40BF-B12F-C86A116DE554}" type="sibTrans" cxnId="{39A9A44F-9C20-430F-97C8-879511290985}">
      <dgm:prSet/>
      <dgm:spPr/>
      <dgm:t>
        <a:bodyPr/>
        <a:lstStyle/>
        <a:p>
          <a:endParaRPr lang="en-US"/>
        </a:p>
      </dgm:t>
    </dgm:pt>
    <dgm:pt modelId="{A8139DA4-A8F4-48F2-AA9D-D20F27B0F88F}">
      <dgm:prSet/>
      <dgm:spPr/>
      <dgm:t>
        <a:bodyPr/>
        <a:lstStyle/>
        <a:p>
          <a:pPr>
            <a:defRPr b="1"/>
          </a:pPr>
          <a:r>
            <a:rPr lang="en-US" baseline="0" dirty="0"/>
            <a:t>Limitations:</a:t>
          </a:r>
          <a:endParaRPr lang="en-US" dirty="0"/>
        </a:p>
      </dgm:t>
    </dgm:pt>
    <dgm:pt modelId="{246EF57A-B9EC-4D2C-A7B6-00C9E72BDE67}" type="parTrans" cxnId="{BFB3E409-F3E6-4A89-927B-F846ADA453FB}">
      <dgm:prSet/>
      <dgm:spPr/>
      <dgm:t>
        <a:bodyPr/>
        <a:lstStyle/>
        <a:p>
          <a:endParaRPr lang="en-US"/>
        </a:p>
      </dgm:t>
    </dgm:pt>
    <dgm:pt modelId="{4A80FD9D-91EF-4F77-8930-F2B637C2F723}" type="sibTrans" cxnId="{BFB3E409-F3E6-4A89-927B-F846ADA453FB}">
      <dgm:prSet/>
      <dgm:spPr/>
      <dgm:t>
        <a:bodyPr/>
        <a:lstStyle/>
        <a:p>
          <a:endParaRPr lang="en-US"/>
        </a:p>
      </dgm:t>
    </dgm:pt>
    <dgm:pt modelId="{F58BAEC9-B74E-4045-9B95-CB0968AF004C}">
      <dgm:prSet/>
      <dgm:spPr/>
      <dgm:t>
        <a:bodyPr/>
        <a:lstStyle/>
        <a:p>
          <a:r>
            <a:rPr lang="en-US" dirty="0"/>
            <a:t>Only uses closing price</a:t>
          </a:r>
        </a:p>
      </dgm:t>
    </dgm:pt>
    <dgm:pt modelId="{092734A3-409D-4CAB-9970-69C4CFBCFA5E}" type="parTrans" cxnId="{0CD7E28B-BA99-4F00-BC9B-16134022215B}">
      <dgm:prSet/>
      <dgm:spPr/>
      <dgm:t>
        <a:bodyPr/>
        <a:lstStyle/>
        <a:p>
          <a:endParaRPr lang="en-US"/>
        </a:p>
      </dgm:t>
    </dgm:pt>
    <dgm:pt modelId="{097ACF54-78B6-47F1-9D53-993364105283}" type="sibTrans" cxnId="{0CD7E28B-BA99-4F00-BC9B-16134022215B}">
      <dgm:prSet/>
      <dgm:spPr/>
      <dgm:t>
        <a:bodyPr/>
        <a:lstStyle/>
        <a:p>
          <a:endParaRPr lang="en-US"/>
        </a:p>
      </dgm:t>
    </dgm:pt>
    <dgm:pt modelId="{C3A9A87D-8579-4F83-BE1C-82C0385360C1}">
      <dgm:prSet/>
      <dgm:spPr/>
      <dgm:t>
        <a:bodyPr/>
        <a:lstStyle/>
        <a:p>
          <a:r>
            <a:rPr lang="en-US"/>
            <a:t>LSTM = black box</a:t>
          </a:r>
        </a:p>
      </dgm:t>
    </dgm:pt>
    <dgm:pt modelId="{639CB810-FBFF-4F4C-B0B0-29BF33E24CEC}" type="parTrans" cxnId="{4927981C-471C-4753-8618-07D7F0D9B08A}">
      <dgm:prSet/>
      <dgm:spPr/>
      <dgm:t>
        <a:bodyPr/>
        <a:lstStyle/>
        <a:p>
          <a:endParaRPr lang="en-US"/>
        </a:p>
      </dgm:t>
    </dgm:pt>
    <dgm:pt modelId="{D041BC9A-DCEA-4404-9DAD-FF18A578A20D}" type="sibTrans" cxnId="{4927981C-471C-4753-8618-07D7F0D9B08A}">
      <dgm:prSet/>
      <dgm:spPr/>
      <dgm:t>
        <a:bodyPr/>
        <a:lstStyle/>
        <a:p>
          <a:endParaRPr lang="en-US"/>
        </a:p>
      </dgm:t>
    </dgm:pt>
    <dgm:pt modelId="{1D656EE8-3FC7-433F-B5F6-D225408F82AF}">
      <dgm:prSet/>
      <dgm:spPr/>
      <dgm:t>
        <a:bodyPr/>
        <a:lstStyle/>
        <a:p>
          <a:r>
            <a:rPr lang="en-US"/>
            <a:t>Real-world prediction is uncertain</a:t>
          </a:r>
        </a:p>
      </dgm:t>
    </dgm:pt>
    <dgm:pt modelId="{6F6A62A1-5421-4796-93AF-332A660C061D}" type="parTrans" cxnId="{1063777A-9B0B-40E9-8ECE-A2CB76A64335}">
      <dgm:prSet/>
      <dgm:spPr/>
      <dgm:t>
        <a:bodyPr/>
        <a:lstStyle/>
        <a:p>
          <a:endParaRPr lang="en-US"/>
        </a:p>
      </dgm:t>
    </dgm:pt>
    <dgm:pt modelId="{EE6D9917-9F9F-4F64-B7D0-35FAAC796C99}" type="sibTrans" cxnId="{1063777A-9B0B-40E9-8ECE-A2CB76A64335}">
      <dgm:prSet/>
      <dgm:spPr/>
      <dgm:t>
        <a:bodyPr/>
        <a:lstStyle/>
        <a:p>
          <a:endParaRPr lang="en-US"/>
        </a:p>
      </dgm:t>
    </dgm:pt>
    <dgm:pt modelId="{CEBACFA0-0C57-483F-BC3C-166D956DC3F3}" type="pres">
      <dgm:prSet presAssocID="{FDF5A447-25C4-414E-BB4C-4625E94425AC}" presName="root" presStyleCnt="0">
        <dgm:presLayoutVars>
          <dgm:dir/>
          <dgm:resizeHandles val="exact"/>
        </dgm:presLayoutVars>
      </dgm:prSet>
      <dgm:spPr/>
    </dgm:pt>
    <dgm:pt modelId="{F0BF506E-B6B3-4520-BA35-87095E1F80DA}" type="pres">
      <dgm:prSet presAssocID="{128F9234-5BEA-4E10-B292-5596EB18A983}" presName="compNode" presStyleCnt="0"/>
      <dgm:spPr/>
    </dgm:pt>
    <dgm:pt modelId="{91C3954D-CB81-4BDD-991B-E7B355806312}" type="pres">
      <dgm:prSet presAssocID="{128F9234-5BEA-4E10-B292-5596EB18A9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ular arm with solid fill"/>
        </a:ext>
      </dgm:extLst>
    </dgm:pt>
    <dgm:pt modelId="{06E7D7E1-0E90-4BC2-BF1E-69627F5C05CD}" type="pres">
      <dgm:prSet presAssocID="{128F9234-5BEA-4E10-B292-5596EB18A983}" presName="iconSpace" presStyleCnt="0"/>
      <dgm:spPr/>
    </dgm:pt>
    <dgm:pt modelId="{87CB020A-35EA-4E95-AE48-47B7C61B462D}" type="pres">
      <dgm:prSet presAssocID="{128F9234-5BEA-4E10-B292-5596EB18A983}" presName="parTx" presStyleLbl="revTx" presStyleIdx="0" presStyleCnt="4">
        <dgm:presLayoutVars>
          <dgm:chMax val="0"/>
          <dgm:chPref val="0"/>
        </dgm:presLayoutVars>
      </dgm:prSet>
      <dgm:spPr/>
    </dgm:pt>
    <dgm:pt modelId="{3EC41DC4-4BE6-4573-860A-6E723B067065}" type="pres">
      <dgm:prSet presAssocID="{128F9234-5BEA-4E10-B292-5596EB18A983}" presName="txSpace" presStyleCnt="0"/>
      <dgm:spPr/>
    </dgm:pt>
    <dgm:pt modelId="{0F930FE9-5F9A-484B-8E41-D90D6FDACFCF}" type="pres">
      <dgm:prSet presAssocID="{128F9234-5BEA-4E10-B292-5596EB18A983}" presName="desTx" presStyleLbl="revTx" presStyleIdx="1" presStyleCnt="4">
        <dgm:presLayoutVars/>
      </dgm:prSet>
      <dgm:spPr/>
    </dgm:pt>
    <dgm:pt modelId="{C36E1183-C3D5-4162-B223-AF196BC6CD7F}" type="pres">
      <dgm:prSet presAssocID="{8CA78FC1-AEAE-432F-9F43-3DBBACCA891C}" presName="sibTrans" presStyleCnt="0"/>
      <dgm:spPr/>
    </dgm:pt>
    <dgm:pt modelId="{2F5F2F57-DD32-43BC-AE81-A9BBDC25EE8E}" type="pres">
      <dgm:prSet presAssocID="{A8139DA4-A8F4-48F2-AA9D-D20F27B0F88F}" presName="compNode" presStyleCnt="0"/>
      <dgm:spPr/>
    </dgm:pt>
    <dgm:pt modelId="{9C4AF1A8-5EF4-4165-A2B3-D154D2FA563C}" type="pres">
      <dgm:prSet presAssocID="{A8139DA4-A8F4-48F2-AA9D-D20F27B0F8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ometer Low with solid fill"/>
        </a:ext>
      </dgm:extLst>
    </dgm:pt>
    <dgm:pt modelId="{2DD679F7-62C7-4038-B214-909940349C6C}" type="pres">
      <dgm:prSet presAssocID="{A8139DA4-A8F4-48F2-AA9D-D20F27B0F88F}" presName="iconSpace" presStyleCnt="0"/>
      <dgm:spPr/>
    </dgm:pt>
    <dgm:pt modelId="{3745389B-2DF2-4886-A537-1B5CF22131C6}" type="pres">
      <dgm:prSet presAssocID="{A8139DA4-A8F4-48F2-AA9D-D20F27B0F88F}" presName="parTx" presStyleLbl="revTx" presStyleIdx="2" presStyleCnt="4">
        <dgm:presLayoutVars>
          <dgm:chMax val="0"/>
          <dgm:chPref val="0"/>
        </dgm:presLayoutVars>
      </dgm:prSet>
      <dgm:spPr/>
    </dgm:pt>
    <dgm:pt modelId="{F7315742-14C6-4EAD-98DA-7DA35BD62CAD}" type="pres">
      <dgm:prSet presAssocID="{A8139DA4-A8F4-48F2-AA9D-D20F27B0F88F}" presName="txSpace" presStyleCnt="0"/>
      <dgm:spPr/>
    </dgm:pt>
    <dgm:pt modelId="{C4720C3F-3C18-43F2-AFF1-41E6C72DC84B}" type="pres">
      <dgm:prSet presAssocID="{A8139DA4-A8F4-48F2-AA9D-D20F27B0F88F}" presName="desTx" presStyleLbl="revTx" presStyleIdx="3" presStyleCnt="4">
        <dgm:presLayoutVars/>
      </dgm:prSet>
      <dgm:spPr/>
    </dgm:pt>
  </dgm:ptLst>
  <dgm:cxnLst>
    <dgm:cxn modelId="{BFB3E409-F3E6-4A89-927B-F846ADA453FB}" srcId="{FDF5A447-25C4-414E-BB4C-4625E94425AC}" destId="{A8139DA4-A8F4-48F2-AA9D-D20F27B0F88F}" srcOrd="1" destOrd="0" parTransId="{246EF57A-B9EC-4D2C-A7B6-00C9E72BDE67}" sibTransId="{4A80FD9D-91EF-4F77-8930-F2B637C2F723}"/>
    <dgm:cxn modelId="{56518E0B-5FD5-4971-B206-AF3F49C331C5}" type="presOf" srcId="{FDF5A447-25C4-414E-BB4C-4625E94425AC}" destId="{CEBACFA0-0C57-483F-BC3C-166D956DC3F3}" srcOrd="0" destOrd="0" presId="urn:microsoft.com/office/officeart/2018/2/layout/IconLabelDescriptionList"/>
    <dgm:cxn modelId="{4927981C-471C-4753-8618-07D7F0D9B08A}" srcId="{A8139DA4-A8F4-48F2-AA9D-D20F27B0F88F}" destId="{C3A9A87D-8579-4F83-BE1C-82C0385360C1}" srcOrd="1" destOrd="0" parTransId="{639CB810-FBFF-4F4C-B0B0-29BF33E24CEC}" sibTransId="{D041BC9A-DCEA-4404-9DAD-FF18A578A20D}"/>
    <dgm:cxn modelId="{249F8825-9256-4A65-A8B9-1E99FCA18314}" type="presOf" srcId="{F58BAEC9-B74E-4045-9B95-CB0968AF004C}" destId="{C4720C3F-3C18-43F2-AFF1-41E6C72DC84B}" srcOrd="0" destOrd="0" presId="urn:microsoft.com/office/officeart/2018/2/layout/IconLabelDescriptionList"/>
    <dgm:cxn modelId="{F39D2738-3050-4A04-BC1A-9666743C3591}" type="presOf" srcId="{128F9234-5BEA-4E10-B292-5596EB18A983}" destId="{87CB020A-35EA-4E95-AE48-47B7C61B462D}" srcOrd="0" destOrd="0" presId="urn:microsoft.com/office/officeart/2018/2/layout/IconLabelDescriptionList"/>
    <dgm:cxn modelId="{ED858640-C8D9-4745-A4B6-052175A8351F}" type="presOf" srcId="{154E98A4-9E61-464A-9533-C26763086D31}" destId="{0F930FE9-5F9A-484B-8E41-D90D6FDACFCF}" srcOrd="0" destOrd="2" presId="urn:microsoft.com/office/officeart/2018/2/layout/IconLabelDescriptionList"/>
    <dgm:cxn modelId="{39A9A44F-9C20-430F-97C8-879511290985}" srcId="{128F9234-5BEA-4E10-B292-5596EB18A983}" destId="{154E98A4-9E61-464A-9533-C26763086D31}" srcOrd="2" destOrd="0" parTransId="{B21C91B5-7ACB-4DB7-887E-951D78A7425B}" sibTransId="{CCECAD5A-ECAD-40BF-B12F-C86A116DE554}"/>
    <dgm:cxn modelId="{D6263252-3647-4B91-AFB7-F790D144538D}" type="presOf" srcId="{0F04A444-9577-45B0-9DF0-DA64C29C4455}" destId="{0F930FE9-5F9A-484B-8E41-D90D6FDACFCF}" srcOrd="0" destOrd="0" presId="urn:microsoft.com/office/officeart/2018/2/layout/IconLabelDescriptionList"/>
    <dgm:cxn modelId="{1063777A-9B0B-40E9-8ECE-A2CB76A64335}" srcId="{A8139DA4-A8F4-48F2-AA9D-D20F27B0F88F}" destId="{1D656EE8-3FC7-433F-B5F6-D225408F82AF}" srcOrd="2" destOrd="0" parTransId="{6F6A62A1-5421-4796-93AF-332A660C061D}" sibTransId="{EE6D9917-9F9F-4F64-B7D0-35FAAC796C99}"/>
    <dgm:cxn modelId="{C3EC777F-6599-419E-AB0D-7770E1F3162B}" srcId="{128F9234-5BEA-4E10-B292-5596EB18A983}" destId="{2E3E3A33-5FB7-487C-B790-2AA4D9F302E8}" srcOrd="1" destOrd="0" parTransId="{5558F620-FA90-4306-AFA8-A0C4D74B5F24}" sibTransId="{1D0DF758-44B6-45BA-9912-81C2646B0635}"/>
    <dgm:cxn modelId="{0CD7E28B-BA99-4F00-BC9B-16134022215B}" srcId="{A8139DA4-A8F4-48F2-AA9D-D20F27B0F88F}" destId="{F58BAEC9-B74E-4045-9B95-CB0968AF004C}" srcOrd="0" destOrd="0" parTransId="{092734A3-409D-4CAB-9970-69C4CFBCFA5E}" sibTransId="{097ACF54-78B6-47F1-9D53-993364105283}"/>
    <dgm:cxn modelId="{46C459AC-226E-420B-974B-137FB587E756}" type="presOf" srcId="{2E3E3A33-5FB7-487C-B790-2AA4D9F302E8}" destId="{0F930FE9-5F9A-484B-8E41-D90D6FDACFCF}" srcOrd="0" destOrd="1" presId="urn:microsoft.com/office/officeart/2018/2/layout/IconLabelDescriptionList"/>
    <dgm:cxn modelId="{4384E3C0-2A4E-4246-BDB9-55C0E3FDB05B}" srcId="{128F9234-5BEA-4E10-B292-5596EB18A983}" destId="{0F04A444-9577-45B0-9DF0-DA64C29C4455}" srcOrd="0" destOrd="0" parTransId="{A0A1DF19-9107-4F98-B916-881007D7BE59}" sibTransId="{CD349754-35B6-44D4-A714-7C38A78D591A}"/>
    <dgm:cxn modelId="{F288F9D0-D096-4442-854F-2FFD97646248}" type="presOf" srcId="{1D656EE8-3FC7-433F-B5F6-D225408F82AF}" destId="{C4720C3F-3C18-43F2-AFF1-41E6C72DC84B}" srcOrd="0" destOrd="2" presId="urn:microsoft.com/office/officeart/2018/2/layout/IconLabelDescriptionList"/>
    <dgm:cxn modelId="{5019D4D1-ABED-4B09-B681-2D5577445768}" type="presOf" srcId="{C3A9A87D-8579-4F83-BE1C-82C0385360C1}" destId="{C4720C3F-3C18-43F2-AFF1-41E6C72DC84B}" srcOrd="0" destOrd="1" presId="urn:microsoft.com/office/officeart/2018/2/layout/IconLabelDescriptionList"/>
    <dgm:cxn modelId="{B73980D2-BF7B-4351-82CC-C6E8F781D522}" type="presOf" srcId="{A8139DA4-A8F4-48F2-AA9D-D20F27B0F88F}" destId="{3745389B-2DF2-4886-A537-1B5CF22131C6}" srcOrd="0" destOrd="0" presId="urn:microsoft.com/office/officeart/2018/2/layout/IconLabelDescriptionList"/>
    <dgm:cxn modelId="{C8D6FFDC-6BF7-4918-A799-7EB4F3102E11}" srcId="{FDF5A447-25C4-414E-BB4C-4625E94425AC}" destId="{128F9234-5BEA-4E10-B292-5596EB18A983}" srcOrd="0" destOrd="0" parTransId="{AAB80B03-2348-4687-87D7-BFF59B124463}" sibTransId="{8CA78FC1-AEAE-432F-9F43-3DBBACCA891C}"/>
    <dgm:cxn modelId="{DA1D83F0-C64E-4AC3-BBB1-A6E02E478C09}" type="presParOf" srcId="{CEBACFA0-0C57-483F-BC3C-166D956DC3F3}" destId="{F0BF506E-B6B3-4520-BA35-87095E1F80DA}" srcOrd="0" destOrd="0" presId="urn:microsoft.com/office/officeart/2018/2/layout/IconLabelDescriptionList"/>
    <dgm:cxn modelId="{106B1BBB-AD2F-4DB3-ADF6-7542E3463DFA}" type="presParOf" srcId="{F0BF506E-B6B3-4520-BA35-87095E1F80DA}" destId="{91C3954D-CB81-4BDD-991B-E7B355806312}" srcOrd="0" destOrd="0" presId="urn:microsoft.com/office/officeart/2018/2/layout/IconLabelDescriptionList"/>
    <dgm:cxn modelId="{4A782690-8772-4F67-A140-FEB08A18B525}" type="presParOf" srcId="{F0BF506E-B6B3-4520-BA35-87095E1F80DA}" destId="{06E7D7E1-0E90-4BC2-BF1E-69627F5C05CD}" srcOrd="1" destOrd="0" presId="urn:microsoft.com/office/officeart/2018/2/layout/IconLabelDescriptionList"/>
    <dgm:cxn modelId="{216DE377-2EED-4C72-B909-7D47CA8BD11A}" type="presParOf" srcId="{F0BF506E-B6B3-4520-BA35-87095E1F80DA}" destId="{87CB020A-35EA-4E95-AE48-47B7C61B462D}" srcOrd="2" destOrd="0" presId="urn:microsoft.com/office/officeart/2018/2/layout/IconLabelDescriptionList"/>
    <dgm:cxn modelId="{06B91C62-6B18-459D-B4D4-FB0A22B8D27A}" type="presParOf" srcId="{F0BF506E-B6B3-4520-BA35-87095E1F80DA}" destId="{3EC41DC4-4BE6-4573-860A-6E723B067065}" srcOrd="3" destOrd="0" presId="urn:microsoft.com/office/officeart/2018/2/layout/IconLabelDescriptionList"/>
    <dgm:cxn modelId="{7248E1A9-26D9-4B69-B564-1599B9F12D43}" type="presParOf" srcId="{F0BF506E-B6B3-4520-BA35-87095E1F80DA}" destId="{0F930FE9-5F9A-484B-8E41-D90D6FDACFCF}" srcOrd="4" destOrd="0" presId="urn:microsoft.com/office/officeart/2018/2/layout/IconLabelDescriptionList"/>
    <dgm:cxn modelId="{F873EA30-FC95-4450-AE68-4E60BF646CB1}" type="presParOf" srcId="{CEBACFA0-0C57-483F-BC3C-166D956DC3F3}" destId="{C36E1183-C3D5-4162-B223-AF196BC6CD7F}" srcOrd="1" destOrd="0" presId="urn:microsoft.com/office/officeart/2018/2/layout/IconLabelDescriptionList"/>
    <dgm:cxn modelId="{FAFE97D2-8D04-4CCA-BB26-AF1B8355CDCD}" type="presParOf" srcId="{CEBACFA0-0C57-483F-BC3C-166D956DC3F3}" destId="{2F5F2F57-DD32-43BC-AE81-A9BBDC25EE8E}" srcOrd="2" destOrd="0" presId="urn:microsoft.com/office/officeart/2018/2/layout/IconLabelDescriptionList"/>
    <dgm:cxn modelId="{4DEF63C2-A4AE-4FE4-A886-464381046F71}" type="presParOf" srcId="{2F5F2F57-DD32-43BC-AE81-A9BBDC25EE8E}" destId="{9C4AF1A8-5EF4-4165-A2B3-D154D2FA563C}" srcOrd="0" destOrd="0" presId="urn:microsoft.com/office/officeart/2018/2/layout/IconLabelDescriptionList"/>
    <dgm:cxn modelId="{CCFD8C20-55C1-4DE7-BFBA-55AC477F0438}" type="presParOf" srcId="{2F5F2F57-DD32-43BC-AE81-A9BBDC25EE8E}" destId="{2DD679F7-62C7-4038-B214-909940349C6C}" srcOrd="1" destOrd="0" presId="urn:microsoft.com/office/officeart/2018/2/layout/IconLabelDescriptionList"/>
    <dgm:cxn modelId="{2AFE8960-C5DB-4925-B5EE-34E658C2B505}" type="presParOf" srcId="{2F5F2F57-DD32-43BC-AE81-A9BBDC25EE8E}" destId="{3745389B-2DF2-4886-A537-1B5CF22131C6}" srcOrd="2" destOrd="0" presId="urn:microsoft.com/office/officeart/2018/2/layout/IconLabelDescriptionList"/>
    <dgm:cxn modelId="{B0BED20E-2A8E-4A22-AC57-83DC829CAB27}" type="presParOf" srcId="{2F5F2F57-DD32-43BC-AE81-A9BBDC25EE8E}" destId="{F7315742-14C6-4EAD-98DA-7DA35BD62CAD}" srcOrd="3" destOrd="0" presId="urn:microsoft.com/office/officeart/2018/2/layout/IconLabelDescriptionList"/>
    <dgm:cxn modelId="{EABA5A91-4048-49B9-8434-C846F6E0AFEF}" type="presParOf" srcId="{2F5F2F57-DD32-43BC-AE81-A9BBDC25EE8E}" destId="{C4720C3F-3C18-43F2-AFF1-41E6C72DC84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ED27E-3671-4CEE-93AA-26ABB4023A34}">
      <dsp:nvSpPr>
        <dsp:cNvPr id="0" name=""/>
        <dsp:cNvSpPr/>
      </dsp:nvSpPr>
      <dsp:spPr>
        <a:xfrm>
          <a:off x="642919" y="124577"/>
          <a:ext cx="686668" cy="686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D35E0-34DB-4837-AD54-667E19533A2C}">
      <dsp:nvSpPr>
        <dsp:cNvPr id="0" name=""/>
        <dsp:cNvSpPr/>
      </dsp:nvSpPr>
      <dsp:spPr>
        <a:xfrm>
          <a:off x="5298" y="981196"/>
          <a:ext cx="1961910" cy="294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baseline="0" dirty="0">
              <a:solidFill>
                <a:schemeClr val="tx1"/>
              </a:solidFill>
            </a:rPr>
            <a:t>Purpose: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298" y="981196"/>
        <a:ext cx="1961910" cy="294286"/>
      </dsp:txXfrm>
    </dsp:sp>
    <dsp:sp modelId="{63307A69-2EDC-4035-AD53-88E1C41E2727}">
      <dsp:nvSpPr>
        <dsp:cNvPr id="0" name=""/>
        <dsp:cNvSpPr/>
      </dsp:nvSpPr>
      <dsp:spPr>
        <a:xfrm>
          <a:off x="5298" y="1354529"/>
          <a:ext cx="1961910" cy="2722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Predict the future prices of stocks using deep learning models and visualize results interactively</a:t>
          </a:r>
        </a:p>
      </dsp:txBody>
      <dsp:txXfrm>
        <a:off x="5298" y="1354529"/>
        <a:ext cx="1961910" cy="2722372"/>
      </dsp:txXfrm>
    </dsp:sp>
    <dsp:sp modelId="{FE49F8BA-1A89-48B3-90E3-3A4802A9C86A}">
      <dsp:nvSpPr>
        <dsp:cNvPr id="0" name=""/>
        <dsp:cNvSpPr/>
      </dsp:nvSpPr>
      <dsp:spPr>
        <a:xfrm>
          <a:off x="2948164" y="124577"/>
          <a:ext cx="686668" cy="686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06BBF-B8FF-4289-A626-5FB69D26CFB5}">
      <dsp:nvSpPr>
        <dsp:cNvPr id="0" name=""/>
        <dsp:cNvSpPr/>
      </dsp:nvSpPr>
      <dsp:spPr>
        <a:xfrm>
          <a:off x="2310543" y="981196"/>
          <a:ext cx="1961910" cy="294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baseline="0" dirty="0">
              <a:solidFill>
                <a:schemeClr val="tx1"/>
              </a:solidFill>
            </a:rPr>
            <a:t>Key Features: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310543" y="981196"/>
        <a:ext cx="1961910" cy="294286"/>
      </dsp:txXfrm>
    </dsp:sp>
    <dsp:sp modelId="{786E31CA-516C-4F74-B47B-2F962A96A293}">
      <dsp:nvSpPr>
        <dsp:cNvPr id="0" name=""/>
        <dsp:cNvSpPr/>
      </dsp:nvSpPr>
      <dsp:spPr>
        <a:xfrm>
          <a:off x="2310543" y="1354529"/>
          <a:ext cx="1961910" cy="2722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User searches for any stock ticker (e.g., NVDA, AAPL, MSFT)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Choose the training window (“model”) and set how many days ahead to predict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Interactive charts show historical, predicted prices, and technical indicators (RSI, MACD, SMA, EMA)</a:t>
          </a:r>
        </a:p>
      </dsp:txBody>
      <dsp:txXfrm>
        <a:off x="2310543" y="1354529"/>
        <a:ext cx="1961910" cy="2722372"/>
      </dsp:txXfrm>
    </dsp:sp>
    <dsp:sp modelId="{BA5B5156-DC52-46EB-A2CD-6C987075D448}">
      <dsp:nvSpPr>
        <dsp:cNvPr id="0" name=""/>
        <dsp:cNvSpPr/>
      </dsp:nvSpPr>
      <dsp:spPr>
        <a:xfrm>
          <a:off x="5253408" y="124577"/>
          <a:ext cx="686668" cy="686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33116-BA88-4965-97F7-0B463374C624}">
      <dsp:nvSpPr>
        <dsp:cNvPr id="0" name=""/>
        <dsp:cNvSpPr/>
      </dsp:nvSpPr>
      <dsp:spPr>
        <a:xfrm>
          <a:off x="4615787" y="981196"/>
          <a:ext cx="1961910" cy="294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baseline="0" dirty="0">
              <a:solidFill>
                <a:schemeClr val="tx1"/>
              </a:solidFill>
            </a:rPr>
            <a:t>Architecture: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615787" y="981196"/>
        <a:ext cx="1961910" cy="294286"/>
      </dsp:txXfrm>
    </dsp:sp>
    <dsp:sp modelId="{C8305A6B-B98F-43C9-9978-886BCA8C18F8}">
      <dsp:nvSpPr>
        <dsp:cNvPr id="0" name=""/>
        <dsp:cNvSpPr/>
      </dsp:nvSpPr>
      <dsp:spPr>
        <a:xfrm>
          <a:off x="4615787" y="1354529"/>
          <a:ext cx="1961910" cy="2722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Python backend (</a:t>
          </a:r>
          <a:r>
            <a:rPr lang="en-US" sz="1400" kern="1200" dirty="0" err="1">
              <a:solidFill>
                <a:schemeClr val="tx1"/>
              </a:solidFill>
            </a:rPr>
            <a:t>FastAPI</a:t>
          </a:r>
          <a:r>
            <a:rPr lang="en-US" sz="1400" kern="1200" dirty="0">
              <a:solidFill>
                <a:schemeClr val="tx1"/>
              </a:solidFill>
            </a:rPr>
            <a:t>, TensorFlow)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JavaScript frontend (React.js, Chart.js)</a:t>
          </a:r>
        </a:p>
      </dsp:txBody>
      <dsp:txXfrm>
        <a:off x="4615787" y="1354529"/>
        <a:ext cx="1961910" cy="27223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BFE37-2B84-4922-8B54-61E4C644F8D2}">
      <dsp:nvSpPr>
        <dsp:cNvPr id="0" name=""/>
        <dsp:cNvSpPr/>
      </dsp:nvSpPr>
      <dsp:spPr>
        <a:xfrm>
          <a:off x="1091420" y="316453"/>
          <a:ext cx="707167" cy="707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2BD6B-747E-47A6-90DD-88DD33268495}">
      <dsp:nvSpPr>
        <dsp:cNvPr id="0" name=""/>
        <dsp:cNvSpPr/>
      </dsp:nvSpPr>
      <dsp:spPr>
        <a:xfrm>
          <a:off x="659262" y="1275710"/>
          <a:ext cx="1571484" cy="62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Integrate more features (volume, news, macro data)</a:t>
          </a:r>
          <a:endParaRPr lang="en-US" sz="1400" kern="1200"/>
        </a:p>
      </dsp:txBody>
      <dsp:txXfrm>
        <a:off x="659262" y="1275710"/>
        <a:ext cx="1571484" cy="628593"/>
      </dsp:txXfrm>
    </dsp:sp>
    <dsp:sp modelId="{4087919E-B24F-4565-BA28-EAA7C0BE241A}">
      <dsp:nvSpPr>
        <dsp:cNvPr id="0" name=""/>
        <dsp:cNvSpPr/>
      </dsp:nvSpPr>
      <dsp:spPr>
        <a:xfrm>
          <a:off x="2937914" y="316453"/>
          <a:ext cx="707167" cy="707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062B2-2E7D-41F1-A6E7-19D97D8EED6A}">
      <dsp:nvSpPr>
        <dsp:cNvPr id="0" name=""/>
        <dsp:cNvSpPr/>
      </dsp:nvSpPr>
      <dsp:spPr>
        <a:xfrm>
          <a:off x="2505756" y="1275710"/>
          <a:ext cx="1571484" cy="62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Add confidence intervals</a:t>
          </a:r>
          <a:endParaRPr lang="en-US" sz="1400" kern="1200"/>
        </a:p>
      </dsp:txBody>
      <dsp:txXfrm>
        <a:off x="2505756" y="1275710"/>
        <a:ext cx="1571484" cy="628593"/>
      </dsp:txXfrm>
    </dsp:sp>
    <dsp:sp modelId="{BDB53C5D-DE20-4AB1-8DA1-467969FBB9C7}">
      <dsp:nvSpPr>
        <dsp:cNvPr id="0" name=""/>
        <dsp:cNvSpPr/>
      </dsp:nvSpPr>
      <dsp:spPr>
        <a:xfrm>
          <a:off x="4784408" y="316453"/>
          <a:ext cx="707167" cy="707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3A11A-6F59-4BD5-8961-4088994F70E3}">
      <dsp:nvSpPr>
        <dsp:cNvPr id="0" name=""/>
        <dsp:cNvSpPr/>
      </dsp:nvSpPr>
      <dsp:spPr>
        <a:xfrm>
          <a:off x="4352250" y="1275710"/>
          <a:ext cx="1571484" cy="62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Model explainability (SHAP, attention)</a:t>
          </a:r>
          <a:endParaRPr lang="en-US" sz="1400" kern="1200"/>
        </a:p>
      </dsp:txBody>
      <dsp:txXfrm>
        <a:off x="4352250" y="1275710"/>
        <a:ext cx="1571484" cy="628593"/>
      </dsp:txXfrm>
    </dsp:sp>
    <dsp:sp modelId="{B44F5C65-B13C-4199-97E6-297D697CB92F}">
      <dsp:nvSpPr>
        <dsp:cNvPr id="0" name=""/>
        <dsp:cNvSpPr/>
      </dsp:nvSpPr>
      <dsp:spPr>
        <a:xfrm>
          <a:off x="2937914" y="2297175"/>
          <a:ext cx="707167" cy="707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BF1E9-3444-4775-90FC-06F054755FFF}">
      <dsp:nvSpPr>
        <dsp:cNvPr id="0" name=""/>
        <dsp:cNvSpPr/>
      </dsp:nvSpPr>
      <dsp:spPr>
        <a:xfrm>
          <a:off x="2505756" y="3256431"/>
          <a:ext cx="1571484" cy="62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Live retraining and more updates</a:t>
          </a:r>
          <a:endParaRPr lang="en-US" sz="1400" kern="1200"/>
        </a:p>
      </dsp:txBody>
      <dsp:txXfrm>
        <a:off x="2505756" y="3256431"/>
        <a:ext cx="1571484" cy="6285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BADEC-A77C-40A9-889F-46D9D3278083}">
      <dsp:nvSpPr>
        <dsp:cNvPr id="0" name=""/>
        <dsp:cNvSpPr/>
      </dsp:nvSpPr>
      <dsp:spPr>
        <a:xfrm>
          <a:off x="0" y="987964"/>
          <a:ext cx="4492602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yfinance</a:t>
          </a:r>
          <a:endParaRPr lang="en-US" sz="2500" kern="1200"/>
        </a:p>
      </dsp:txBody>
      <dsp:txXfrm>
        <a:off x="29271" y="1017235"/>
        <a:ext cx="4434060" cy="541083"/>
      </dsp:txXfrm>
    </dsp:sp>
    <dsp:sp modelId="{436832C9-AF6F-40E7-B59F-C741D816A255}">
      <dsp:nvSpPr>
        <dsp:cNvPr id="0" name=""/>
        <dsp:cNvSpPr/>
      </dsp:nvSpPr>
      <dsp:spPr>
        <a:xfrm>
          <a:off x="0" y="1659589"/>
          <a:ext cx="4492602" cy="599625"/>
        </a:xfrm>
        <a:prstGeom prst="roundRect">
          <a:avLst/>
        </a:prstGeom>
        <a:solidFill>
          <a:schemeClr val="accent5">
            <a:hueOff val="-4767289"/>
            <a:satOff val="1257"/>
            <a:lumOff val="63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TensorFlow</a:t>
          </a:r>
          <a:endParaRPr lang="en-US" sz="2500" kern="1200"/>
        </a:p>
      </dsp:txBody>
      <dsp:txXfrm>
        <a:off x="29271" y="1688860"/>
        <a:ext cx="4434060" cy="541083"/>
      </dsp:txXfrm>
    </dsp:sp>
    <dsp:sp modelId="{0365662E-C55A-4D82-B0EC-998FFE2F01E0}">
      <dsp:nvSpPr>
        <dsp:cNvPr id="0" name=""/>
        <dsp:cNvSpPr/>
      </dsp:nvSpPr>
      <dsp:spPr>
        <a:xfrm>
          <a:off x="0" y="2331214"/>
          <a:ext cx="4492602" cy="599625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FastAPI</a:t>
          </a:r>
          <a:endParaRPr lang="en-US" sz="2500" kern="1200"/>
        </a:p>
      </dsp:txBody>
      <dsp:txXfrm>
        <a:off x="29271" y="2360485"/>
        <a:ext cx="4434060" cy="541083"/>
      </dsp:txXfrm>
    </dsp:sp>
    <dsp:sp modelId="{C9C42C74-F0B3-43BB-A3F1-2CEA8BE00289}">
      <dsp:nvSpPr>
        <dsp:cNvPr id="0" name=""/>
        <dsp:cNvSpPr/>
      </dsp:nvSpPr>
      <dsp:spPr>
        <a:xfrm>
          <a:off x="0" y="3002839"/>
          <a:ext cx="4492602" cy="599625"/>
        </a:xfrm>
        <a:prstGeom prst="roundRect">
          <a:avLst/>
        </a:prstGeom>
        <a:solidFill>
          <a:schemeClr val="accent5">
            <a:hueOff val="-14301867"/>
            <a:satOff val="3772"/>
            <a:lumOff val="191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React.js</a:t>
          </a:r>
          <a:endParaRPr lang="en-US" sz="2500" kern="1200"/>
        </a:p>
      </dsp:txBody>
      <dsp:txXfrm>
        <a:off x="29271" y="3032110"/>
        <a:ext cx="4434060" cy="541083"/>
      </dsp:txXfrm>
    </dsp:sp>
    <dsp:sp modelId="{EFC4043F-7404-4EF4-80DA-D0E84CDE15EE}">
      <dsp:nvSpPr>
        <dsp:cNvPr id="0" name=""/>
        <dsp:cNvSpPr/>
      </dsp:nvSpPr>
      <dsp:spPr>
        <a:xfrm>
          <a:off x="0" y="3674464"/>
          <a:ext cx="4492602" cy="599625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Yahoo Finance data sources</a:t>
          </a:r>
          <a:endParaRPr lang="en-US" sz="2500" kern="1200"/>
        </a:p>
      </dsp:txBody>
      <dsp:txXfrm>
        <a:off x="29271" y="3703735"/>
        <a:ext cx="4434060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3E265-306C-4BAD-BEAA-9D5D20163F2E}">
      <dsp:nvSpPr>
        <dsp:cNvPr id="0" name=""/>
        <dsp:cNvSpPr/>
      </dsp:nvSpPr>
      <dsp:spPr>
        <a:xfrm>
          <a:off x="132203" y="130480"/>
          <a:ext cx="837338" cy="8373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4604A-60A7-45CC-96A3-954A68D67645}">
      <dsp:nvSpPr>
        <dsp:cNvPr id="0" name=""/>
        <dsp:cNvSpPr/>
      </dsp:nvSpPr>
      <dsp:spPr>
        <a:xfrm>
          <a:off x="308044" y="306321"/>
          <a:ext cx="485656" cy="485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6FDB7-E920-4D49-84B9-C4D89D798499}">
      <dsp:nvSpPr>
        <dsp:cNvPr id="0" name=""/>
        <dsp:cNvSpPr/>
      </dsp:nvSpPr>
      <dsp:spPr>
        <a:xfrm>
          <a:off x="1148971" y="130480"/>
          <a:ext cx="1973725" cy="83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Data Source: Yahoo Finance via yfinance API</a:t>
          </a:r>
          <a:endParaRPr lang="en-US" sz="1300" kern="1200"/>
        </a:p>
      </dsp:txBody>
      <dsp:txXfrm>
        <a:off x="1148971" y="130480"/>
        <a:ext cx="1973725" cy="837338"/>
      </dsp:txXfrm>
    </dsp:sp>
    <dsp:sp modelId="{91891675-22C3-4DE2-98BB-B879D82CDD05}">
      <dsp:nvSpPr>
        <dsp:cNvPr id="0" name=""/>
        <dsp:cNvSpPr/>
      </dsp:nvSpPr>
      <dsp:spPr>
        <a:xfrm>
          <a:off x="3466603" y="130480"/>
          <a:ext cx="837338" cy="83733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32D1F-49D2-4891-9B67-4D6BB3F3CBF4}">
      <dsp:nvSpPr>
        <dsp:cNvPr id="0" name=""/>
        <dsp:cNvSpPr/>
      </dsp:nvSpPr>
      <dsp:spPr>
        <a:xfrm>
          <a:off x="3642444" y="306321"/>
          <a:ext cx="485656" cy="485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E2484-2495-4827-B5AE-B13C8D035F4A}">
      <dsp:nvSpPr>
        <dsp:cNvPr id="0" name=""/>
        <dsp:cNvSpPr/>
      </dsp:nvSpPr>
      <dsp:spPr>
        <a:xfrm>
          <a:off x="4483371" y="130480"/>
          <a:ext cx="1973725" cy="83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Tickers Used for Training: 15 diverse stocks (large caps, tech, finance, etc.)</a:t>
          </a:r>
          <a:endParaRPr lang="en-US" sz="1300" kern="1200"/>
        </a:p>
      </dsp:txBody>
      <dsp:txXfrm>
        <a:off x="4483371" y="130480"/>
        <a:ext cx="1973725" cy="837338"/>
      </dsp:txXfrm>
    </dsp:sp>
    <dsp:sp modelId="{A86647F8-74D2-4CB7-B5BD-77AB9E0FF904}">
      <dsp:nvSpPr>
        <dsp:cNvPr id="0" name=""/>
        <dsp:cNvSpPr/>
      </dsp:nvSpPr>
      <dsp:spPr>
        <a:xfrm>
          <a:off x="132203" y="1682069"/>
          <a:ext cx="837338" cy="8373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0E7F6-689C-49E7-B216-AEB4293D8481}">
      <dsp:nvSpPr>
        <dsp:cNvPr id="0" name=""/>
        <dsp:cNvSpPr/>
      </dsp:nvSpPr>
      <dsp:spPr>
        <a:xfrm>
          <a:off x="308044" y="1857910"/>
          <a:ext cx="485656" cy="485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2F03D-625B-4DC1-BA72-BDC58F1F17D1}">
      <dsp:nvSpPr>
        <dsp:cNvPr id="0" name=""/>
        <dsp:cNvSpPr/>
      </dsp:nvSpPr>
      <dsp:spPr>
        <a:xfrm>
          <a:off x="1148971" y="1682069"/>
          <a:ext cx="1973725" cy="83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Features Used: Only the daily closing price</a:t>
          </a:r>
          <a:endParaRPr lang="en-US" sz="1300" kern="1200"/>
        </a:p>
      </dsp:txBody>
      <dsp:txXfrm>
        <a:off x="1148971" y="1682069"/>
        <a:ext cx="1973725" cy="837338"/>
      </dsp:txXfrm>
    </dsp:sp>
    <dsp:sp modelId="{73151657-F217-4FF6-B628-850745C7A356}">
      <dsp:nvSpPr>
        <dsp:cNvPr id="0" name=""/>
        <dsp:cNvSpPr/>
      </dsp:nvSpPr>
      <dsp:spPr>
        <a:xfrm>
          <a:off x="3466603" y="1682069"/>
          <a:ext cx="837338" cy="8373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D5B27-55A1-4C68-9C96-B934369973AF}">
      <dsp:nvSpPr>
        <dsp:cNvPr id="0" name=""/>
        <dsp:cNvSpPr/>
      </dsp:nvSpPr>
      <dsp:spPr>
        <a:xfrm>
          <a:off x="3642444" y="1857910"/>
          <a:ext cx="485656" cy="485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A6317-82EE-4B37-8F6D-AC885724160C}">
      <dsp:nvSpPr>
        <dsp:cNvPr id="0" name=""/>
        <dsp:cNvSpPr/>
      </dsp:nvSpPr>
      <dsp:spPr>
        <a:xfrm>
          <a:off x="4483371" y="1682069"/>
          <a:ext cx="1973725" cy="83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Data from all stocks concatenated for a richer training dataset</a:t>
          </a:r>
          <a:endParaRPr lang="en-US" sz="1300" kern="1200"/>
        </a:p>
      </dsp:txBody>
      <dsp:txXfrm>
        <a:off x="4483371" y="1682069"/>
        <a:ext cx="1973725" cy="837338"/>
      </dsp:txXfrm>
    </dsp:sp>
    <dsp:sp modelId="{3D9D28B5-19EA-47C9-9B3B-A822A5B371F5}">
      <dsp:nvSpPr>
        <dsp:cNvPr id="0" name=""/>
        <dsp:cNvSpPr/>
      </dsp:nvSpPr>
      <dsp:spPr>
        <a:xfrm>
          <a:off x="132203" y="3233659"/>
          <a:ext cx="837338" cy="83733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AE147-04C0-4197-A06C-4DBACFEA5F35}">
      <dsp:nvSpPr>
        <dsp:cNvPr id="0" name=""/>
        <dsp:cNvSpPr/>
      </dsp:nvSpPr>
      <dsp:spPr>
        <a:xfrm>
          <a:off x="308044" y="3409500"/>
          <a:ext cx="485656" cy="4856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D24C5-3AED-47DE-9214-08A9339915F0}">
      <dsp:nvSpPr>
        <dsp:cNvPr id="0" name=""/>
        <dsp:cNvSpPr/>
      </dsp:nvSpPr>
      <dsp:spPr>
        <a:xfrm>
          <a:off x="1148971" y="3233659"/>
          <a:ext cx="1973725" cy="83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Scaling: Prices normalized to [0, 1] using MinMaxScaler</a:t>
          </a:r>
          <a:endParaRPr lang="en-US" sz="1300" kern="1200"/>
        </a:p>
      </dsp:txBody>
      <dsp:txXfrm>
        <a:off x="1148971" y="3233659"/>
        <a:ext cx="1973725" cy="837338"/>
      </dsp:txXfrm>
    </dsp:sp>
    <dsp:sp modelId="{C7349BED-0E1C-4A31-81F8-45DC315D38D4}">
      <dsp:nvSpPr>
        <dsp:cNvPr id="0" name=""/>
        <dsp:cNvSpPr/>
      </dsp:nvSpPr>
      <dsp:spPr>
        <a:xfrm>
          <a:off x="3466603" y="3233659"/>
          <a:ext cx="837338" cy="8373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295C7-03BE-48CA-92CB-F0DFFF0D554F}">
      <dsp:nvSpPr>
        <dsp:cNvPr id="0" name=""/>
        <dsp:cNvSpPr/>
      </dsp:nvSpPr>
      <dsp:spPr>
        <a:xfrm>
          <a:off x="3642444" y="3409500"/>
          <a:ext cx="485656" cy="4856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7F19B-FF24-4755-A577-31998F1B271C}">
      <dsp:nvSpPr>
        <dsp:cNvPr id="0" name=""/>
        <dsp:cNvSpPr/>
      </dsp:nvSpPr>
      <dsp:spPr>
        <a:xfrm>
          <a:off x="4483371" y="3233659"/>
          <a:ext cx="1973725" cy="837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Training Windows: Different window sizes for “predict based on” (1, 5, 10, 20, 60, 120 days)</a:t>
          </a:r>
          <a:endParaRPr lang="en-US" sz="1300" kern="1200"/>
        </a:p>
      </dsp:txBody>
      <dsp:txXfrm>
        <a:off x="4483371" y="3233659"/>
        <a:ext cx="1973725" cy="837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E266B-A704-491F-998B-5A2C6543B256}">
      <dsp:nvSpPr>
        <dsp:cNvPr id="0" name=""/>
        <dsp:cNvSpPr/>
      </dsp:nvSpPr>
      <dsp:spPr>
        <a:xfrm>
          <a:off x="402248" y="431282"/>
          <a:ext cx="654169" cy="65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26029-B478-4496-AE0C-84E8B21F3399}">
      <dsp:nvSpPr>
        <dsp:cNvPr id="0" name=""/>
        <dsp:cNvSpPr/>
      </dsp:nvSpPr>
      <dsp:spPr>
        <a:xfrm>
          <a:off x="2477" y="133754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Model Type: LSTM (Long Short-Term Memory) Neural Networks</a:t>
          </a:r>
          <a:endParaRPr lang="en-US" sz="1100" kern="1200"/>
        </a:p>
      </dsp:txBody>
      <dsp:txXfrm>
        <a:off x="2477" y="1337541"/>
        <a:ext cx="1453710" cy="581484"/>
      </dsp:txXfrm>
    </dsp:sp>
    <dsp:sp modelId="{AE1B571A-4C71-4F11-BD16-B6CDBA84DC83}">
      <dsp:nvSpPr>
        <dsp:cNvPr id="0" name=""/>
        <dsp:cNvSpPr/>
      </dsp:nvSpPr>
      <dsp:spPr>
        <a:xfrm>
          <a:off x="2110358" y="431282"/>
          <a:ext cx="654169" cy="65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13981-AEDF-452A-8769-0DD79D30E56A}">
      <dsp:nvSpPr>
        <dsp:cNvPr id="0" name=""/>
        <dsp:cNvSpPr/>
      </dsp:nvSpPr>
      <dsp:spPr>
        <a:xfrm>
          <a:off x="1710587" y="133754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Frameworks: TensorFlow, Keras</a:t>
          </a:r>
          <a:endParaRPr lang="en-US" sz="1100" kern="1200"/>
        </a:p>
      </dsp:txBody>
      <dsp:txXfrm>
        <a:off x="1710587" y="1337541"/>
        <a:ext cx="1453710" cy="581484"/>
      </dsp:txXfrm>
    </dsp:sp>
    <dsp:sp modelId="{AA3602CD-5E26-4072-91AF-7EBB9EB0C58C}">
      <dsp:nvSpPr>
        <dsp:cNvPr id="0" name=""/>
        <dsp:cNvSpPr/>
      </dsp:nvSpPr>
      <dsp:spPr>
        <a:xfrm>
          <a:off x="3818468" y="431282"/>
          <a:ext cx="654169" cy="65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5D703-7F95-41D6-B169-E4FD6D780825}">
      <dsp:nvSpPr>
        <dsp:cNvPr id="0" name=""/>
        <dsp:cNvSpPr/>
      </dsp:nvSpPr>
      <dsp:spPr>
        <a:xfrm>
          <a:off x="3418698" y="133754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Three LSTM layers (50 units each, with Dropout)</a:t>
          </a:r>
          <a:endParaRPr lang="en-US" sz="1100" kern="1200"/>
        </a:p>
      </dsp:txBody>
      <dsp:txXfrm>
        <a:off x="3418698" y="1337541"/>
        <a:ext cx="1453710" cy="581484"/>
      </dsp:txXfrm>
    </dsp:sp>
    <dsp:sp modelId="{BC30DCEA-AC15-4A33-93C7-764C2E431E29}">
      <dsp:nvSpPr>
        <dsp:cNvPr id="0" name=""/>
        <dsp:cNvSpPr/>
      </dsp:nvSpPr>
      <dsp:spPr>
        <a:xfrm>
          <a:off x="5526579" y="431282"/>
          <a:ext cx="654169" cy="65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35C26-72CE-4029-975B-CD9E8087D292}">
      <dsp:nvSpPr>
        <dsp:cNvPr id="0" name=""/>
        <dsp:cNvSpPr/>
      </dsp:nvSpPr>
      <dsp:spPr>
        <a:xfrm>
          <a:off x="5126808" y="1337541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Dense output layer for predicting next value</a:t>
          </a:r>
          <a:endParaRPr lang="en-US" sz="1100" kern="1200"/>
        </a:p>
      </dsp:txBody>
      <dsp:txXfrm>
        <a:off x="5126808" y="1337541"/>
        <a:ext cx="1453710" cy="581484"/>
      </dsp:txXfrm>
    </dsp:sp>
    <dsp:sp modelId="{ADB6D9A1-1A6A-4015-AFF3-D2616DF5B4E8}">
      <dsp:nvSpPr>
        <dsp:cNvPr id="0" name=""/>
        <dsp:cNvSpPr/>
      </dsp:nvSpPr>
      <dsp:spPr>
        <a:xfrm>
          <a:off x="1256303" y="2282453"/>
          <a:ext cx="654169" cy="65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0458B-A5DE-4639-9E03-3786A0EEF243}">
      <dsp:nvSpPr>
        <dsp:cNvPr id="0" name=""/>
        <dsp:cNvSpPr/>
      </dsp:nvSpPr>
      <dsp:spPr>
        <a:xfrm>
          <a:off x="856532" y="3188712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Separate model trained for each window size</a:t>
          </a:r>
          <a:endParaRPr lang="en-US" sz="1100" kern="1200"/>
        </a:p>
      </dsp:txBody>
      <dsp:txXfrm>
        <a:off x="856532" y="3188712"/>
        <a:ext cx="1453710" cy="581484"/>
      </dsp:txXfrm>
    </dsp:sp>
    <dsp:sp modelId="{BA43FB6F-5331-4297-B120-DDF1CF147F56}">
      <dsp:nvSpPr>
        <dsp:cNvPr id="0" name=""/>
        <dsp:cNvSpPr/>
      </dsp:nvSpPr>
      <dsp:spPr>
        <a:xfrm>
          <a:off x="2964413" y="2282453"/>
          <a:ext cx="654169" cy="65416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66125-85FF-483C-ABD2-578154C9B914}">
      <dsp:nvSpPr>
        <dsp:cNvPr id="0" name=""/>
        <dsp:cNvSpPr/>
      </dsp:nvSpPr>
      <dsp:spPr>
        <a:xfrm>
          <a:off x="2564643" y="3188712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Data split into test sets (80/20)</a:t>
          </a:r>
          <a:endParaRPr lang="en-US" sz="1100" kern="1200"/>
        </a:p>
      </dsp:txBody>
      <dsp:txXfrm>
        <a:off x="2564643" y="3188712"/>
        <a:ext cx="1453710" cy="581484"/>
      </dsp:txXfrm>
    </dsp:sp>
    <dsp:sp modelId="{3C26567D-CFA2-4E1B-9CA8-3C0F63D37F81}">
      <dsp:nvSpPr>
        <dsp:cNvPr id="0" name=""/>
        <dsp:cNvSpPr/>
      </dsp:nvSpPr>
      <dsp:spPr>
        <a:xfrm>
          <a:off x="4672523" y="2282453"/>
          <a:ext cx="654169" cy="65416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5047E-D71B-4B67-8F43-92C0AEAA8A92}">
      <dsp:nvSpPr>
        <dsp:cNvPr id="0" name=""/>
        <dsp:cNvSpPr/>
      </dsp:nvSpPr>
      <dsp:spPr>
        <a:xfrm>
          <a:off x="4272753" y="3188712"/>
          <a:ext cx="1453710" cy="58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Models saved and reused (lazy loading at inference)</a:t>
          </a:r>
          <a:endParaRPr lang="en-US" sz="1100" kern="1200"/>
        </a:p>
      </dsp:txBody>
      <dsp:txXfrm>
        <a:off x="4272753" y="3188712"/>
        <a:ext cx="1453710" cy="581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66427-717E-4799-A622-78C20E6B0993}">
      <dsp:nvSpPr>
        <dsp:cNvPr id="0" name=""/>
        <dsp:cNvSpPr/>
      </dsp:nvSpPr>
      <dsp:spPr>
        <a:xfrm>
          <a:off x="208421" y="479287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2B089-AE33-463F-9E03-5FF7250168D3}">
      <dsp:nvSpPr>
        <dsp:cNvPr id="0" name=""/>
        <dsp:cNvSpPr/>
      </dsp:nvSpPr>
      <dsp:spPr>
        <a:xfrm>
          <a:off x="335429" y="606295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FB571-5B7B-4F36-98D0-0B0F5433C447}">
      <dsp:nvSpPr>
        <dsp:cNvPr id="0" name=""/>
        <dsp:cNvSpPr/>
      </dsp:nvSpPr>
      <dsp:spPr>
        <a:xfrm>
          <a:off x="942821" y="47928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Training Script: train_model.py</a:t>
          </a:r>
          <a:endParaRPr lang="en-US" sz="1100" kern="1200"/>
        </a:p>
      </dsp:txBody>
      <dsp:txXfrm>
        <a:off x="942821" y="479287"/>
        <a:ext cx="1425599" cy="604800"/>
      </dsp:txXfrm>
    </dsp:sp>
    <dsp:sp modelId="{F659B74E-FC47-405C-AECF-391AF27643E3}">
      <dsp:nvSpPr>
        <dsp:cNvPr id="0" name=""/>
        <dsp:cNvSpPr/>
      </dsp:nvSpPr>
      <dsp:spPr>
        <a:xfrm>
          <a:off x="2616821" y="479287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31FED-CFC8-466B-8E45-961623F54E7B}">
      <dsp:nvSpPr>
        <dsp:cNvPr id="0" name=""/>
        <dsp:cNvSpPr/>
      </dsp:nvSpPr>
      <dsp:spPr>
        <a:xfrm>
          <a:off x="2743829" y="606295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DC0EF-F22D-4455-97EF-89BD72483489}">
      <dsp:nvSpPr>
        <dsp:cNvPr id="0" name=""/>
        <dsp:cNvSpPr/>
      </dsp:nvSpPr>
      <dsp:spPr>
        <a:xfrm>
          <a:off x="3351221" y="47928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Loop over time window sizes (TIME_STEPS: 1, 5, 10, 20, 60, 120)</a:t>
          </a:r>
          <a:endParaRPr lang="en-US" sz="1100" kern="1200"/>
        </a:p>
      </dsp:txBody>
      <dsp:txXfrm>
        <a:off x="3351221" y="479287"/>
        <a:ext cx="1425599" cy="604800"/>
      </dsp:txXfrm>
    </dsp:sp>
    <dsp:sp modelId="{461FB62B-731C-4830-8B4C-5DFFD922C2D7}">
      <dsp:nvSpPr>
        <dsp:cNvPr id="0" name=""/>
        <dsp:cNvSpPr/>
      </dsp:nvSpPr>
      <dsp:spPr>
        <a:xfrm>
          <a:off x="5025221" y="479287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3A9AE-BF61-4C58-8CE4-E6435C477FD5}">
      <dsp:nvSpPr>
        <dsp:cNvPr id="0" name=""/>
        <dsp:cNvSpPr/>
      </dsp:nvSpPr>
      <dsp:spPr>
        <a:xfrm>
          <a:off x="5152229" y="606295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1E709-1B32-4AEF-8DBF-A3C3176AFF14}">
      <dsp:nvSpPr>
        <dsp:cNvPr id="0" name=""/>
        <dsp:cNvSpPr/>
      </dsp:nvSpPr>
      <dsp:spPr>
        <a:xfrm>
          <a:off x="5759621" y="47928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Prepare sequential input samples</a:t>
          </a:r>
          <a:endParaRPr lang="en-US" sz="1100" kern="1200"/>
        </a:p>
      </dsp:txBody>
      <dsp:txXfrm>
        <a:off x="5759621" y="479287"/>
        <a:ext cx="1425599" cy="604800"/>
      </dsp:txXfrm>
    </dsp:sp>
    <dsp:sp modelId="{15DA4EE6-26A3-49D3-B777-2368919E34D6}">
      <dsp:nvSpPr>
        <dsp:cNvPr id="0" name=""/>
        <dsp:cNvSpPr/>
      </dsp:nvSpPr>
      <dsp:spPr>
        <a:xfrm>
          <a:off x="208421" y="1798339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20CC9-14A2-40E7-B6A4-6686DD52CD09}">
      <dsp:nvSpPr>
        <dsp:cNvPr id="0" name=""/>
        <dsp:cNvSpPr/>
      </dsp:nvSpPr>
      <dsp:spPr>
        <a:xfrm>
          <a:off x="335429" y="1925347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A858A-D552-4DA0-B6C3-1E96F8EE019B}">
      <dsp:nvSpPr>
        <dsp:cNvPr id="0" name=""/>
        <dsp:cNvSpPr/>
      </dsp:nvSpPr>
      <dsp:spPr>
        <a:xfrm>
          <a:off x="942821" y="1798339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 dirty="0"/>
            <a:t>Train or fine-tune model</a:t>
          </a:r>
          <a:endParaRPr lang="en-US" sz="1100" kern="1200" dirty="0"/>
        </a:p>
      </dsp:txBody>
      <dsp:txXfrm>
        <a:off x="942821" y="1798339"/>
        <a:ext cx="1425599" cy="604800"/>
      </dsp:txXfrm>
    </dsp:sp>
    <dsp:sp modelId="{8885B727-8475-4B4F-8E9A-7B83719E8587}">
      <dsp:nvSpPr>
        <dsp:cNvPr id="0" name=""/>
        <dsp:cNvSpPr/>
      </dsp:nvSpPr>
      <dsp:spPr>
        <a:xfrm>
          <a:off x="2616821" y="1798339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3B454-ED15-4E23-B931-B6366F7F7D80}">
      <dsp:nvSpPr>
        <dsp:cNvPr id="0" name=""/>
        <dsp:cNvSpPr/>
      </dsp:nvSpPr>
      <dsp:spPr>
        <a:xfrm>
          <a:off x="2743829" y="1925347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CA7AD-1D60-4575-9577-C03C235E759E}">
      <dsp:nvSpPr>
        <dsp:cNvPr id="0" name=""/>
        <dsp:cNvSpPr/>
      </dsp:nvSpPr>
      <dsp:spPr>
        <a:xfrm>
          <a:off x="3351221" y="1798339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Save each model as model_{TIME_STEPS}.h5</a:t>
          </a:r>
          <a:endParaRPr lang="en-US" sz="1100" kern="1200"/>
        </a:p>
      </dsp:txBody>
      <dsp:txXfrm>
        <a:off x="3351221" y="1798339"/>
        <a:ext cx="1425599" cy="604800"/>
      </dsp:txXfrm>
    </dsp:sp>
    <dsp:sp modelId="{FE07279C-ADE3-4B0A-8FDA-0AB80E23604D}">
      <dsp:nvSpPr>
        <dsp:cNvPr id="0" name=""/>
        <dsp:cNvSpPr/>
      </dsp:nvSpPr>
      <dsp:spPr>
        <a:xfrm>
          <a:off x="5025221" y="1798339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6C669-10CE-41CB-8464-234F7E716661}">
      <dsp:nvSpPr>
        <dsp:cNvPr id="0" name=""/>
        <dsp:cNvSpPr/>
      </dsp:nvSpPr>
      <dsp:spPr>
        <a:xfrm>
          <a:off x="5152229" y="1925347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F89DE-67C0-44CF-B941-E7052CB2AB6E}">
      <dsp:nvSpPr>
        <dsp:cNvPr id="0" name=""/>
        <dsp:cNvSpPr/>
      </dsp:nvSpPr>
      <dsp:spPr>
        <a:xfrm>
          <a:off x="5759621" y="1798339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Optimization: Adam optimizer, Mean Squared Error loss</a:t>
          </a:r>
          <a:endParaRPr lang="en-US" sz="1100" kern="1200"/>
        </a:p>
      </dsp:txBody>
      <dsp:txXfrm>
        <a:off x="5759621" y="1798339"/>
        <a:ext cx="1425599" cy="604800"/>
      </dsp:txXfrm>
    </dsp:sp>
    <dsp:sp modelId="{E0192004-4C95-4D6A-A397-A6C95410148E}">
      <dsp:nvSpPr>
        <dsp:cNvPr id="0" name=""/>
        <dsp:cNvSpPr/>
      </dsp:nvSpPr>
      <dsp:spPr>
        <a:xfrm>
          <a:off x="208421" y="3117390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C1B88-7EBB-44B5-897D-B97E27C3FF77}">
      <dsp:nvSpPr>
        <dsp:cNvPr id="0" name=""/>
        <dsp:cNvSpPr/>
      </dsp:nvSpPr>
      <dsp:spPr>
        <a:xfrm>
          <a:off x="335429" y="3244398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71622-9465-4B47-B4BA-F127EE50BE80}">
      <dsp:nvSpPr>
        <dsp:cNvPr id="0" name=""/>
        <dsp:cNvSpPr/>
      </dsp:nvSpPr>
      <dsp:spPr>
        <a:xfrm>
          <a:off x="942821" y="311739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Validation: Evaluated on test set after training</a:t>
          </a:r>
          <a:endParaRPr lang="en-US" sz="1100" kern="1200"/>
        </a:p>
      </dsp:txBody>
      <dsp:txXfrm>
        <a:off x="942821" y="3117390"/>
        <a:ext cx="1425599" cy="60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F175B-6A72-4658-9D81-F46C0379211D}">
      <dsp:nvSpPr>
        <dsp:cNvPr id="0" name=""/>
        <dsp:cNvSpPr/>
      </dsp:nvSpPr>
      <dsp:spPr>
        <a:xfrm>
          <a:off x="0" y="478376"/>
          <a:ext cx="6582996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914" tIns="395732" rIns="51091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“predict based on” (e.g., last 20 days)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“predict next” (e.g., next 20 days)</a:t>
          </a:r>
        </a:p>
      </dsp:txBody>
      <dsp:txXfrm>
        <a:off x="0" y="478376"/>
        <a:ext cx="6582996" cy="1107225"/>
      </dsp:txXfrm>
    </dsp:sp>
    <dsp:sp modelId="{D7815A6C-6BC9-4263-B638-041A1509D30E}">
      <dsp:nvSpPr>
        <dsp:cNvPr id="0" name=""/>
        <dsp:cNvSpPr/>
      </dsp:nvSpPr>
      <dsp:spPr>
        <a:xfrm>
          <a:off x="329149" y="197936"/>
          <a:ext cx="4608097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75" tIns="0" rIns="1741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User Input: </a:t>
          </a:r>
          <a:endParaRPr lang="en-US" sz="1900" kern="1200"/>
        </a:p>
      </dsp:txBody>
      <dsp:txXfrm>
        <a:off x="356529" y="225316"/>
        <a:ext cx="4553337" cy="506120"/>
      </dsp:txXfrm>
    </dsp:sp>
    <dsp:sp modelId="{3C3B6437-C1AB-42AC-9491-E87104DA7F1C}">
      <dsp:nvSpPr>
        <dsp:cNvPr id="0" name=""/>
        <dsp:cNvSpPr/>
      </dsp:nvSpPr>
      <dsp:spPr>
        <a:xfrm>
          <a:off x="0" y="1968642"/>
          <a:ext cx="6582996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914" tIns="395732" rIns="51091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Fetch historical data for selected ticker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Scale latest closing prices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Select right pre-trained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Recursively predict next N days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Inverse-scale predictions to original price range</a:t>
          </a:r>
        </a:p>
      </dsp:txBody>
      <dsp:txXfrm>
        <a:off x="0" y="1968642"/>
        <a:ext cx="6582996" cy="2034900"/>
      </dsp:txXfrm>
    </dsp:sp>
    <dsp:sp modelId="{723B42F3-286D-47AA-AAD3-88A92149BBC4}">
      <dsp:nvSpPr>
        <dsp:cNvPr id="0" name=""/>
        <dsp:cNvSpPr/>
      </dsp:nvSpPr>
      <dsp:spPr>
        <a:xfrm>
          <a:off x="329149" y="1688202"/>
          <a:ext cx="4608097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4175" tIns="0" rIns="17417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Backend Process (main.py + utils.py):</a:t>
          </a:r>
          <a:endParaRPr lang="en-US" sz="1900" kern="1200"/>
        </a:p>
      </dsp:txBody>
      <dsp:txXfrm>
        <a:off x="356529" y="1715582"/>
        <a:ext cx="4553337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31699-233B-420F-8049-910C46DD0E91}">
      <dsp:nvSpPr>
        <dsp:cNvPr id="0" name=""/>
        <dsp:cNvSpPr/>
      </dsp:nvSpPr>
      <dsp:spPr>
        <a:xfrm>
          <a:off x="0" y="598905"/>
          <a:ext cx="2310513" cy="13863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RSI (Relative Strength Index): Measures price momentum</a:t>
          </a:r>
          <a:endParaRPr lang="en-US" sz="1800" kern="1200"/>
        </a:p>
      </dsp:txBody>
      <dsp:txXfrm>
        <a:off x="0" y="598905"/>
        <a:ext cx="2310513" cy="1386308"/>
      </dsp:txXfrm>
    </dsp:sp>
    <dsp:sp modelId="{A7E43B7F-BF75-4A6B-9789-4EE71B6756B8}">
      <dsp:nvSpPr>
        <dsp:cNvPr id="0" name=""/>
        <dsp:cNvSpPr/>
      </dsp:nvSpPr>
      <dsp:spPr>
        <a:xfrm>
          <a:off x="2541564" y="598905"/>
          <a:ext cx="2310513" cy="13863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MACD (Moving Average Convergence Divergence): Trend-following indicator</a:t>
          </a:r>
          <a:endParaRPr lang="en-US" sz="1800" kern="1200"/>
        </a:p>
      </dsp:txBody>
      <dsp:txXfrm>
        <a:off x="2541564" y="598905"/>
        <a:ext cx="2310513" cy="1386308"/>
      </dsp:txXfrm>
    </dsp:sp>
    <dsp:sp modelId="{C83E72FA-8947-4480-897F-1250AE58F695}">
      <dsp:nvSpPr>
        <dsp:cNvPr id="0" name=""/>
        <dsp:cNvSpPr/>
      </dsp:nvSpPr>
      <dsp:spPr>
        <a:xfrm>
          <a:off x="5083129" y="598905"/>
          <a:ext cx="2310513" cy="13863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SMA (50-day Simple Moving Average)</a:t>
          </a:r>
          <a:endParaRPr lang="en-US" sz="1800" kern="1200"/>
        </a:p>
      </dsp:txBody>
      <dsp:txXfrm>
        <a:off x="5083129" y="598905"/>
        <a:ext cx="2310513" cy="1386308"/>
      </dsp:txXfrm>
    </dsp:sp>
    <dsp:sp modelId="{83CCB43A-B977-46C7-B981-CE73D467CE1E}">
      <dsp:nvSpPr>
        <dsp:cNvPr id="0" name=""/>
        <dsp:cNvSpPr/>
      </dsp:nvSpPr>
      <dsp:spPr>
        <a:xfrm>
          <a:off x="1270782" y="2216264"/>
          <a:ext cx="2310513" cy="13863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EMA (200-day Exponential Moving Average)</a:t>
          </a:r>
          <a:endParaRPr lang="en-US" sz="1800" kern="1200"/>
        </a:p>
      </dsp:txBody>
      <dsp:txXfrm>
        <a:off x="1270782" y="2216264"/>
        <a:ext cx="2310513" cy="1386308"/>
      </dsp:txXfrm>
    </dsp:sp>
    <dsp:sp modelId="{86CDB69A-84AF-474A-A45F-4CBABFDF615B}">
      <dsp:nvSpPr>
        <dsp:cNvPr id="0" name=""/>
        <dsp:cNvSpPr/>
      </dsp:nvSpPr>
      <dsp:spPr>
        <a:xfrm>
          <a:off x="3812347" y="2216264"/>
          <a:ext cx="2310513" cy="13863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All calculated and overlaid on the stock chart</a:t>
          </a:r>
          <a:endParaRPr lang="en-US" sz="1800" kern="1200"/>
        </a:p>
      </dsp:txBody>
      <dsp:txXfrm>
        <a:off x="3812347" y="2216264"/>
        <a:ext cx="2310513" cy="1386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FED3A-BB69-43DE-A767-B6FF3E1E11F3}">
      <dsp:nvSpPr>
        <dsp:cNvPr id="0" name=""/>
        <dsp:cNvSpPr/>
      </dsp:nvSpPr>
      <dsp:spPr>
        <a:xfrm>
          <a:off x="0" y="3175928"/>
          <a:ext cx="4492602" cy="208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Backend (FastAPI):</a:t>
          </a:r>
          <a:endParaRPr lang="en-US" sz="2600" kern="1200"/>
        </a:p>
      </dsp:txBody>
      <dsp:txXfrm>
        <a:off x="0" y="3175928"/>
        <a:ext cx="4492602" cy="1125226"/>
      </dsp:txXfrm>
    </dsp:sp>
    <dsp:sp modelId="{397D1434-406C-4F8F-8B3F-7ABA27C2BFC0}">
      <dsp:nvSpPr>
        <dsp:cNvPr id="0" name=""/>
        <dsp:cNvSpPr/>
      </dsp:nvSpPr>
      <dsp:spPr>
        <a:xfrm>
          <a:off x="0" y="4259479"/>
          <a:ext cx="2246301" cy="9585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/predict API for predictions, /search_ticker for suggestions</a:t>
          </a:r>
        </a:p>
      </dsp:txBody>
      <dsp:txXfrm>
        <a:off x="0" y="4259479"/>
        <a:ext cx="2246301" cy="958526"/>
      </dsp:txXfrm>
    </dsp:sp>
    <dsp:sp modelId="{DD144277-32D4-4FF2-924C-9CDB183CCFC9}">
      <dsp:nvSpPr>
        <dsp:cNvPr id="0" name=""/>
        <dsp:cNvSpPr/>
      </dsp:nvSpPr>
      <dsp:spPr>
        <a:xfrm>
          <a:off x="2246301" y="4259479"/>
          <a:ext cx="2246301" cy="958526"/>
        </a:xfrm>
        <a:prstGeom prst="rect">
          <a:avLst/>
        </a:prstGeom>
        <a:solidFill>
          <a:schemeClr val="accent2">
            <a:tint val="40000"/>
            <a:alpha val="90000"/>
            <a:hueOff val="-1481723"/>
            <a:satOff val="316"/>
            <a:lumOff val="-104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1481723"/>
              <a:satOff val="316"/>
              <a:lumOff val="-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Handles data and indicator calculations</a:t>
          </a:r>
        </a:p>
      </dsp:txBody>
      <dsp:txXfrm>
        <a:off x="2246301" y="4259479"/>
        <a:ext cx="2246301" cy="958526"/>
      </dsp:txXfrm>
    </dsp:sp>
    <dsp:sp modelId="{A67D2AE8-3DD5-4EF4-A52E-2F1AAE81D8BE}">
      <dsp:nvSpPr>
        <dsp:cNvPr id="0" name=""/>
        <dsp:cNvSpPr/>
      </dsp:nvSpPr>
      <dsp:spPr>
        <a:xfrm rot="10800000">
          <a:off x="0" y="2372"/>
          <a:ext cx="4492602" cy="3204811"/>
        </a:xfrm>
        <a:prstGeom prst="upArrowCallou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Frontend (React + Chart.js):</a:t>
          </a:r>
          <a:endParaRPr lang="en-US" sz="2600" kern="1200"/>
        </a:p>
      </dsp:txBody>
      <dsp:txXfrm rot="-10800000">
        <a:off x="0" y="2372"/>
        <a:ext cx="4492602" cy="1124888"/>
      </dsp:txXfrm>
    </dsp:sp>
    <dsp:sp modelId="{6BCB57EB-FE11-4F7F-AF4D-CC0E474A752E}">
      <dsp:nvSpPr>
        <dsp:cNvPr id="0" name=""/>
        <dsp:cNvSpPr/>
      </dsp:nvSpPr>
      <dsp:spPr>
        <a:xfrm>
          <a:off x="0" y="1127261"/>
          <a:ext cx="1123150" cy="958238"/>
        </a:xfrm>
        <a:prstGeom prst="rect">
          <a:avLst/>
        </a:prstGeom>
        <a:solidFill>
          <a:schemeClr val="accent2">
            <a:tint val="40000"/>
            <a:alpha val="90000"/>
            <a:hueOff val="-2963446"/>
            <a:satOff val="632"/>
            <a:lumOff val="-208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2963446"/>
              <a:satOff val="632"/>
              <a:lumOff val="-2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Search/autocomplete for tickers</a:t>
          </a:r>
        </a:p>
      </dsp:txBody>
      <dsp:txXfrm>
        <a:off x="0" y="1127261"/>
        <a:ext cx="1123150" cy="958238"/>
      </dsp:txXfrm>
    </dsp:sp>
    <dsp:sp modelId="{7B4469D8-0028-48AF-8C4E-2A5892A1736B}">
      <dsp:nvSpPr>
        <dsp:cNvPr id="0" name=""/>
        <dsp:cNvSpPr/>
      </dsp:nvSpPr>
      <dsp:spPr>
        <a:xfrm>
          <a:off x="1123150" y="1127261"/>
          <a:ext cx="1123150" cy="958238"/>
        </a:xfrm>
        <a:prstGeom prst="rect">
          <a:avLst/>
        </a:prstGeom>
        <a:solidFill>
          <a:schemeClr val="accent2">
            <a:tint val="40000"/>
            <a:alpha val="90000"/>
            <a:hueOff val="-4445170"/>
            <a:satOff val="949"/>
            <a:lumOff val="-311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4445170"/>
              <a:satOff val="949"/>
              <a:lumOff val="-3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Select prediction window and horizon</a:t>
          </a:r>
        </a:p>
      </dsp:txBody>
      <dsp:txXfrm>
        <a:off x="1123150" y="1127261"/>
        <a:ext cx="1123150" cy="958238"/>
      </dsp:txXfrm>
    </dsp:sp>
    <dsp:sp modelId="{EF02B817-3A19-47C4-811F-03DDE006E382}">
      <dsp:nvSpPr>
        <dsp:cNvPr id="0" name=""/>
        <dsp:cNvSpPr/>
      </dsp:nvSpPr>
      <dsp:spPr>
        <a:xfrm>
          <a:off x="2246301" y="1127261"/>
          <a:ext cx="1123150" cy="958238"/>
        </a:xfrm>
        <a:prstGeom prst="rect">
          <a:avLst/>
        </a:prstGeom>
        <a:solidFill>
          <a:schemeClr val="accent2">
            <a:tint val="40000"/>
            <a:alpha val="90000"/>
            <a:hueOff val="-5926892"/>
            <a:satOff val="1265"/>
            <a:lumOff val="-415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5926892"/>
              <a:satOff val="1265"/>
              <a:lumOff val="-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Toggle technical indicators</a:t>
          </a:r>
        </a:p>
      </dsp:txBody>
      <dsp:txXfrm>
        <a:off x="2246301" y="1127261"/>
        <a:ext cx="1123150" cy="958238"/>
      </dsp:txXfrm>
    </dsp:sp>
    <dsp:sp modelId="{09F3CACC-3B68-46A8-BE95-53EBDFE3D3CB}">
      <dsp:nvSpPr>
        <dsp:cNvPr id="0" name=""/>
        <dsp:cNvSpPr/>
      </dsp:nvSpPr>
      <dsp:spPr>
        <a:xfrm>
          <a:off x="3369451" y="1127261"/>
          <a:ext cx="1123150" cy="958238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Interactive charts</a:t>
          </a:r>
        </a:p>
      </dsp:txBody>
      <dsp:txXfrm>
        <a:off x="3369451" y="1127261"/>
        <a:ext cx="1123150" cy="9582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19D00-F813-45E5-808F-2A95FEE0BCAB}">
      <dsp:nvSpPr>
        <dsp:cNvPr id="0" name=""/>
        <dsp:cNvSpPr/>
      </dsp:nvSpPr>
      <dsp:spPr>
        <a:xfrm>
          <a:off x="0" y="392254"/>
          <a:ext cx="4492602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354076" rIns="34867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Python 3.11, FastAPI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TensorFlow/Keras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Yfinance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Pandas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scikit-learn</a:t>
          </a:r>
        </a:p>
      </dsp:txBody>
      <dsp:txXfrm>
        <a:off x="0" y="392254"/>
        <a:ext cx="4492602" cy="1820700"/>
      </dsp:txXfrm>
    </dsp:sp>
    <dsp:sp modelId="{AE089701-BB2F-4145-B43B-1635A859C66B}">
      <dsp:nvSpPr>
        <dsp:cNvPr id="0" name=""/>
        <dsp:cNvSpPr/>
      </dsp:nvSpPr>
      <dsp:spPr>
        <a:xfrm>
          <a:off x="224630" y="141334"/>
          <a:ext cx="3144821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Backend: </a:t>
          </a:r>
          <a:endParaRPr lang="en-US" sz="1700" kern="1200"/>
        </a:p>
      </dsp:txBody>
      <dsp:txXfrm>
        <a:off x="249128" y="165832"/>
        <a:ext cx="3095825" cy="452844"/>
      </dsp:txXfrm>
    </dsp:sp>
    <dsp:sp modelId="{65E5FEA7-437D-459C-BD75-BACFB0E2C517}">
      <dsp:nvSpPr>
        <dsp:cNvPr id="0" name=""/>
        <dsp:cNvSpPr/>
      </dsp:nvSpPr>
      <dsp:spPr>
        <a:xfrm>
          <a:off x="0" y="2555674"/>
          <a:ext cx="4492602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354076" rIns="34867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React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Chart.js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axios</a:t>
          </a:r>
        </a:p>
      </dsp:txBody>
      <dsp:txXfrm>
        <a:off x="0" y="2555674"/>
        <a:ext cx="4492602" cy="1258424"/>
      </dsp:txXfrm>
    </dsp:sp>
    <dsp:sp modelId="{BDE302EC-D932-4516-A7E4-FDF690C00B5D}">
      <dsp:nvSpPr>
        <dsp:cNvPr id="0" name=""/>
        <dsp:cNvSpPr/>
      </dsp:nvSpPr>
      <dsp:spPr>
        <a:xfrm>
          <a:off x="224630" y="2304754"/>
          <a:ext cx="3144821" cy="50184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Frontend: </a:t>
          </a:r>
          <a:endParaRPr lang="en-US" sz="1700" kern="1200"/>
        </a:p>
      </dsp:txBody>
      <dsp:txXfrm>
        <a:off x="249128" y="2329252"/>
        <a:ext cx="3095825" cy="452844"/>
      </dsp:txXfrm>
    </dsp:sp>
    <dsp:sp modelId="{B3CC5325-1F23-429D-A743-CF070C47BF21}">
      <dsp:nvSpPr>
        <dsp:cNvPr id="0" name=""/>
        <dsp:cNvSpPr/>
      </dsp:nvSpPr>
      <dsp:spPr>
        <a:xfrm>
          <a:off x="0" y="4156819"/>
          <a:ext cx="4492602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354076" rIns="34867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Docker-compatible, deployable to cloud</a:t>
          </a:r>
        </a:p>
      </dsp:txBody>
      <dsp:txXfrm>
        <a:off x="0" y="4156819"/>
        <a:ext cx="4492602" cy="963900"/>
      </dsp:txXfrm>
    </dsp:sp>
    <dsp:sp modelId="{41749909-40C3-41D3-BEED-0859A19D49D4}">
      <dsp:nvSpPr>
        <dsp:cNvPr id="0" name=""/>
        <dsp:cNvSpPr/>
      </dsp:nvSpPr>
      <dsp:spPr>
        <a:xfrm>
          <a:off x="224630" y="3905899"/>
          <a:ext cx="3144821" cy="50184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Other:</a:t>
          </a:r>
          <a:endParaRPr lang="en-US" sz="1700" kern="1200"/>
        </a:p>
      </dsp:txBody>
      <dsp:txXfrm>
        <a:off x="249128" y="3930397"/>
        <a:ext cx="3095825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3954D-CB81-4BDD-991B-E7B355806312}">
      <dsp:nvSpPr>
        <dsp:cNvPr id="0" name=""/>
        <dsp:cNvSpPr/>
      </dsp:nvSpPr>
      <dsp:spPr>
        <a:xfrm>
          <a:off x="3569" y="595961"/>
          <a:ext cx="1188632" cy="1188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B020A-35EA-4E95-AE48-47B7C61B462D}">
      <dsp:nvSpPr>
        <dsp:cNvPr id="0" name=""/>
        <dsp:cNvSpPr/>
      </dsp:nvSpPr>
      <dsp:spPr>
        <a:xfrm>
          <a:off x="3569" y="1914005"/>
          <a:ext cx="3396093" cy="50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Strengths:</a:t>
          </a:r>
          <a:endParaRPr lang="en-US" sz="3600" kern="1200"/>
        </a:p>
      </dsp:txBody>
      <dsp:txXfrm>
        <a:off x="3569" y="1914005"/>
        <a:ext cx="3396093" cy="509414"/>
      </dsp:txXfrm>
    </dsp:sp>
    <dsp:sp modelId="{0F930FE9-5F9A-484B-8E41-D90D6FDACFCF}">
      <dsp:nvSpPr>
        <dsp:cNvPr id="0" name=""/>
        <dsp:cNvSpPr/>
      </dsp:nvSpPr>
      <dsp:spPr>
        <a:xfrm>
          <a:off x="3569" y="2483610"/>
          <a:ext cx="3396093" cy="112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Trained on diverse, real-world data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Adaptable window sizes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Includes technical indicators</a:t>
          </a:r>
        </a:p>
      </dsp:txBody>
      <dsp:txXfrm>
        <a:off x="3569" y="2483610"/>
        <a:ext cx="3396093" cy="1121905"/>
      </dsp:txXfrm>
    </dsp:sp>
    <dsp:sp modelId="{9C4AF1A8-5EF4-4165-A2B3-D154D2FA563C}">
      <dsp:nvSpPr>
        <dsp:cNvPr id="0" name=""/>
        <dsp:cNvSpPr/>
      </dsp:nvSpPr>
      <dsp:spPr>
        <a:xfrm>
          <a:off x="3993979" y="595961"/>
          <a:ext cx="1188632" cy="1188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5389B-2DF2-4886-A537-1B5CF22131C6}">
      <dsp:nvSpPr>
        <dsp:cNvPr id="0" name=""/>
        <dsp:cNvSpPr/>
      </dsp:nvSpPr>
      <dsp:spPr>
        <a:xfrm>
          <a:off x="3993979" y="1914005"/>
          <a:ext cx="3396093" cy="509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 dirty="0"/>
            <a:t>Limitations:</a:t>
          </a:r>
          <a:endParaRPr lang="en-US" sz="3600" kern="1200" dirty="0"/>
        </a:p>
      </dsp:txBody>
      <dsp:txXfrm>
        <a:off x="3993979" y="1914005"/>
        <a:ext cx="3396093" cy="509414"/>
      </dsp:txXfrm>
    </dsp:sp>
    <dsp:sp modelId="{C4720C3F-3C18-43F2-AFF1-41E6C72DC84B}">
      <dsp:nvSpPr>
        <dsp:cNvPr id="0" name=""/>
        <dsp:cNvSpPr/>
      </dsp:nvSpPr>
      <dsp:spPr>
        <a:xfrm>
          <a:off x="3993979" y="2483610"/>
          <a:ext cx="3396093" cy="1121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Only uses closing price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LSTM = black box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Real-world prediction is uncertain</a:t>
          </a:r>
        </a:p>
      </dsp:txBody>
      <dsp:txXfrm>
        <a:off x="3993979" y="2483610"/>
        <a:ext cx="3396093" cy="1121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0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2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51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0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7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0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8F910A15-6DC6-ED77-5724-1F8DE6B8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5501" r="5498" b="-2"/>
          <a:stretch>
            <a:fillRect/>
          </a:stretch>
        </p:blipFill>
        <p:spPr>
          <a:xfrm>
            <a:off x="20" y="-2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>
            <a:normAutofit/>
          </a:bodyPr>
          <a:lstStyle/>
          <a:p>
            <a:r>
              <a:rPr lang="en-US" dirty="0"/>
              <a:t>Stock Price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Overview of the Architecture, AI Modeling, and User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915543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8934"/>
            <a:ext cx="9155430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BBBC6-2047-13D5-7B6F-53361DDD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4452182"/>
            <a:ext cx="7269480" cy="159600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Example User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87CE8B-3CDF-198C-07DF-A354D561A452}"/>
              </a:ext>
            </a:extLst>
          </p:cNvPr>
          <p:cNvSpPr/>
          <p:nvPr/>
        </p:nvSpPr>
        <p:spPr>
          <a:xfrm>
            <a:off x="176344" y="1144664"/>
            <a:ext cx="1742868" cy="18982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Enter ticker &amp; options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17B315-95AB-A248-F161-59E8FF3E017D}"/>
              </a:ext>
            </a:extLst>
          </p:cNvPr>
          <p:cNvSpPr/>
          <p:nvPr/>
        </p:nvSpPr>
        <p:spPr>
          <a:xfrm>
            <a:off x="2531907" y="1144663"/>
            <a:ext cx="1742868" cy="18982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Fetch &amp; scale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98F427-F485-C221-C64E-AFE402D632A6}"/>
              </a:ext>
            </a:extLst>
          </p:cNvPr>
          <p:cNvSpPr/>
          <p:nvPr/>
        </p:nvSpPr>
        <p:spPr>
          <a:xfrm>
            <a:off x="7224788" y="1144665"/>
            <a:ext cx="1742868" cy="18982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Load model &amp; predict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B5D3C7-79FE-3B80-547F-55848209891B}"/>
              </a:ext>
            </a:extLst>
          </p:cNvPr>
          <p:cNvSpPr/>
          <p:nvPr/>
        </p:nvSpPr>
        <p:spPr>
          <a:xfrm>
            <a:off x="4869226" y="1144665"/>
            <a:ext cx="1742869" cy="189820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Update chart with results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9CA8F01-5E98-A9A7-9EB8-7A53A881DD05}"/>
              </a:ext>
            </a:extLst>
          </p:cNvPr>
          <p:cNvSpPr/>
          <p:nvPr/>
        </p:nvSpPr>
        <p:spPr>
          <a:xfrm rot="10800000">
            <a:off x="1937455" y="1939155"/>
            <a:ext cx="576207" cy="30921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9067337-801B-F312-53DC-DE32AE5D5C33}"/>
              </a:ext>
            </a:extLst>
          </p:cNvPr>
          <p:cNvSpPr/>
          <p:nvPr/>
        </p:nvSpPr>
        <p:spPr>
          <a:xfrm rot="10800000">
            <a:off x="4274775" y="1936946"/>
            <a:ext cx="576207" cy="30921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71991A81-71E0-793A-AC01-CC9CF2F315A2}"/>
              </a:ext>
            </a:extLst>
          </p:cNvPr>
          <p:cNvSpPr/>
          <p:nvPr/>
        </p:nvSpPr>
        <p:spPr>
          <a:xfrm rot="10800000">
            <a:off x="6630338" y="1936946"/>
            <a:ext cx="576207" cy="30921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68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85113-66DF-EA25-EC37-F0372C50C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942510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en-US"/>
              <a:t>Key Strengths &amp; Limitations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839CDB-4BFB-3269-9511-09EA4EF8F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0368089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t>What’s Next /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18E7A-D906-CC64-F293-B1EBD7EC1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5655413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References &amp; Credits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12426-7D68-FEC2-B0A1-B258F4522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039221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/>
              <a:t>System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B3D35F-1F7A-877B-5685-D3A4A86A5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09465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2F614DA-B02F-4FFD-96B0-85F2695C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9150823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76B3A5-493A-486E-9673-07E096C0A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8934"/>
            <a:ext cx="9150823" cy="2669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C979C-AED7-225E-03CC-DBFB74B7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4452182"/>
            <a:ext cx="7269480" cy="159600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System Architecture Diagram</a:t>
            </a:r>
            <a:br>
              <a:rPr lang="en-US" dirty="0">
                <a:solidFill>
                  <a:schemeClr val="bg1">
                    <a:alpha val="80000"/>
                  </a:schemeClr>
                </a:solidFill>
              </a:rPr>
            </a:br>
            <a:endParaRPr lang="en-US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810AFC-03AF-4A28-DE8E-B4BA1A4E3A2B}"/>
              </a:ext>
            </a:extLst>
          </p:cNvPr>
          <p:cNvSpPr/>
          <p:nvPr/>
        </p:nvSpPr>
        <p:spPr>
          <a:xfrm>
            <a:off x="1010716" y="543338"/>
            <a:ext cx="1020417" cy="1024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CD09B5-7001-E37E-76CA-27A025D291D4}"/>
              </a:ext>
            </a:extLst>
          </p:cNvPr>
          <p:cNvSpPr/>
          <p:nvPr/>
        </p:nvSpPr>
        <p:spPr>
          <a:xfrm>
            <a:off x="2031133" y="2937563"/>
            <a:ext cx="1406939" cy="1024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(React)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EB2FE5-288E-9556-9C56-879076FC3CF3}"/>
              </a:ext>
            </a:extLst>
          </p:cNvPr>
          <p:cNvSpPr/>
          <p:nvPr/>
        </p:nvSpPr>
        <p:spPr>
          <a:xfrm>
            <a:off x="3438072" y="499161"/>
            <a:ext cx="1698487" cy="1024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(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E642086-1F16-B200-84FE-BC91180EBCC3}"/>
              </a:ext>
            </a:extLst>
          </p:cNvPr>
          <p:cNvSpPr/>
          <p:nvPr/>
        </p:nvSpPr>
        <p:spPr>
          <a:xfrm>
            <a:off x="5275709" y="2930940"/>
            <a:ext cx="1698486" cy="1024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 (TensorFlow)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2C4C28-5CAB-4DF2-5E76-B7E30E2AF8FC}"/>
              </a:ext>
            </a:extLst>
          </p:cNvPr>
          <p:cNvSpPr/>
          <p:nvPr/>
        </p:nvSpPr>
        <p:spPr>
          <a:xfrm>
            <a:off x="6124952" y="499160"/>
            <a:ext cx="2090529" cy="10248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(YahooFinance)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AB718D3-39B5-BEFA-EBEF-C249851447B3}"/>
              </a:ext>
            </a:extLst>
          </p:cNvPr>
          <p:cNvSpPr/>
          <p:nvPr/>
        </p:nvSpPr>
        <p:spPr>
          <a:xfrm rot="18191750">
            <a:off x="2645990" y="2076169"/>
            <a:ext cx="1424014" cy="30921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FD82E74-12E3-F836-88E7-6531C9AFCC84}"/>
              </a:ext>
            </a:extLst>
          </p:cNvPr>
          <p:cNvSpPr/>
          <p:nvPr/>
        </p:nvSpPr>
        <p:spPr>
          <a:xfrm rot="14503342">
            <a:off x="1319125" y="2079161"/>
            <a:ext cx="1424014" cy="30921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51A7642-4BAF-CBF6-4B16-7DCC503BC76D}"/>
              </a:ext>
            </a:extLst>
          </p:cNvPr>
          <p:cNvSpPr/>
          <p:nvPr/>
        </p:nvSpPr>
        <p:spPr>
          <a:xfrm rot="14503342">
            <a:off x="4563702" y="2069670"/>
            <a:ext cx="1424014" cy="30921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6D3B82F6-43F8-F935-5A3F-16ABD9B95F87}"/>
              </a:ext>
            </a:extLst>
          </p:cNvPr>
          <p:cNvSpPr/>
          <p:nvPr/>
        </p:nvSpPr>
        <p:spPr>
          <a:xfrm rot="18191750">
            <a:off x="6111434" y="2102496"/>
            <a:ext cx="1424014" cy="30921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US"/>
              <a:t>Data Collection &amp;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FF2503-8AE5-FFCF-8AEE-FF60907B5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099692"/>
              </p:ext>
            </p:extLst>
          </p:nvPr>
        </p:nvGraphicFramePr>
        <p:xfrm>
          <a:off x="946547" y="2013055"/>
          <a:ext cx="658930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37A192-D4EC-0F93-679A-5FD4CF742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600451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dirty="0"/>
              <a:t>Technical Details – 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948EC1-8117-6DE6-43A5-0FD04B81A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490073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US"/>
              <a:t>Making a Prediction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4E88B-3296-1570-0D62-05EF76B64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734280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en-US"/>
              <a:t>Technical Indicators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26C74FF-707E-6888-CB6E-1A0F2152F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38821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User Interface &amp; Experience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083769-CC91-3F9C-0CCF-486E5A3E6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494974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156</TotalTime>
  <Words>628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Stock Price Predictor</vt:lpstr>
      <vt:lpstr>System Overview</vt:lpstr>
      <vt:lpstr>System Architecture Diagram </vt:lpstr>
      <vt:lpstr>Data Collection &amp; Preparation</vt:lpstr>
      <vt:lpstr>Model Architecture</vt:lpstr>
      <vt:lpstr>Technical Details – Model Training</vt:lpstr>
      <vt:lpstr>Making a Prediction</vt:lpstr>
      <vt:lpstr>Technical Indicators</vt:lpstr>
      <vt:lpstr>User Interface &amp; Experience</vt:lpstr>
      <vt:lpstr>Example User Flow</vt:lpstr>
      <vt:lpstr>Technologies Used</vt:lpstr>
      <vt:lpstr>Key Strengths &amp; Limitations</vt:lpstr>
      <vt:lpstr>What’s Next / Improvements</vt:lpstr>
      <vt:lpstr>References &amp; 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Manuel Ruiz</dc:creator>
  <cp:keywords/>
  <dc:description>generated using python-pptx</dc:description>
  <cp:lastModifiedBy>Manuel Ruiz</cp:lastModifiedBy>
  <cp:revision>15</cp:revision>
  <dcterms:created xsi:type="dcterms:W3CDTF">2013-01-27T09:14:16Z</dcterms:created>
  <dcterms:modified xsi:type="dcterms:W3CDTF">2025-07-21T03:28:09Z</dcterms:modified>
  <cp:category/>
</cp:coreProperties>
</file>