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Prototype</a:t>
            </a:r>
            <a:br>
              <a:rPr lang="en"/>
            </a:br>
            <a:r>
              <a:rPr lang="en"/>
              <a:t>Sprint #2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#24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Skippy’s Gold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accomplished: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Path fading done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control done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 effects completely implemented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Leaderboard is done (some bugs)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went well: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3131200"/>
            <a:ext cx="8229600" cy="17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Buggy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lacked synergy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Tasks took longer than expected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2738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didn’t go well: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12375" y="1132875"/>
            <a:ext cx="8229600" cy="125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Mastery of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components were finished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do next week: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Cave grid unit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 grid unit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 texture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Implementing art into Lose/Pause screens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Improving fade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Easier for player to follow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aesthetically pleasing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SWOT Analysis Part 1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Strengths: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Work well together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Member has Unity experience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All have coding experience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Good communication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Weakness: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Many members don’t have Unity experience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Short time frame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Not used to coding as a team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SWOT Analysis Part 2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Opportunities: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Game could become more aesthetically pleasing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Chance to learn unity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Unity store scripts/assets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Threats: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Upcoming deadline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Bugs, bugs, bugs. Implementation, implementation, implementation.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Burnout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