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Prototype</a:t>
            </a:r>
            <a:br>
              <a:rPr lang="en"/>
            </a:br>
            <a:r>
              <a:rPr lang="en"/>
              <a:t>Sprint #3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#24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Skippy’s Gold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accomplished: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Added “Go” 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path art algorithm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mobile version uploaded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Fixed online leaderboard bugs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went well: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3131200"/>
            <a:ext cx="8229600" cy="17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Buggy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 lacked synergy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Didn’t accomplish all tasks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7200" y="24542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didn’t go well: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502650" y="938425"/>
            <a:ext cx="8229600" cy="125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First mobile version was completed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 components were finished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Efficient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 of week goals: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Finished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Completely automated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Fixed layouts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 ready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Complete and presentable 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Accomplished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game mechanics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path algorithm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player movement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level progression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camera resizing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scene transitions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Simple, intuitive and engaging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Next Week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