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UI/UX for Skippy’s Gold 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by. Team Prototype (Group 24)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50" y="95250"/>
            <a:ext cx="33432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375" y="109537"/>
            <a:ext cx="333375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Lose Screen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Contains main menu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Artwork of skippy the pirate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Score emphasized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85725"/>
            <a:ext cx="33051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796850" y="2478100"/>
            <a:ext cx="3819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Menu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and thumb-friendly “Play”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Artwork of Skippy The Pirate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Score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Information button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675" y="452437"/>
            <a:ext cx="28765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Story/Instructions Slides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 Slides which tell the story of Skippy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1-2 Slides which explain how to play the game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Skip option available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375" y="461950"/>
            <a:ext cx="285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Screen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Interactive grid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 bar across the top of the screen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25" y="205975"/>
            <a:ext cx="32385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Pause Screen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41780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Pause button opens a mini menu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Options are “Continue” and “Main Menu”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25" y="343137"/>
            <a:ext cx="3047674" cy="44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2" y="61912"/>
            <a:ext cx="338137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47625"/>
            <a:ext cx="33528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599" y="123112"/>
            <a:ext cx="3304299" cy="48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25" y="166675"/>
            <a:ext cx="32385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