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334E-6061-D41A-42FE-4FD40772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616E8-BBBF-8DB8-074D-4A436D17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21C0-C7F5-440B-96B3-12DC8C85FDA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5E05E-326C-31E5-A86B-A7D262E6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8B1F2-C73E-5B19-81A1-14E2B969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AFE9-82EA-487D-983F-C0AA37CE5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73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50E01-AE63-5FC4-FD1D-7C6EDDF4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9834-8284-1570-1AC1-6C280D83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320C-D399-3938-7A44-0E9399B82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821C0-C7F5-440B-96B3-12DC8C85FDA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49BB-0227-ACDC-7A9D-A24E97728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0FEE-A1F5-F5D8-5FE5-7C3A03484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AFE9-82EA-487D-983F-C0AA37CE5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2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6FD7A3-FB30-D81C-4FAA-A25F09B7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69205-FDD1-9998-B482-0B81041B5C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228997F-837B-0EAE-D199-5E1464C4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solidFill>
                  <a:schemeClr val="accent2"/>
                </a:solidFill>
              </a:rPr>
              <a:t>Yearly analysis of pink cab</a:t>
            </a:r>
            <a:endParaRPr lang="en-IN" b="1" u="sng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DEB61-FE1C-E40B-BA14-557633AF22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5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33780D-5818-E7D3-703E-4277F804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solidFill>
                  <a:schemeClr val="accent2"/>
                </a:solidFill>
              </a:rPr>
              <a:t>Profit analysis</a:t>
            </a:r>
            <a:endParaRPr lang="en-IN" b="1" u="sng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522A3-3F4A-895F-F918-D730B14369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4E4DA3-0D5D-2D2C-9595-EF375E05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solidFill>
                  <a:schemeClr val="accent2"/>
                </a:solidFill>
              </a:rPr>
              <a:t>Recommendations</a:t>
            </a:r>
            <a:endParaRPr lang="en-IN" b="1" u="sng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C961C-C807-C65D-9700-32C0F184C3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0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8511AB-F696-6559-92C2-028E4A63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15138-A763-9FA6-8791-DD7F897479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9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267CD6-B2BA-8D3B-85FD-5EE18147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1">
                <a:solidFill>
                  <a:srgbClr val="FF6600"/>
                </a:solidFill>
              </a:rPr>
              <a:t>Agenda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8D889-6296-2FC0-BF7D-A591C0E4D2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B2B5A3-EAC7-6F72-B795-D15B0AA2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solidFill>
                  <a:schemeClr val="accent2"/>
                </a:solidFill>
              </a:rPr>
              <a:t>Executive summary </a:t>
            </a:r>
            <a:endParaRPr lang="en-IN" b="1" u="sng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E551-A26E-0DFB-8CED-C53A9FC9F6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EB7760-AFEE-C1F5-E0EA-D987FA96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chemeClr val="accent2"/>
                </a:solidFill>
              </a:rPr>
              <a:t>Data understanding</a:t>
            </a:r>
            <a:endParaRPr lang="en-IN" u="sng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9C15D-BD14-CD88-5375-A244CCE6B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5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122BC4-0DDF-9232-76C5-BC82AA1D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2"/>
                </a:solidFill>
              </a:rPr>
              <a:t>Company transaction analysis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0CA41-6D54-4431-8568-C55EFC7A8E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4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F6756D-71C1-317C-9576-0ACCDE9E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solidFill>
                  <a:schemeClr val="accent2"/>
                </a:solidFill>
              </a:rPr>
              <a:t>Company analysis based on gender</a:t>
            </a:r>
            <a:endParaRPr lang="en-IN" b="1" u="sng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ED64E-C977-4A09-F6AA-296A1C991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4DB6CA-F935-C1B9-D914-B23EE2DB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solidFill>
                  <a:schemeClr val="accent2"/>
                </a:solidFill>
              </a:rPr>
              <a:t>Yellow cab monthly analysis</a:t>
            </a:r>
            <a:endParaRPr lang="en-IN" b="1" u="sng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52595-E47B-F596-868E-C92255025A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8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30952A-75C4-49E2-C550-FD5AC9F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solidFill>
                  <a:schemeClr val="accent2"/>
                </a:solidFill>
              </a:rPr>
              <a:t>Pink cab monthly analysis</a:t>
            </a:r>
            <a:endParaRPr lang="en-IN" b="1" u="sng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F1141-7177-EE77-9C14-616C6AA4BB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6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C326E7-C110-6249-D67E-4804A204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solidFill>
                  <a:schemeClr val="accent2"/>
                </a:solidFill>
              </a:rPr>
              <a:t>Yellow cab yearly analysis</a:t>
            </a:r>
            <a:endParaRPr lang="en-IN" b="1" u="sng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5831E-9931-E82E-E762-9A1BD148EC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0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   Agenda</vt:lpstr>
      <vt:lpstr>Executive summary </vt:lpstr>
      <vt:lpstr>Data understanding</vt:lpstr>
      <vt:lpstr>Company transaction analysis</vt:lpstr>
      <vt:lpstr>Company analysis based on gender</vt:lpstr>
      <vt:lpstr>Yellow cab monthly analysis</vt:lpstr>
      <vt:lpstr>Pink cab monthly analysis</vt:lpstr>
      <vt:lpstr>Yellow cab yearly analysis</vt:lpstr>
      <vt:lpstr>Yearly analysis of pink cab</vt:lpstr>
      <vt:lpstr>Profit analysis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 varghese</dc:creator>
  <cp:lastModifiedBy>manu varghese</cp:lastModifiedBy>
  <cp:revision>1</cp:revision>
  <dcterms:created xsi:type="dcterms:W3CDTF">2024-02-21T22:53:03Z</dcterms:created>
  <dcterms:modified xsi:type="dcterms:W3CDTF">2024-02-21T22:53:03Z</dcterms:modified>
</cp:coreProperties>
</file>