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04C3-C2ED-2412-A07B-288BBD84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9E94E-DC25-FC98-37BD-39C69F60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E65B-9E9F-B589-9951-3CC10FC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BF9C-53E5-C897-28BE-C37B20B5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404-4160-66C9-AB52-6B075A61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F85F-1031-900F-C3F6-C6213DBB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DFBE-7D5C-BE9A-DE47-8B31FA10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B748-681D-D1FA-FE95-A52C94A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BAEE-887B-4E35-960B-C5D493F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E224-A8A8-EB93-9783-6A6E95A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5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47DAA-842E-D58A-B570-EDFC6CA72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5F54-8F13-0A10-2162-21DB8DD3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61BE-45E8-8712-B007-14E3B1D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E05A-1755-96DA-71AB-A6AB7B40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4CCE-B96B-6B99-4109-213C5C01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B52D-534E-D074-B645-B14962F2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050D-70B5-4F2B-CF4A-CCE980A6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127C-FC5D-A124-A8F9-EBBE5B6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B2FB-4149-5C2B-AEF2-027C7522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4BDD-B1C0-43F9-88B5-EC5C8258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A50D-5184-5985-964E-658A5A02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A41B-A504-607A-075C-8AE55D52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BCAF-4120-99DD-A3E4-1D1C2DF3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655-7C99-5FF9-337C-ECACA8B1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953A-2C5C-D068-0382-826FBADF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F06-B825-C305-1E75-2D45F68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76ED-4C43-92B3-22D6-91CBFFED1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696BA-358D-15B5-2407-7846E686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3985-7691-DDC7-C7EF-05563D8C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2F15-DCAC-534D-6E1A-B0A8B7C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9D13-816C-7279-7A92-4805256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C9EF-6DFB-1B7C-F4AA-93DB1FC4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3800-ED93-DD17-69A8-F623C696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B46F-7596-AA06-180D-53983091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03288-1051-89D7-5705-FAA71D57D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B0387-10DA-CAD8-369C-F4A4D78C7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2F49E-7B5C-0674-8C53-D334BEE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63F9C-AC42-0110-628E-F953B82E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B4DB9-4A01-CD85-5C8D-21519F78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DB5D-3A34-D06C-D48C-49B3A09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B3AD9-F298-43B0-7A41-59831FA1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33429-C7C6-BA83-35A7-FE239956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34B1-2F99-9C88-E818-C67DD5EE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57AF8-037F-144F-D711-3E6A77CA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7ED4-D888-3831-58C8-9AE00914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54EA-430F-E822-6171-81964F6D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A071-4B91-B5EA-D570-189052EC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D37C-78B5-248B-0770-0AEF8BE1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8CCCF-20B0-4DF6-2C37-61C5DD85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9D68-1307-8925-14C9-20835FA0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B106-E79E-F361-59A7-E28E1890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9A85-28FD-518E-7E16-A3E1C8EC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6EA-2F3C-97B1-F4CA-B358EF9F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67056-F3DC-585F-2FD2-2D09A525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14A1-F2E6-F37E-3B50-53776971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BBD48-DD07-CFA5-583D-D6001B98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D12B-526F-09B8-85F2-72F34D66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1214-05A2-369D-685A-F8B69AE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EBCD4-6D57-78D6-F353-D79DDA0E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DA5FD-4403-3C99-2A8C-7628D5C5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C913-0A69-513E-6C63-AE8AA435E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7C52-D22D-4648-B93D-79B7A024558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D15E-8C04-2427-613B-3205D2DE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9873-0AE7-DB8A-7D66-7CF34053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F824-E3DC-4626-A12C-DFC3BA040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A307-FEC2-1CA7-FF67-B057C4A8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AC4A5-8CE6-6B5A-A4E8-E632A124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8" y="658368"/>
            <a:ext cx="8787384" cy="5399723"/>
          </a:xfrm>
        </p:spPr>
      </p:pic>
    </p:spTree>
    <p:extLst>
      <p:ext uri="{BB962C8B-B14F-4D97-AF65-F5344CB8AC3E}">
        <p14:creationId xmlns:p14="http://schemas.microsoft.com/office/powerpoint/2010/main" val="239831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B N</dc:creator>
  <cp:lastModifiedBy>Manoj B N</cp:lastModifiedBy>
  <cp:revision>1</cp:revision>
  <dcterms:created xsi:type="dcterms:W3CDTF">2024-07-25T09:47:33Z</dcterms:created>
  <dcterms:modified xsi:type="dcterms:W3CDTF">2024-07-25T09:47:54Z</dcterms:modified>
</cp:coreProperties>
</file>