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manoj\triangle-telugu-badi\artifacts\Enroll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" y="182880"/>
            <a:ext cx="6858000" cy="0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Enrollment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manoj\triangle-telugu-badi\artifacts\Check_I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" y="182880"/>
            <a:ext cx="6858000" cy="0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Check In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manoj\triangle-telugu-badi\artifacts\Check_Ou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" y="182880"/>
            <a:ext cx="6858000" cy="0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Check Out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manoj\triangle-telugu-badi\artifacts\Selected_Stud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" y="182880"/>
            <a:ext cx="6858000" cy="0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Selected Student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manoj\triangle-telugu-badi\artifacts\Recent_Log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2880" y="182880"/>
            <a:ext cx="6858000" cy="0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Recent Logs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2025-09-29T14:57:38Z</dcterms:created>
  <dcterms:modified xsi:type="dcterms:W3CDTF">2025-09-29T14:57:38Z</dcterms:modified>
</cp:coreProperties>
</file>