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7B1E38-7164-43CB-B3E8-446F657B4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167BE7-A74C-4824-BCBE-B4D6334E6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87B39B-16AB-44D9-B693-427022DCC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392E-ACC0-4589-95FC-2400F7860373}" type="datetimeFigureOut">
              <a:rPr lang="fr-FR" smtClean="0"/>
              <a:t>23/11/2020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7130B0-C1DF-4776-B2EB-A3D95F64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5AD150-0A13-45ED-B662-5D1CD53E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40ED-4503-4A62-8892-9BF5ACD3DE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47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DDF319-412B-4489-9F3F-EB8AD4B2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B8FE63-B18C-48EE-AE18-7D74A70FA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AEE1DA-29F8-4CDB-98AA-6D25603DB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392E-ACC0-4589-95FC-2400F7860373}" type="datetimeFigureOut">
              <a:rPr lang="fr-FR" smtClean="0"/>
              <a:t>23/11/2020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9CB6B2-5551-46AD-83D8-B23D4DDE3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B05DDE-EE94-4C0F-9864-05EF59F5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40ED-4503-4A62-8892-9BF5ACD3DE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CD799C3-6C2D-4914-8BFF-A4809F0B7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809D58-681F-42F0-B40F-F8436C717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1A664E-D782-406C-BDCB-33DE7A2F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392E-ACC0-4589-95FC-2400F7860373}" type="datetimeFigureOut">
              <a:rPr lang="fr-FR" smtClean="0"/>
              <a:t>23/11/2020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AB516E-AB40-4D1C-B9DB-211A85BA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6F2CA8-3765-4DF8-B2A6-FC73A5D7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40ED-4503-4A62-8892-9BF5ACD3DE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80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88ED46-3489-4F59-964F-F8EBD09A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15FD3B-ED69-400E-8C0A-03FC42BB7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883FD4-B6D2-4DA8-BB44-A3BCE75A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392E-ACC0-4589-95FC-2400F7860373}" type="datetimeFigureOut">
              <a:rPr lang="fr-FR" smtClean="0"/>
              <a:t>23/11/2020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8937CF-8CE9-4B89-99EE-20E51468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03E076-F1D9-4E3C-9404-1A3268CC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40ED-4503-4A62-8892-9BF5ACD3DE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79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8DCC20-EDAD-4FBD-AEA8-AF0A00ADC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A82B97-FDAD-43FD-B3A4-FCBDD769A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12ABDC-F390-4FDA-8E29-D326E362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392E-ACC0-4589-95FC-2400F7860373}" type="datetimeFigureOut">
              <a:rPr lang="fr-FR" smtClean="0"/>
              <a:t>23/11/2020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E91EA8-D4AB-4248-ADEB-15DD6132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F1C94D-561A-49B5-8ECA-032FCD72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40ED-4503-4A62-8892-9BF5ACD3DE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472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B55587-882F-45D4-8566-C9FFA9106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80B485-D0CE-41DB-ADDB-50FC2EE30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F987E6-0F4C-4F13-B194-9EF12E07F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BDA184-0713-4C88-88BC-F74D253C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392E-ACC0-4589-95FC-2400F7860373}" type="datetimeFigureOut">
              <a:rPr lang="fr-FR" smtClean="0"/>
              <a:t>23/11/2020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69DA64-0008-4CF5-ACF9-FAB73526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491998-C8FD-4BD1-83C3-2442BB48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40ED-4503-4A62-8892-9BF5ACD3DE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59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A463E1-8161-4A75-A908-4A2784CC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C4554C-4F66-49A5-88A1-0B02F88A4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5B311E-813F-4A7D-9880-F0576193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494AF7-1258-409B-B41E-29F78F883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F251729-27BB-413F-999A-DD495CDC3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77207ED-B671-4918-86DE-0129B4F37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392E-ACC0-4589-95FC-2400F7860373}" type="datetimeFigureOut">
              <a:rPr lang="fr-FR" smtClean="0"/>
              <a:t>23/11/2020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9BE1ED4-57C7-4D10-A9D4-50B57EB2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7275D2D-FE1A-426E-9DFD-EE76BFFB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40ED-4503-4A62-8892-9BF5ACD3DE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72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3B80C1-EF4D-4295-9641-E45EEF18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DC317D0-7B5F-4B2E-AC42-F01DC1DC7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392E-ACC0-4589-95FC-2400F7860373}" type="datetimeFigureOut">
              <a:rPr lang="fr-FR" smtClean="0"/>
              <a:t>23/11/2020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A3AACE-3224-4881-A53C-9564B7AD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B48F3D-CCAB-464C-B88A-6ABB2BA5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40ED-4503-4A62-8892-9BF5ACD3DE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00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3B2330D-B45C-4539-BBC8-929E21B5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392E-ACC0-4589-95FC-2400F7860373}" type="datetimeFigureOut">
              <a:rPr lang="fr-FR" smtClean="0"/>
              <a:t>23/11/2020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F3AC7A5-545B-4A02-86CD-EB45B4B5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4FF0FF-D36A-4FCC-A4EE-B0707A4F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40ED-4503-4A62-8892-9BF5ACD3DE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08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E637A8-4229-43F1-BA91-C637143E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1C161D-4EDA-41D2-8A3F-A89D30390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01ECD6-2D72-433F-8BC5-687914D25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CDE76EF-3C69-4269-839E-629B11B85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392E-ACC0-4589-95FC-2400F7860373}" type="datetimeFigureOut">
              <a:rPr lang="fr-FR" smtClean="0"/>
              <a:t>23/11/2020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54425C-6582-4333-97CD-DCAEE1DD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18A1E9-0368-48CF-9D5E-5BFE7FC17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40ED-4503-4A62-8892-9BF5ACD3DE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67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CF5721-86AD-46FD-AB90-989CFA35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71F0BB7-B251-43A6-BB1A-EB17F99EE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EF99D8-04E7-4CC6-AB49-C028E34AD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B53AA0-B153-4807-8A2F-CA9FB6ECD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392E-ACC0-4589-95FC-2400F7860373}" type="datetimeFigureOut">
              <a:rPr lang="fr-FR" smtClean="0"/>
              <a:t>23/11/2020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0D070F-A403-47AE-801F-8221A12D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338B03-E280-476E-A340-3F89C053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40ED-4503-4A62-8892-9BF5ACD3DE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19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D2F883C-205F-4B3F-A192-0AD4D1F64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BE6798-001F-47C3-8533-243A2CC30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DF6737-01DE-41E7-ABBE-E8220EF12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5392E-ACC0-4589-95FC-2400F7860373}" type="datetimeFigureOut">
              <a:rPr lang="fr-FR" smtClean="0"/>
              <a:t>23/11/2020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8E2577-339E-4723-9C2C-BC4A0031E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7B050D-3F8C-416D-9D69-63D996A1F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E40ED-4503-4A62-8892-9BF5ACD3DE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92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C15D37F-39D6-48B4-A59A-4398DC8D6D50}"/>
              </a:ext>
            </a:extLst>
          </p:cNvPr>
          <p:cNvSpPr txBox="1"/>
          <p:nvPr/>
        </p:nvSpPr>
        <p:spPr>
          <a:xfrm>
            <a:off x="3951757" y="4604721"/>
            <a:ext cx="2182961" cy="17543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GrovePiDevice</a:t>
            </a:r>
            <a:endParaRPr lang="fr-FR" b="1" dirty="0"/>
          </a:p>
          <a:p>
            <a:r>
              <a:rPr lang="fr-FR" dirty="0"/>
              <a:t>Développer par Dexter Industrie</a:t>
            </a:r>
          </a:p>
          <a:p>
            <a:r>
              <a:rPr lang="fr-FR" dirty="0"/>
              <a:t>C# .NET 3.0</a:t>
            </a:r>
          </a:p>
          <a:p>
            <a:r>
              <a:rPr lang="fr-FR" i="1" dirty="0"/>
              <a:t>Communication avec la carte </a:t>
            </a:r>
            <a:r>
              <a:rPr lang="fr-FR" i="1" dirty="0" err="1"/>
              <a:t>GrovePi</a:t>
            </a:r>
            <a:endParaRPr lang="fr-FR" i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222941-1372-43C3-9218-289C3D556E09}"/>
              </a:ext>
            </a:extLst>
          </p:cNvPr>
          <p:cNvSpPr txBox="1"/>
          <p:nvPr/>
        </p:nvSpPr>
        <p:spPr>
          <a:xfrm>
            <a:off x="861646" y="766681"/>
            <a:ext cx="3090111" cy="23083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IotProject</a:t>
            </a:r>
            <a:endParaRPr lang="fr-FR" b="1" dirty="0"/>
          </a:p>
          <a:p>
            <a:r>
              <a:rPr lang="fr-FR" dirty="0"/>
              <a:t>Dépendance: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Avalonia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Sensors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Storage</a:t>
            </a:r>
          </a:p>
          <a:p>
            <a:r>
              <a:rPr lang="fr-FR" i="1" dirty="0"/>
              <a:t>Configuration et enregistrement des données dans la BBD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DE13ECC-17E5-49E4-B64A-E4FD51991163}"/>
              </a:ext>
            </a:extLst>
          </p:cNvPr>
          <p:cNvSpPr txBox="1"/>
          <p:nvPr/>
        </p:nvSpPr>
        <p:spPr>
          <a:xfrm>
            <a:off x="4706045" y="766681"/>
            <a:ext cx="2551929" cy="23083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IotWebApi</a:t>
            </a:r>
            <a:endParaRPr lang="fr-FR" b="1" dirty="0"/>
          </a:p>
          <a:p>
            <a:r>
              <a:rPr lang="fr-FR" dirty="0"/>
              <a:t>Dépendance: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EntityFramework</a:t>
            </a:r>
            <a:r>
              <a:rPr lang="fr-FR" dirty="0"/>
              <a:t> </a:t>
            </a:r>
            <a:r>
              <a:rPr lang="fr-FR" dirty="0" err="1"/>
              <a:t>Core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MySqlConnector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Dapper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Storage</a:t>
            </a:r>
          </a:p>
          <a:p>
            <a:r>
              <a:rPr lang="fr-FR" i="1" dirty="0"/>
              <a:t>Permet de lire des données dans la BBD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D2F4632-6CAE-47BC-B246-92DE499890D9}"/>
              </a:ext>
            </a:extLst>
          </p:cNvPr>
          <p:cNvSpPr txBox="1"/>
          <p:nvPr/>
        </p:nvSpPr>
        <p:spPr>
          <a:xfrm>
            <a:off x="8012262" y="766681"/>
            <a:ext cx="2551929" cy="17543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WebSite</a:t>
            </a:r>
            <a:endParaRPr lang="fr-FR" b="1" dirty="0"/>
          </a:p>
          <a:p>
            <a:r>
              <a:rPr lang="fr-FR" dirty="0"/>
              <a:t>HTML CSS JavaScript</a:t>
            </a:r>
          </a:p>
          <a:p>
            <a:r>
              <a:rPr lang="fr-FR" dirty="0"/>
              <a:t>Apache2</a:t>
            </a:r>
          </a:p>
          <a:p>
            <a:r>
              <a:rPr lang="fr-FR" i="1" dirty="0"/>
              <a:t>Affiche les données des capteur en utilisant la </a:t>
            </a:r>
            <a:r>
              <a:rPr lang="fr-FR" i="1" dirty="0" err="1"/>
              <a:t>IotWebApi</a:t>
            </a:r>
            <a:endParaRPr lang="fr-FR" i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25D9AC8-ECCA-46D5-8F22-28EA777BF0FF}"/>
              </a:ext>
            </a:extLst>
          </p:cNvPr>
          <p:cNvSpPr txBox="1"/>
          <p:nvPr/>
        </p:nvSpPr>
        <p:spPr>
          <a:xfrm>
            <a:off x="801489" y="4604721"/>
            <a:ext cx="2551929" cy="14773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Sensors</a:t>
            </a:r>
            <a:endParaRPr lang="fr-FR" b="1" dirty="0"/>
          </a:p>
          <a:p>
            <a:r>
              <a:rPr lang="fr-FR" dirty="0"/>
              <a:t>Dépendance: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GrovePiDevice</a:t>
            </a:r>
            <a:endParaRPr lang="fr-FR" dirty="0"/>
          </a:p>
          <a:p>
            <a:r>
              <a:rPr lang="fr-FR" i="1" dirty="0"/>
              <a:t>Surcouche de </a:t>
            </a:r>
            <a:r>
              <a:rPr lang="fr-FR" i="1" dirty="0" err="1"/>
              <a:t>GrovePiDevice</a:t>
            </a:r>
            <a:endParaRPr lang="fr-FR" i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BCF4FFA-DD28-4BCE-99B0-72A8E200767D}"/>
              </a:ext>
            </a:extLst>
          </p:cNvPr>
          <p:cNvSpPr txBox="1"/>
          <p:nvPr/>
        </p:nvSpPr>
        <p:spPr>
          <a:xfrm>
            <a:off x="7562617" y="3681392"/>
            <a:ext cx="2551929" cy="120032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Storage</a:t>
            </a:r>
          </a:p>
          <a:p>
            <a:r>
              <a:rPr lang="fr-FR" dirty="0"/>
              <a:t>Dépendance: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EntityFramework</a:t>
            </a:r>
            <a:r>
              <a:rPr lang="fr-FR" dirty="0"/>
              <a:t> </a:t>
            </a:r>
            <a:r>
              <a:rPr lang="fr-FR" dirty="0" err="1"/>
              <a:t>Core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Sensors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528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9D31962-CBC2-4FBD-9885-F70F01B4BEC8}"/>
              </a:ext>
            </a:extLst>
          </p:cNvPr>
          <p:cNvSpPr/>
          <p:nvPr/>
        </p:nvSpPr>
        <p:spPr>
          <a:xfrm>
            <a:off x="1047750" y="457200"/>
            <a:ext cx="39624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41594E-33F3-49CF-8298-19EECF2B7525}"/>
              </a:ext>
            </a:extLst>
          </p:cNvPr>
          <p:cNvSpPr/>
          <p:nvPr/>
        </p:nvSpPr>
        <p:spPr>
          <a:xfrm>
            <a:off x="7181852" y="1247775"/>
            <a:ext cx="3962400" cy="3562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27FFA39-816F-4B4C-9A10-853C6D99271B}"/>
              </a:ext>
            </a:extLst>
          </p:cNvPr>
          <p:cNvSpPr txBox="1"/>
          <p:nvPr/>
        </p:nvSpPr>
        <p:spPr>
          <a:xfrm>
            <a:off x="2215393" y="5798653"/>
            <a:ext cx="1627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Raspberry - IOT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420E12D-C4CC-4A16-A82E-AD930559C4EF}"/>
              </a:ext>
            </a:extLst>
          </p:cNvPr>
          <p:cNvSpPr txBox="1"/>
          <p:nvPr/>
        </p:nvSpPr>
        <p:spPr>
          <a:xfrm>
            <a:off x="8349494" y="5017532"/>
            <a:ext cx="2033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Raspberry - Serveur</a:t>
            </a:r>
          </a:p>
        </p:txBody>
      </p:sp>
      <p:sp>
        <p:nvSpPr>
          <p:cNvPr id="15" name="Organigramme : Stockage à accès direct 14">
            <a:extLst>
              <a:ext uri="{FF2B5EF4-FFF2-40B4-BE49-F238E27FC236}">
                <a16:creationId xmlns:a16="http://schemas.microsoft.com/office/drawing/2014/main" id="{EC80218E-8DED-4BF6-83D8-E9DE433C4270}"/>
              </a:ext>
            </a:extLst>
          </p:cNvPr>
          <p:cNvSpPr/>
          <p:nvPr/>
        </p:nvSpPr>
        <p:spPr>
          <a:xfrm rot="16200000">
            <a:off x="7631908" y="1364456"/>
            <a:ext cx="1071562" cy="1143000"/>
          </a:xfrm>
          <a:prstGeom prst="flowChartMagneticDrum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BDD MySQL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1E720673-688E-46C0-A40E-58C8A5A17726}"/>
              </a:ext>
            </a:extLst>
          </p:cNvPr>
          <p:cNvGrpSpPr/>
          <p:nvPr/>
        </p:nvGrpSpPr>
        <p:grpSpPr>
          <a:xfrm>
            <a:off x="1755397" y="1791349"/>
            <a:ext cx="2547106" cy="1735075"/>
            <a:chOff x="4439749" y="2590800"/>
            <a:chExt cx="3200400" cy="2472291"/>
          </a:xfrm>
        </p:grpSpPr>
        <p:pic>
          <p:nvPicPr>
            <p:cNvPr id="18" name="Image 17" descr="Une image contenant équipement électronique, circuit&#10;&#10;Description générée automatiquement">
              <a:extLst>
                <a:ext uri="{FF2B5EF4-FFF2-40B4-BE49-F238E27FC236}">
                  <a16:creationId xmlns:a16="http://schemas.microsoft.com/office/drawing/2014/main" id="{20F6B3E5-F745-4D8E-BEB3-8AFCFD66E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749" y="2590800"/>
              <a:ext cx="3200400" cy="2390775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AE9C7FB4-D194-40EA-BD98-CC271DDC5E7E}"/>
                </a:ext>
              </a:extLst>
            </p:cNvPr>
            <p:cNvSpPr txBox="1"/>
            <p:nvPr/>
          </p:nvSpPr>
          <p:spPr>
            <a:xfrm>
              <a:off x="4439749" y="4536833"/>
              <a:ext cx="3200400" cy="526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GrovePi</a:t>
              </a:r>
              <a:endParaRPr lang="fr-FR" dirty="0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EA22C476-2ECE-4C14-A072-0816BDB4A4FA}"/>
              </a:ext>
            </a:extLst>
          </p:cNvPr>
          <p:cNvGrpSpPr/>
          <p:nvPr/>
        </p:nvGrpSpPr>
        <p:grpSpPr>
          <a:xfrm>
            <a:off x="1755397" y="3623531"/>
            <a:ext cx="2547374" cy="1837578"/>
            <a:chOff x="1844921" y="2805111"/>
            <a:chExt cx="2547374" cy="1837578"/>
          </a:xfrm>
        </p:grpSpPr>
        <p:pic>
          <p:nvPicPr>
            <p:cNvPr id="3" name="Image 2" descr="Une image contenant équipement électronique, circuit&#10;&#10;Description générée automatiquement">
              <a:extLst>
                <a:ext uri="{FF2B5EF4-FFF2-40B4-BE49-F238E27FC236}">
                  <a16:creationId xmlns:a16="http://schemas.microsoft.com/office/drawing/2014/main" id="{0B85680B-1ACF-4CB3-B9E6-34A8CB6DA0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-17821"/>
            <a:stretch/>
          </p:blipFill>
          <p:spPr>
            <a:xfrm>
              <a:off x="1844921" y="2805111"/>
              <a:ext cx="2547105" cy="1802058"/>
            </a:xfrm>
            <a:prstGeom prst="rect">
              <a:avLst/>
            </a:prstGeom>
          </p:spPr>
        </p:pic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0F208C33-8DAB-4BD1-90FB-A04BB82BC8DF}"/>
                </a:ext>
              </a:extLst>
            </p:cNvPr>
            <p:cNvSpPr txBox="1"/>
            <p:nvPr/>
          </p:nvSpPr>
          <p:spPr>
            <a:xfrm>
              <a:off x="1845190" y="4273357"/>
              <a:ext cx="254710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Raspberry 3b</a:t>
              </a:r>
            </a:p>
          </p:txBody>
        </p: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0874D5D6-2772-4C3F-9AD4-DFDC06F8D0CD}"/>
              </a:ext>
            </a:extLst>
          </p:cNvPr>
          <p:cNvSpPr txBox="1"/>
          <p:nvPr/>
        </p:nvSpPr>
        <p:spPr>
          <a:xfrm>
            <a:off x="2837703" y="679834"/>
            <a:ext cx="1464799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err="1"/>
              <a:t>IotProject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2F4CA70-BEA2-457A-9CE2-AF9418A4584E}"/>
              </a:ext>
            </a:extLst>
          </p:cNvPr>
          <p:cNvSpPr txBox="1"/>
          <p:nvPr/>
        </p:nvSpPr>
        <p:spPr>
          <a:xfrm>
            <a:off x="9230422" y="1825406"/>
            <a:ext cx="1464799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err="1"/>
              <a:t>SiteWeb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C3A4FB3-056B-4643-9152-8335456EFEC6}"/>
              </a:ext>
            </a:extLst>
          </p:cNvPr>
          <p:cNvSpPr txBox="1"/>
          <p:nvPr/>
        </p:nvSpPr>
        <p:spPr>
          <a:xfrm>
            <a:off x="7440053" y="3284549"/>
            <a:ext cx="146479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err="1"/>
              <a:t>IotWebApi</a:t>
            </a:r>
            <a:endParaRPr lang="fr-FR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031BA3C-71BF-465F-86A3-B815B062417F}"/>
              </a:ext>
            </a:extLst>
          </p:cNvPr>
          <p:cNvCxnSpPr>
            <a:stCxn id="6" idx="3"/>
            <a:endCxn id="15" idx="0"/>
          </p:cNvCxnSpPr>
          <p:nvPr/>
        </p:nvCxnSpPr>
        <p:spPr>
          <a:xfrm>
            <a:off x="4302502" y="1003000"/>
            <a:ext cx="3293687" cy="932956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20F612E-5C13-467A-BCF1-FAB593E09575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274731" y="1326165"/>
            <a:ext cx="295372" cy="762191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0DCA6F56-9EE2-4E9F-933A-A99721DEFE41}"/>
              </a:ext>
            </a:extLst>
          </p:cNvPr>
          <p:cNvCxnSpPr>
            <a:cxnSpLocks/>
            <a:stCxn id="20" idx="0"/>
            <a:endCxn id="15" idx="1"/>
          </p:cNvCxnSpPr>
          <p:nvPr/>
        </p:nvCxnSpPr>
        <p:spPr>
          <a:xfrm flipH="1" flipV="1">
            <a:off x="8167689" y="2471737"/>
            <a:ext cx="4764" cy="812812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97EB0835-83F4-4559-B9C3-434F60FDDF39}"/>
              </a:ext>
            </a:extLst>
          </p:cNvPr>
          <p:cNvCxnSpPr>
            <a:cxnSpLocks/>
            <a:stCxn id="17" idx="1"/>
            <a:endCxn id="20" idx="3"/>
          </p:cNvCxnSpPr>
          <p:nvPr/>
        </p:nvCxnSpPr>
        <p:spPr>
          <a:xfrm flipH="1">
            <a:off x="8904852" y="2148572"/>
            <a:ext cx="325570" cy="1320643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0074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86</Words>
  <Application>Microsoft Office PowerPoint</Application>
  <PresentationFormat>Grand écran</PresentationFormat>
  <Paragraphs>37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Emmanuel Lemaistre</dc:creator>
  <cp:lastModifiedBy>Emmanuel Lemaistre</cp:lastModifiedBy>
  <cp:revision>9</cp:revision>
  <dcterms:created xsi:type="dcterms:W3CDTF">2020-10-07T20:21:28Z</dcterms:created>
  <dcterms:modified xsi:type="dcterms:W3CDTF">2020-11-23T21:35:32Z</dcterms:modified>
</cp:coreProperties>
</file>