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828" autoAdjust="0"/>
    <p:restoredTop sz="94660"/>
  </p:normalViewPr>
  <p:slideViewPr>
    <p:cSldViewPr>
      <p:cViewPr>
        <p:scale>
          <a:sx n="70" d="100"/>
          <a:sy n="70" d="100"/>
        </p:scale>
        <p:origin x="-16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D7DCA-61F2-4063-B21C-91D0D74FA031}" type="datetimeFigureOut">
              <a:rPr lang="zh-TW" altLang="en-US" smtClean="0"/>
              <a:t>2016/3/2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0B06-54C7-486A-B1A9-21123E8C88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Creating </a:t>
            </a:r>
            <a:r>
              <a:rPr lang="en-US" altLang="zh-TW" b="1" dirty="0" err="1" smtClean="0"/>
              <a:t>Tvheadend</a:t>
            </a:r>
            <a:r>
              <a:rPr lang="en-US" altLang="zh-TW" b="1" dirty="0" smtClean="0"/>
              <a:t> Image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altLang="zh-TW" sz="2400" dirty="0" smtClean="0"/>
          </a:p>
          <a:p>
            <a:pPr algn="l"/>
            <a:r>
              <a:rPr lang="en-US" altLang="zh-TW" sz="2400" dirty="0" smtClean="0"/>
              <a:t>Manu Chen</a:t>
            </a:r>
          </a:p>
          <a:p>
            <a:pPr algn="l"/>
            <a:r>
              <a:rPr lang="en-US" altLang="zh-TW" sz="2400" dirty="0" smtClean="0"/>
              <a:t>2016/03/02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311487" y="4419600"/>
            <a:ext cx="602729" cy="6463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scan</a:t>
            </a:r>
          </a:p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15544" y="2057400"/>
            <a:ext cx="172034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sb</a:t>
            </a:r>
            <a:r>
              <a:rPr lang="en-US" altLang="zh-TW" dirty="0" smtClean="0"/>
              <a:t>&gt;/tv407build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3600" y="2057400"/>
            <a:ext cx="2267544" cy="369332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&lt;dir&gt;/build/</a:t>
            </a:r>
            <a:r>
              <a:rPr lang="en-US" altLang="zh-TW" dirty="0" err="1" smtClean="0"/>
              <a:t>Dockerfile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9" idx="3"/>
            <a:endCxn id="8" idx="1"/>
          </p:cNvCxnSpPr>
          <p:nvPr/>
        </p:nvCxnSpPr>
        <p:spPr>
          <a:xfrm>
            <a:off x="4401144" y="2242066"/>
            <a:ext cx="914400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圖案 15"/>
          <p:cNvCxnSpPr>
            <a:stCxn id="5" idx="3"/>
          </p:cNvCxnSpPr>
          <p:nvPr/>
        </p:nvCxnSpPr>
        <p:spPr>
          <a:xfrm flipV="1">
            <a:off x="2914216" y="4407932"/>
            <a:ext cx="997589" cy="33483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圖案 17"/>
          <p:cNvCxnSpPr/>
          <p:nvPr/>
        </p:nvCxnSpPr>
        <p:spPr>
          <a:xfrm rot="5400000" flipH="1" flipV="1">
            <a:off x="4127543" y="2501857"/>
            <a:ext cx="1066800" cy="482687"/>
          </a:xfrm>
          <a:prstGeom prst="bentConnector3">
            <a:avLst>
              <a:gd name="adj1" fmla="val -1173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圖案 18"/>
          <p:cNvCxnSpPr/>
          <p:nvPr/>
        </p:nvCxnSpPr>
        <p:spPr>
          <a:xfrm rot="5400000" flipH="1" flipV="1">
            <a:off x="4238454" y="3559433"/>
            <a:ext cx="946666" cy="381000"/>
          </a:xfrm>
          <a:prstGeom prst="bentConnector3">
            <a:avLst>
              <a:gd name="adj1" fmla="val -19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06687" y="3048000"/>
            <a:ext cx="2352760" cy="369332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&lt;dir&gt;/build/libiconv.tgz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387687" y="4038600"/>
            <a:ext cx="2183483" cy="369332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&lt;dir&gt;/build/tv407.tgz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14400" y="762000"/>
            <a:ext cx="4066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Create source image</a:t>
            </a:r>
            <a:endParaRPr lang="zh-TW" alt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048000" y="3276600"/>
            <a:ext cx="172034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sb</a:t>
            </a:r>
            <a:r>
              <a:rPr lang="en-US" altLang="zh-TW" dirty="0" smtClean="0"/>
              <a:t>&gt;/tv407build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5800" y="1944469"/>
            <a:ext cx="3266856" cy="369332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&lt;dir&gt;/build/</a:t>
            </a:r>
            <a:r>
              <a:rPr lang="en-US" altLang="zh-TW" dirty="0" smtClean="0"/>
              <a:t>docker-compose.yml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070857" y="2096869"/>
            <a:ext cx="533400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85800" y="2438400"/>
            <a:ext cx="2317879" cy="369332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&lt;dir&gt;/build/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install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4400" y="762000"/>
            <a:ext cx="352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Create raw image</a:t>
            </a:r>
            <a:endParaRPr lang="zh-TW" altLang="en-US" sz="3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24400" y="1981200"/>
            <a:ext cx="218200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sb</a:t>
            </a:r>
            <a:r>
              <a:rPr lang="en-US" altLang="zh-TW" dirty="0" smtClean="0"/>
              <a:t>&gt;/tv407build_img</a:t>
            </a:r>
            <a:endParaRPr lang="zh-TW" altLang="en-US" dirty="0"/>
          </a:p>
        </p:txBody>
      </p:sp>
      <p:cxnSp>
        <p:nvCxnSpPr>
          <p:cNvPr id="24" name="圖案 23"/>
          <p:cNvCxnSpPr/>
          <p:nvPr/>
        </p:nvCxnSpPr>
        <p:spPr>
          <a:xfrm flipV="1">
            <a:off x="3429000" y="2133600"/>
            <a:ext cx="938604" cy="468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圖案 28"/>
          <p:cNvCxnSpPr>
            <a:stCxn id="8" idx="3"/>
          </p:cNvCxnSpPr>
          <p:nvPr/>
        </p:nvCxnSpPr>
        <p:spPr>
          <a:xfrm flipV="1">
            <a:off x="4768343" y="2438400"/>
            <a:ext cx="794257" cy="1022866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十邊形 29"/>
          <p:cNvSpPr/>
          <p:nvPr/>
        </p:nvSpPr>
        <p:spPr>
          <a:xfrm>
            <a:off x="4114800" y="1600200"/>
            <a:ext cx="304800" cy="381000"/>
          </a:xfrm>
          <a:prstGeom prst="dec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十邊形 30"/>
          <p:cNvSpPr/>
          <p:nvPr/>
        </p:nvSpPr>
        <p:spPr>
          <a:xfrm>
            <a:off x="6781800" y="2971800"/>
            <a:ext cx="304800" cy="381000"/>
          </a:xfrm>
          <a:prstGeom prst="dec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867400" y="4876800"/>
            <a:ext cx="118179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tv407_raw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rot="5400000">
            <a:off x="5372100" y="36195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553200" y="3962400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export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600200" y="5791200"/>
            <a:ext cx="466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 The file install comes from repository </a:t>
            </a:r>
            <a:r>
              <a:rPr lang="en-US" altLang="zh-TW" dirty="0" err="1" smtClean="0"/>
              <a:t>tvmod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066800" y="1981200"/>
            <a:ext cx="1706493" cy="369332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&lt;dir&gt;/</a:t>
            </a:r>
            <a:r>
              <a:rPr lang="en-US" altLang="zh-TW" dirty="0" err="1" smtClean="0"/>
              <a:t>D</a:t>
            </a:r>
            <a:r>
              <a:rPr lang="en-US" altLang="zh-TW" dirty="0" err="1" smtClean="0"/>
              <a:t>ockerfile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505200" y="2133600"/>
            <a:ext cx="1480057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66800" y="2475131"/>
            <a:ext cx="1898148" cy="369332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&lt;dir&gt;/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modules.tgz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4400" y="762000"/>
            <a:ext cx="4920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Create </a:t>
            </a:r>
            <a:r>
              <a:rPr lang="en-US" altLang="zh-TW" sz="3600" b="1" dirty="0" err="1" smtClean="0"/>
              <a:t>Tvheadend</a:t>
            </a:r>
            <a:r>
              <a:rPr lang="en-US" altLang="zh-TW" sz="3600" b="1" dirty="0" smtClean="0"/>
              <a:t> image</a:t>
            </a:r>
            <a:endParaRPr lang="zh-TW" altLang="en-US" sz="3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05400" y="2017931"/>
            <a:ext cx="172675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sb</a:t>
            </a:r>
            <a:r>
              <a:rPr lang="en-US" altLang="zh-TW" dirty="0" smtClean="0"/>
              <a:t>&gt;/</a:t>
            </a:r>
            <a:r>
              <a:rPr lang="en-US" altLang="zh-TW" dirty="0" err="1" smtClean="0"/>
              <a:t>tvheadend</a:t>
            </a:r>
            <a:endParaRPr lang="zh-TW" altLang="en-US" dirty="0"/>
          </a:p>
        </p:txBody>
      </p:sp>
      <p:cxnSp>
        <p:nvCxnSpPr>
          <p:cNvPr id="24" name="圖案 23"/>
          <p:cNvCxnSpPr/>
          <p:nvPr/>
        </p:nvCxnSpPr>
        <p:spPr>
          <a:xfrm flipV="1">
            <a:off x="3505200" y="2170331"/>
            <a:ext cx="938604" cy="468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143000" y="3200400"/>
            <a:ext cx="118179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tv407_raw</a:t>
            </a:r>
            <a:endParaRPr lang="zh-TW" altLang="en-US" dirty="0"/>
          </a:p>
        </p:txBody>
      </p:sp>
      <p:cxnSp>
        <p:nvCxnSpPr>
          <p:cNvPr id="21" name="圖案 20"/>
          <p:cNvCxnSpPr>
            <a:endCxn id="15" idx="2"/>
          </p:cNvCxnSpPr>
          <p:nvPr/>
        </p:nvCxnSpPr>
        <p:spPr>
          <a:xfrm flipV="1">
            <a:off x="3810000" y="2387263"/>
            <a:ext cx="2158778" cy="1041738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057400" y="5105400"/>
            <a:ext cx="466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 The file install comes from repository </a:t>
            </a:r>
            <a:r>
              <a:rPr lang="en-US" altLang="zh-TW" dirty="0" err="1" smtClean="0"/>
              <a:t>tvmod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82</Words>
  <Application>Microsoft Office PowerPoint</Application>
  <PresentationFormat>如螢幕大小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Creating Tvheadend Image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Manu Chen</dc:creator>
  <cp:lastModifiedBy>Manu Chen</cp:lastModifiedBy>
  <cp:revision>11</cp:revision>
  <dcterms:created xsi:type="dcterms:W3CDTF">2016-03-02T01:56:50Z</dcterms:created>
  <dcterms:modified xsi:type="dcterms:W3CDTF">2016-03-02T02:54:54Z</dcterms:modified>
</cp:coreProperties>
</file>