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164" d="100"/>
          <a:sy n="164" d="100"/>
        </p:scale>
        <p:origin x="48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54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424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7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935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0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357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6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069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837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272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985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F95C-C923-4177-A543-A5A548E83F54}" type="datetimeFigureOut">
              <a:rPr lang="en-DE" smtClean="0"/>
              <a:t>3/23/21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244D-497E-4374-A18B-D8E8CC9ADC1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800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199B9EE5-D3DE-47C9-A41F-C5C4E9954A4A}"/>
              </a:ext>
            </a:extLst>
          </p:cNvPr>
          <p:cNvSpPr/>
          <p:nvPr/>
        </p:nvSpPr>
        <p:spPr>
          <a:xfrm>
            <a:off x="2952750" y="4082021"/>
            <a:ext cx="6781800" cy="354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Height Helper (Obtain same height for all processes)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8831265-3974-F347-A5CF-16675F3AB8F5}"/>
              </a:ext>
            </a:extLst>
          </p:cNvPr>
          <p:cNvGrpSpPr/>
          <p:nvPr/>
        </p:nvGrpSpPr>
        <p:grpSpPr>
          <a:xfrm>
            <a:off x="927100" y="360000"/>
            <a:ext cx="5816600" cy="3542021"/>
            <a:chOff x="927100" y="360000"/>
            <a:chExt cx="5816600" cy="354202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75CC9A8-4DFA-400C-A483-D4F7992D9C8C}"/>
                </a:ext>
              </a:extLst>
            </p:cNvPr>
            <p:cNvSpPr/>
            <p:nvPr/>
          </p:nvSpPr>
          <p:spPr>
            <a:xfrm>
              <a:off x="2665975" y="1260000"/>
              <a:ext cx="1080000" cy="72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Cr. / </a:t>
              </a:r>
              <a:r>
                <a:rPr lang="en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upd</a:t>
              </a:r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. test cases</a:t>
              </a:r>
              <a:b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C4E553-33EC-4921-A4A5-88572F6FE807}"/>
                </a:ext>
              </a:extLst>
            </p:cNvPr>
            <p:cNvCxnSpPr>
              <a:cxnSpLocks/>
            </p:cNvCxnSpPr>
            <p:nvPr/>
          </p:nvCxnSpPr>
          <p:spPr>
            <a:xfrm>
              <a:off x="1923681" y="1620000"/>
              <a:ext cx="742294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975E25-E1BA-4803-9AD4-37CBE3A3E8B6}"/>
                </a:ext>
              </a:extLst>
            </p:cNvPr>
            <p:cNvSpPr txBox="1"/>
            <p:nvPr/>
          </p:nvSpPr>
          <p:spPr>
            <a:xfrm>
              <a:off x="1804269" y="1219890"/>
              <a:ext cx="849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Acceptance</a:t>
              </a:r>
              <a:b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criteria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377BC4A-D52D-4029-BD3B-5EED707DDEA1}"/>
                </a:ext>
              </a:extLst>
            </p:cNvPr>
            <p:cNvCxnSpPr>
              <a:cxnSpLocks/>
              <a:stCxn id="6" idx="2"/>
              <a:endCxn id="92" idx="0"/>
            </p:cNvCxnSpPr>
            <p:nvPr/>
          </p:nvCxnSpPr>
          <p:spPr>
            <a:xfrm>
              <a:off x="3205975" y="1980000"/>
              <a:ext cx="0" cy="18000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60FB58E4-909B-4024-B1E3-DC65588F6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5977" y="2340000"/>
              <a:ext cx="360000" cy="360000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9579EE-999E-456B-9EA5-5C34C929E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5300" y="1440000"/>
              <a:ext cx="360000" cy="360000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B78630-169F-45B8-B9F9-045058400FC2}"/>
                </a:ext>
              </a:extLst>
            </p:cNvPr>
            <p:cNvGrpSpPr/>
            <p:nvPr/>
          </p:nvGrpSpPr>
          <p:grpSpPr>
            <a:xfrm>
              <a:off x="3115975" y="1746616"/>
              <a:ext cx="180000" cy="180000"/>
              <a:chOff x="3605892" y="3338999"/>
              <a:chExt cx="180000" cy="18000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572371B-2C8D-4C46-83ED-903760470520}"/>
                  </a:ext>
                </a:extLst>
              </p:cNvPr>
              <p:cNvSpPr/>
              <p:nvPr/>
            </p:nvSpPr>
            <p:spPr>
              <a:xfrm>
                <a:off x="3605892" y="3338999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1" name="Multiplication Sign 80">
                <a:extLst>
                  <a:ext uri="{FF2B5EF4-FFF2-40B4-BE49-F238E27FC236}">
                    <a16:creationId xmlns:a16="http://schemas.microsoft.com/office/drawing/2014/main" id="{85FEEC61-63A5-45E1-80AE-D7CCFE19BD93}"/>
                  </a:ext>
                </a:extLst>
              </p:cNvPr>
              <p:cNvSpPr/>
              <p:nvPr/>
            </p:nvSpPr>
            <p:spPr>
              <a:xfrm rot="18900000">
                <a:off x="3623892" y="3356999"/>
                <a:ext cx="144000" cy="144000"/>
              </a:xfrm>
              <a:prstGeom prst="mathMultiply">
                <a:avLst>
                  <a:gd name="adj1" fmla="val 5843"/>
                </a:avLst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92" name="Flowchart: Alternate Process 91">
              <a:extLst>
                <a:ext uri="{FF2B5EF4-FFF2-40B4-BE49-F238E27FC236}">
                  <a16:creationId xmlns:a16="http://schemas.microsoft.com/office/drawing/2014/main" id="{9B95D081-F40B-4BB6-9A4F-6523046CE9B0}"/>
                </a:ext>
              </a:extLst>
            </p:cNvPr>
            <p:cNvSpPr/>
            <p:nvPr/>
          </p:nvSpPr>
          <p:spPr>
            <a:xfrm>
              <a:off x="2665975" y="2160000"/>
              <a:ext cx="1080000" cy="72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Create test plan</a:t>
              </a:r>
              <a:b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D21B010-C785-42E7-8927-919829044C47}"/>
                </a:ext>
              </a:extLst>
            </p:cNvPr>
            <p:cNvGrpSpPr/>
            <p:nvPr/>
          </p:nvGrpSpPr>
          <p:grpSpPr>
            <a:xfrm>
              <a:off x="3115975" y="2654161"/>
              <a:ext cx="180000" cy="180000"/>
              <a:chOff x="3605892" y="3338999"/>
              <a:chExt cx="180000" cy="1800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389FEA4-7A72-48BF-A2EA-220D42C2BC5F}"/>
                  </a:ext>
                </a:extLst>
              </p:cNvPr>
              <p:cNvSpPr/>
              <p:nvPr/>
            </p:nvSpPr>
            <p:spPr>
              <a:xfrm>
                <a:off x="3605892" y="3338999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5" name="Multiplication Sign 94">
                <a:extLst>
                  <a:ext uri="{FF2B5EF4-FFF2-40B4-BE49-F238E27FC236}">
                    <a16:creationId xmlns:a16="http://schemas.microsoft.com/office/drawing/2014/main" id="{D73AD493-725C-4391-8028-859072AC7C00}"/>
                  </a:ext>
                </a:extLst>
              </p:cNvPr>
              <p:cNvSpPr/>
              <p:nvPr/>
            </p:nvSpPr>
            <p:spPr>
              <a:xfrm rot="18900000">
                <a:off x="3623892" y="3356999"/>
                <a:ext cx="144000" cy="144000"/>
              </a:xfrm>
              <a:prstGeom prst="mathMultiply">
                <a:avLst>
                  <a:gd name="adj1" fmla="val 5843"/>
                </a:avLst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1350639-F842-42B2-8473-ED59D9C33B97}"/>
                </a:ext>
              </a:extLst>
            </p:cNvPr>
            <p:cNvCxnSpPr>
              <a:cxnSpLocks/>
            </p:cNvCxnSpPr>
            <p:nvPr/>
          </p:nvCxnSpPr>
          <p:spPr>
            <a:xfrm>
              <a:off x="1923681" y="2520000"/>
              <a:ext cx="742294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25D92EB-BF3B-4AF6-A390-63FD3C64E6D1}"/>
                </a:ext>
              </a:extLst>
            </p:cNvPr>
            <p:cNvSpPr txBox="1"/>
            <p:nvPr/>
          </p:nvSpPr>
          <p:spPr>
            <a:xfrm>
              <a:off x="1813890" y="2119890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b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03158AB-C236-4924-9DA5-DB742CECC500}"/>
                </a:ext>
              </a:extLst>
            </p:cNvPr>
            <p:cNvSpPr txBox="1"/>
            <p:nvPr/>
          </p:nvSpPr>
          <p:spPr>
            <a:xfrm>
              <a:off x="1323388" y="2687836"/>
              <a:ext cx="885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Release</a:t>
              </a:r>
              <a:b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approaching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74084F1-6B86-4EE2-8B20-B03ACC84B4F3}"/>
                </a:ext>
              </a:extLst>
            </p:cNvPr>
            <p:cNvSpPr txBox="1"/>
            <p:nvPr/>
          </p:nvSpPr>
          <p:spPr>
            <a:xfrm>
              <a:off x="1220121" y="1787835"/>
              <a:ext cx="1090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Change request</a:t>
              </a:r>
              <a:b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raised</a:t>
              </a:r>
            </a:p>
          </p:txBody>
        </p:sp>
        <p:sp>
          <p:nvSpPr>
            <p:cNvPr id="101" name="Flowchart: Alternate Process 100">
              <a:extLst>
                <a:ext uri="{FF2B5EF4-FFF2-40B4-BE49-F238E27FC236}">
                  <a16:creationId xmlns:a16="http://schemas.microsoft.com/office/drawing/2014/main" id="{B63F37E7-C1DC-4A22-B350-4A3F53865792}"/>
                </a:ext>
              </a:extLst>
            </p:cNvPr>
            <p:cNvSpPr/>
            <p:nvPr/>
          </p:nvSpPr>
          <p:spPr>
            <a:xfrm>
              <a:off x="3927600" y="2160000"/>
              <a:ext cx="1080000" cy="72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Test plan execution</a:t>
              </a:r>
              <a:b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2C11CFE-9ADA-48AB-B5AB-EB6E0EFAE8D3}"/>
                </a:ext>
              </a:extLst>
            </p:cNvPr>
            <p:cNvGrpSpPr/>
            <p:nvPr/>
          </p:nvGrpSpPr>
          <p:grpSpPr>
            <a:xfrm>
              <a:off x="4377600" y="2653200"/>
              <a:ext cx="180000" cy="180000"/>
              <a:chOff x="3605892" y="3338999"/>
              <a:chExt cx="180000" cy="18000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E8365C8-14AC-4979-9B36-33A137DFDF4A}"/>
                  </a:ext>
                </a:extLst>
              </p:cNvPr>
              <p:cNvSpPr/>
              <p:nvPr/>
            </p:nvSpPr>
            <p:spPr>
              <a:xfrm>
                <a:off x="3605892" y="3338999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4" name="Multiplication Sign 103">
                <a:extLst>
                  <a:ext uri="{FF2B5EF4-FFF2-40B4-BE49-F238E27FC236}">
                    <a16:creationId xmlns:a16="http://schemas.microsoft.com/office/drawing/2014/main" id="{EEC16FE1-C15D-4B18-A313-0541F4ADA51A}"/>
                  </a:ext>
                </a:extLst>
              </p:cNvPr>
              <p:cNvSpPr/>
              <p:nvPr/>
            </p:nvSpPr>
            <p:spPr>
              <a:xfrm rot="18900000">
                <a:off x="3623892" y="3356999"/>
                <a:ext cx="144000" cy="144000"/>
              </a:xfrm>
              <a:prstGeom prst="mathMultiply">
                <a:avLst>
                  <a:gd name="adj1" fmla="val 5843"/>
                </a:avLst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E7245A0-2D1F-4560-9F68-C282566739DB}"/>
                </a:ext>
              </a:extLst>
            </p:cNvPr>
            <p:cNvCxnSpPr>
              <a:cxnSpLocks/>
              <a:stCxn id="92" idx="3"/>
              <a:endCxn id="101" idx="1"/>
            </p:cNvCxnSpPr>
            <p:nvPr/>
          </p:nvCxnSpPr>
          <p:spPr>
            <a:xfrm>
              <a:off x="3745975" y="2520000"/>
              <a:ext cx="181625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7EEA1084-2AFC-4D9B-A847-70C563DB580F}"/>
                </a:ext>
              </a:extLst>
            </p:cNvPr>
            <p:cNvSpPr/>
            <p:nvPr/>
          </p:nvSpPr>
          <p:spPr>
            <a:xfrm flipV="1">
              <a:off x="3025975" y="3060000"/>
              <a:ext cx="360000" cy="54000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35A6D5-5F99-4320-9D58-000FB7572DD6}"/>
                </a:ext>
              </a:extLst>
            </p:cNvPr>
            <p:cNvCxnSpPr>
              <a:cxnSpLocks/>
              <a:stCxn id="92" idx="2"/>
              <a:endCxn id="108" idx="2"/>
            </p:cNvCxnSpPr>
            <p:nvPr/>
          </p:nvCxnSpPr>
          <p:spPr>
            <a:xfrm>
              <a:off x="3205975" y="2880000"/>
              <a:ext cx="0" cy="18000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D252249-0A23-4DCC-8281-59D6342503D0}"/>
                </a:ext>
              </a:extLst>
            </p:cNvPr>
            <p:cNvSpPr txBox="1"/>
            <p:nvPr/>
          </p:nvSpPr>
          <p:spPr>
            <a:xfrm>
              <a:off x="2851551" y="3628800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Test plan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: Folded Corner 110">
              <a:extLst>
                <a:ext uri="{FF2B5EF4-FFF2-40B4-BE49-F238E27FC236}">
                  <a16:creationId xmlns:a16="http://schemas.microsoft.com/office/drawing/2014/main" id="{7948500D-719A-45D9-BE79-9266FEEE72DE}"/>
                </a:ext>
              </a:extLst>
            </p:cNvPr>
            <p:cNvSpPr/>
            <p:nvPr/>
          </p:nvSpPr>
          <p:spPr>
            <a:xfrm flipV="1">
              <a:off x="4287600" y="3060000"/>
              <a:ext cx="360000" cy="54000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AE4A474-88DD-471B-8989-29C9610F296A}"/>
                </a:ext>
              </a:extLst>
            </p:cNvPr>
            <p:cNvCxnSpPr>
              <a:cxnSpLocks/>
              <a:stCxn id="101" idx="2"/>
              <a:endCxn id="111" idx="2"/>
            </p:cNvCxnSpPr>
            <p:nvPr/>
          </p:nvCxnSpPr>
          <p:spPr>
            <a:xfrm>
              <a:off x="4467600" y="2880000"/>
              <a:ext cx="0" cy="18000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1B32AAB-8E05-40FF-B39C-7116C8526ED0}"/>
                </a:ext>
              </a:extLst>
            </p:cNvPr>
            <p:cNvSpPr txBox="1"/>
            <p:nvPr/>
          </p:nvSpPr>
          <p:spPr>
            <a:xfrm>
              <a:off x="4064400" y="3628800"/>
              <a:ext cx="8018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Test report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: Folded Corner 115">
              <a:extLst>
                <a:ext uri="{FF2B5EF4-FFF2-40B4-BE49-F238E27FC236}">
                  <a16:creationId xmlns:a16="http://schemas.microsoft.com/office/drawing/2014/main" id="{E90543A7-BF2D-4777-AC07-BB638F1DEC7E}"/>
                </a:ext>
              </a:extLst>
            </p:cNvPr>
            <p:cNvSpPr/>
            <p:nvPr/>
          </p:nvSpPr>
          <p:spPr>
            <a:xfrm flipV="1">
              <a:off x="4244400" y="1260000"/>
              <a:ext cx="360000" cy="54000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7B530A5-3B36-44C7-8628-3DB03FAE3D1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745975" y="1620000"/>
              <a:ext cx="508525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2CA3AD1-4AE9-4E75-9BED-C9553851F9A9}"/>
                </a:ext>
              </a:extLst>
            </p:cNvPr>
            <p:cNvSpPr txBox="1"/>
            <p:nvPr/>
          </p:nvSpPr>
          <p:spPr>
            <a:xfrm>
              <a:off x="3942000" y="1832918"/>
              <a:ext cx="888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Test case(s)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B8294108-4A88-4EC3-B8C1-D33147AECE04}"/>
                </a:ext>
              </a:extLst>
            </p:cNvPr>
            <p:cNvSpPr/>
            <p:nvPr/>
          </p:nvSpPr>
          <p:spPr>
            <a:xfrm>
              <a:off x="5007600" y="1260000"/>
              <a:ext cx="1080000" cy="72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54000" rIns="54000"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Test suite maintenance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0EC90A9-C34E-49E9-B9A2-7F5613273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4400" y="1620000"/>
              <a:ext cx="41210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8A17E74-2CC5-4376-8886-8037F7D7B372}"/>
                </a:ext>
              </a:extLst>
            </p:cNvPr>
            <p:cNvSpPr/>
            <p:nvPr/>
          </p:nvSpPr>
          <p:spPr>
            <a:xfrm>
              <a:off x="6267600" y="1440000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3FB7C48-AF44-43BC-8B83-51436C9B6BE5}"/>
                </a:ext>
              </a:extLst>
            </p:cNvPr>
            <p:cNvSpPr/>
            <p:nvPr/>
          </p:nvSpPr>
          <p:spPr>
            <a:xfrm>
              <a:off x="5187600" y="2340000"/>
              <a:ext cx="360000" cy="36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95A5F1B-AD54-4370-BF83-3C1B4840A77E}"/>
                </a:ext>
              </a:extLst>
            </p:cNvPr>
            <p:cNvCxnSpPr>
              <a:cxnSpLocks/>
              <a:stCxn id="101" idx="3"/>
              <a:endCxn id="133" idx="2"/>
            </p:cNvCxnSpPr>
            <p:nvPr/>
          </p:nvCxnSpPr>
          <p:spPr>
            <a:xfrm>
              <a:off x="5007600" y="2520000"/>
              <a:ext cx="18000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9A77AEE6-0E16-4CDB-9030-4D8C6F75AB37}"/>
                </a:ext>
              </a:extLst>
            </p:cNvPr>
            <p:cNvCxnSpPr>
              <a:cxnSpLocks/>
              <a:stCxn id="132" idx="2"/>
              <a:endCxn id="126" idx="3"/>
            </p:cNvCxnSpPr>
            <p:nvPr/>
          </p:nvCxnSpPr>
          <p:spPr>
            <a:xfrm flipH="1">
              <a:off x="6087600" y="1620000"/>
              <a:ext cx="18000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40F66CD-ECBF-4C5F-969E-7C13D78C92C4}"/>
                </a:ext>
              </a:extLst>
            </p:cNvPr>
            <p:cNvSpPr txBox="1"/>
            <p:nvPr/>
          </p:nvSpPr>
          <p:spPr>
            <a:xfrm>
              <a:off x="4302000" y="360000"/>
              <a:ext cx="1170416" cy="72000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lIns="180000" tIns="136800" bIns="90000" rtlCol="0">
              <a:no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Refactoring</a:t>
              </a:r>
            </a:p>
          </p:txBody>
        </p:sp>
        <p:sp>
          <p:nvSpPr>
            <p:cNvPr id="142" name="Left Bracket 141">
              <a:extLst>
                <a:ext uri="{FF2B5EF4-FFF2-40B4-BE49-F238E27FC236}">
                  <a16:creationId xmlns:a16="http://schemas.microsoft.com/office/drawing/2014/main" id="{5A1DE797-C67F-4B92-B821-60836522BAD9}"/>
                </a:ext>
              </a:extLst>
            </p:cNvPr>
            <p:cNvSpPr/>
            <p:nvPr/>
          </p:nvSpPr>
          <p:spPr>
            <a:xfrm>
              <a:off x="4392000" y="450000"/>
              <a:ext cx="180000" cy="540000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BC87406-DD6A-49C6-BDF9-7F8877225799}"/>
                </a:ext>
              </a:extLst>
            </p:cNvPr>
            <p:cNvCxnSpPr>
              <a:cxnSpLocks/>
              <a:stCxn id="141" idx="2"/>
            </p:cNvCxnSpPr>
            <p:nvPr/>
          </p:nvCxnSpPr>
          <p:spPr>
            <a:xfrm>
              <a:off x="4887208" y="1080000"/>
              <a:ext cx="480392" cy="180000"/>
            </a:xfrm>
            <a:prstGeom prst="line">
              <a:avLst/>
            </a:prstGeom>
            <a:ln w="15875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81C2FD0-B756-432F-956E-B3F8D093793E}"/>
                </a:ext>
              </a:extLst>
            </p:cNvPr>
            <p:cNvSpPr txBox="1"/>
            <p:nvPr/>
          </p:nvSpPr>
          <p:spPr>
            <a:xfrm>
              <a:off x="5569200" y="360000"/>
              <a:ext cx="1076204" cy="72000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lIns="180000" tIns="136800" bIns="90000" rtlCol="0">
              <a:no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DE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case </a:t>
              </a:r>
              <a:b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reduction</a:t>
              </a:r>
            </a:p>
          </p:txBody>
        </p:sp>
        <p:sp>
          <p:nvSpPr>
            <p:cNvPr id="145" name="Left Bracket 144">
              <a:extLst>
                <a:ext uri="{FF2B5EF4-FFF2-40B4-BE49-F238E27FC236}">
                  <a16:creationId xmlns:a16="http://schemas.microsoft.com/office/drawing/2014/main" id="{06B87221-3A25-4925-A905-EBD028088FA2}"/>
                </a:ext>
              </a:extLst>
            </p:cNvPr>
            <p:cNvSpPr/>
            <p:nvPr/>
          </p:nvSpPr>
          <p:spPr>
            <a:xfrm>
              <a:off x="5655600" y="450000"/>
              <a:ext cx="180000" cy="540000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6BC9CA4-5C2B-4762-8916-FEF8F6E3126B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 flipH="1">
              <a:off x="5739200" y="1080000"/>
              <a:ext cx="368102" cy="180000"/>
            </a:xfrm>
            <a:prstGeom prst="line">
              <a:avLst/>
            </a:prstGeom>
            <a:ln w="15875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20D0EE5-DD40-4A9A-B56E-384F3B43122E}"/>
                </a:ext>
              </a:extLst>
            </p:cNvPr>
            <p:cNvSpPr/>
            <p:nvPr/>
          </p:nvSpPr>
          <p:spPr>
            <a:xfrm>
              <a:off x="927100" y="1170000"/>
              <a:ext cx="5816600" cy="273202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9AA877B-5F3D-4A61-8D77-7C49EB61E89E}"/>
                </a:ext>
              </a:extLst>
            </p:cNvPr>
            <p:cNvSpPr txBox="1"/>
            <p:nvPr/>
          </p:nvSpPr>
          <p:spPr>
            <a:xfrm rot="16200000">
              <a:off x="-297290" y="2397510"/>
              <a:ext cx="273202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Manual software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75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DE7FBCF-A082-D84B-AA8F-10C2DA0F026C}"/>
              </a:ext>
            </a:extLst>
          </p:cNvPr>
          <p:cNvGrpSpPr/>
          <p:nvPr/>
        </p:nvGrpSpPr>
        <p:grpSpPr>
          <a:xfrm>
            <a:off x="360000" y="1080000"/>
            <a:ext cx="4852787" cy="3542020"/>
            <a:chOff x="360000" y="1080000"/>
            <a:chExt cx="4852787" cy="3542020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75CC9A8-4DFA-400C-A483-D4F7992D9C8C}"/>
                </a:ext>
              </a:extLst>
            </p:cNvPr>
            <p:cNvSpPr/>
            <p:nvPr/>
          </p:nvSpPr>
          <p:spPr>
            <a:xfrm>
              <a:off x="900000" y="2430000"/>
              <a:ext cx="1080000" cy="72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Identify relevant test cases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8B2514-C954-4672-8D8D-F14A54812886}"/>
                </a:ext>
              </a:extLst>
            </p:cNvPr>
            <p:cNvSpPr/>
            <p:nvPr/>
          </p:nvSpPr>
          <p:spPr>
            <a:xfrm>
              <a:off x="360000" y="2610000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F12DC-B2F9-4C40-899B-A1DCEE1A1DF6}"/>
                </a:ext>
              </a:extLst>
            </p:cNvPr>
            <p:cNvSpPr/>
            <p:nvPr/>
          </p:nvSpPr>
          <p:spPr>
            <a:xfrm>
              <a:off x="4680000" y="2610000"/>
              <a:ext cx="360000" cy="36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C4E553-33EC-4921-A4A5-88572F6FE807}"/>
                </a:ext>
              </a:extLst>
            </p:cNvPr>
            <p:cNvCxnSpPr>
              <a:stCxn id="7" idx="6"/>
              <a:endCxn id="6" idx="1"/>
            </p:cNvCxnSpPr>
            <p:nvPr/>
          </p:nvCxnSpPr>
          <p:spPr>
            <a:xfrm>
              <a:off x="720000" y="2790000"/>
              <a:ext cx="18000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377BC4A-D52D-4029-BD3B-5EED707DDEA1}"/>
                </a:ext>
              </a:extLst>
            </p:cNvPr>
            <p:cNvCxnSpPr>
              <a:cxnSpLocks/>
              <a:stCxn id="6" idx="3"/>
              <a:endCxn id="39" idx="1"/>
            </p:cNvCxnSpPr>
            <p:nvPr/>
          </p:nvCxnSpPr>
          <p:spPr>
            <a:xfrm>
              <a:off x="1980000" y="2790000"/>
              <a:ext cx="180001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B5ADB64-529B-48CD-8DB6-86ADA6CEC74E}"/>
                </a:ext>
              </a:extLst>
            </p:cNvPr>
            <p:cNvSpPr/>
            <p:nvPr/>
          </p:nvSpPr>
          <p:spPr>
            <a:xfrm>
              <a:off x="3420000" y="2430000"/>
              <a:ext cx="1080000" cy="72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r>
                <a:rPr lang="en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ssign</a:t>
              </a:r>
              <a:r>
                <a:rPr lang="en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test cases to testers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1873EC2-135E-43BE-A3FE-FA888DC8A320}"/>
                </a:ext>
              </a:extLst>
            </p:cNvPr>
            <p:cNvCxnSpPr>
              <a:cxnSpLocks/>
              <a:stCxn id="37" idx="3"/>
              <a:endCxn id="11" idx="2"/>
            </p:cNvCxnSpPr>
            <p:nvPr/>
          </p:nvCxnSpPr>
          <p:spPr>
            <a:xfrm>
              <a:off x="4500000" y="2790000"/>
              <a:ext cx="18000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Rectangle: Folded Corner 40">
              <a:extLst>
                <a:ext uri="{FF2B5EF4-FFF2-40B4-BE49-F238E27FC236}">
                  <a16:creationId xmlns:a16="http://schemas.microsoft.com/office/drawing/2014/main" id="{2B2C90ED-4D74-4B94-8678-9D474FA89019}"/>
                </a:ext>
              </a:extLst>
            </p:cNvPr>
            <p:cNvSpPr/>
            <p:nvPr/>
          </p:nvSpPr>
          <p:spPr>
            <a:xfrm flipV="1">
              <a:off x="3780000" y="3600000"/>
              <a:ext cx="360000" cy="54000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281CF1B-D49B-4B5F-A4E0-99E1A9DF7A5C}"/>
                </a:ext>
              </a:extLst>
            </p:cNvPr>
            <p:cNvCxnSpPr>
              <a:cxnSpLocks/>
              <a:stCxn id="37" idx="2"/>
              <a:endCxn id="41" idx="2"/>
            </p:cNvCxnSpPr>
            <p:nvPr/>
          </p:nvCxnSpPr>
          <p:spPr>
            <a:xfrm>
              <a:off x="3960000" y="3150000"/>
              <a:ext cx="0" cy="45000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498246-8CAF-4688-87D9-6B385A6403AB}"/>
                </a:ext>
              </a:extLst>
            </p:cNvPr>
            <p:cNvSpPr txBox="1"/>
            <p:nvPr/>
          </p:nvSpPr>
          <p:spPr>
            <a:xfrm>
              <a:off x="3605576" y="4158000"/>
              <a:ext cx="7088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Test plan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75B1A9E-B261-447E-9983-4E5285149AB9}"/>
                </a:ext>
              </a:extLst>
            </p:cNvPr>
            <p:cNvGrpSpPr/>
            <p:nvPr/>
          </p:nvGrpSpPr>
          <p:grpSpPr>
            <a:xfrm>
              <a:off x="900000" y="1080000"/>
              <a:ext cx="1080000" cy="1350000"/>
              <a:chOff x="2520000" y="1080000"/>
              <a:chExt cx="1080000" cy="135000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5EF4A1-F650-4949-9CDB-45F874FEC436}"/>
                  </a:ext>
                </a:extLst>
              </p:cNvPr>
              <p:cNvSpPr txBox="1"/>
              <p:nvPr/>
            </p:nvSpPr>
            <p:spPr>
              <a:xfrm>
                <a:off x="2520000" y="1080000"/>
                <a:ext cx="1080000" cy="720000"/>
              </a:xfrm>
              <a:prstGeom prst="rect">
                <a:avLst/>
              </a:prstGeom>
              <a:solidFill>
                <a:srgbClr val="008000"/>
              </a:solidFill>
            </p:spPr>
            <p:txBody>
              <a:bodyPr wrap="none" lIns="180000" tIns="136800" bIns="90000" rtlCol="0">
                <a:noAutofit/>
              </a:bodyPr>
              <a:lstStyle/>
              <a:p>
                <a:r>
                  <a:rPr lang="en-DE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case</a:t>
                </a:r>
                <a:br>
                  <a:rPr lang="en-DE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DE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selection</a:t>
                </a:r>
              </a:p>
            </p:txBody>
          </p:sp>
          <p:sp>
            <p:nvSpPr>
              <p:cNvPr id="54" name="Left Bracket 53">
                <a:extLst>
                  <a:ext uri="{FF2B5EF4-FFF2-40B4-BE49-F238E27FC236}">
                    <a16:creationId xmlns:a16="http://schemas.microsoft.com/office/drawing/2014/main" id="{FF7BD835-9BD9-4023-9AE7-31BFEA72B769}"/>
                  </a:ext>
                </a:extLst>
              </p:cNvPr>
              <p:cNvSpPr/>
              <p:nvPr/>
            </p:nvSpPr>
            <p:spPr>
              <a:xfrm>
                <a:off x="2610000" y="1170000"/>
                <a:ext cx="180000" cy="540000"/>
              </a:xfrm>
              <a:prstGeom prst="leftBracket">
                <a:avLst>
                  <a:gd name="adj" fmla="val 0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20EB21D-C1F6-4D16-B785-DA8FD779404E}"/>
                  </a:ext>
                </a:extLst>
              </p:cNvPr>
              <p:cNvCxnSpPr>
                <a:cxnSpLocks/>
                <a:stCxn id="51" idx="2"/>
                <a:endCxn id="6" idx="0"/>
              </p:cNvCxnSpPr>
              <p:nvPr/>
            </p:nvCxnSpPr>
            <p:spPr>
              <a:xfrm>
                <a:off x="3060000" y="1800000"/>
                <a:ext cx="0" cy="630000"/>
              </a:xfrm>
              <a:prstGeom prst="line">
                <a:avLst/>
              </a:prstGeom>
              <a:ln w="15875">
                <a:solidFill>
                  <a:srgbClr val="008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E4F0F1-3C91-4865-A828-F8222E06FA97}"/>
                </a:ext>
              </a:extLst>
            </p:cNvPr>
            <p:cNvSpPr txBox="1"/>
            <p:nvPr/>
          </p:nvSpPr>
          <p:spPr>
            <a:xfrm>
              <a:off x="3420000" y="1080000"/>
              <a:ext cx="1346880" cy="72000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lIns="180000" tIns="136800" bIns="90000" rtlCol="0">
              <a:no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s</a:t>
              </a:r>
              <a:r>
                <a:rPr lang="en-DE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chedule</a:t>
              </a:r>
              <a:b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optimization</a:t>
              </a:r>
            </a:p>
          </p:txBody>
        </p:sp>
        <p:sp>
          <p:nvSpPr>
            <p:cNvPr id="65" name="Left Bracket 64">
              <a:extLst>
                <a:ext uri="{FF2B5EF4-FFF2-40B4-BE49-F238E27FC236}">
                  <a16:creationId xmlns:a16="http://schemas.microsoft.com/office/drawing/2014/main" id="{B1B70D84-5C0F-47C4-8E83-9CA9C558F97C}"/>
                </a:ext>
              </a:extLst>
            </p:cNvPr>
            <p:cNvSpPr/>
            <p:nvPr/>
          </p:nvSpPr>
          <p:spPr>
            <a:xfrm>
              <a:off x="3510000" y="1170000"/>
              <a:ext cx="180000" cy="540000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2908ED-2177-4447-8F81-4B5F4AA58168}"/>
                </a:ext>
              </a:extLst>
            </p:cNvPr>
            <p:cNvCxnSpPr>
              <a:cxnSpLocks/>
              <a:stCxn id="64" idx="2"/>
              <a:endCxn id="37" idx="0"/>
            </p:cNvCxnSpPr>
            <p:nvPr/>
          </p:nvCxnSpPr>
          <p:spPr>
            <a:xfrm flipH="1">
              <a:off x="3960000" y="1800000"/>
              <a:ext cx="133440" cy="630000"/>
            </a:xfrm>
            <a:prstGeom prst="line">
              <a:avLst/>
            </a:prstGeom>
            <a:ln w="15875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ECEB5177-938C-40B4-A5D6-AE0A3AD048E3}"/>
                </a:ext>
              </a:extLst>
            </p:cNvPr>
            <p:cNvSpPr/>
            <p:nvPr/>
          </p:nvSpPr>
          <p:spPr>
            <a:xfrm>
              <a:off x="2160001" y="2430000"/>
              <a:ext cx="1080000" cy="72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Prioritize</a:t>
              </a:r>
              <a:br>
                <a:rPr lang="de-DE" sz="1200" dirty="0"/>
              </a:br>
              <a:r>
                <a:rPr lang="de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test</a:t>
              </a:r>
              <a:r>
                <a:rPr lang="de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de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cases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0B27F10-E161-4E28-858F-D384CB44528C}"/>
                </a:ext>
              </a:extLst>
            </p:cNvPr>
            <p:cNvCxnSpPr>
              <a:cxnSpLocks/>
              <a:stCxn id="39" idx="3"/>
              <a:endCxn id="37" idx="1"/>
            </p:cNvCxnSpPr>
            <p:nvPr/>
          </p:nvCxnSpPr>
          <p:spPr>
            <a:xfrm>
              <a:off x="3240001" y="2790000"/>
              <a:ext cx="179999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0E03753-1552-4D9F-BF1E-1EC4489D790A}"/>
                </a:ext>
              </a:extLst>
            </p:cNvPr>
            <p:cNvGrpSpPr/>
            <p:nvPr/>
          </p:nvGrpSpPr>
          <p:grpSpPr>
            <a:xfrm>
              <a:off x="2070003" y="1080000"/>
              <a:ext cx="1259997" cy="1350000"/>
              <a:chOff x="2519999" y="1080000"/>
              <a:chExt cx="1259997" cy="135000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35F4217-0A0C-45CB-9846-C66B3DBF58BA}"/>
                  </a:ext>
                </a:extLst>
              </p:cNvPr>
              <p:cNvSpPr txBox="1"/>
              <p:nvPr/>
            </p:nvSpPr>
            <p:spPr>
              <a:xfrm>
                <a:off x="2519999" y="1080000"/>
                <a:ext cx="1259997" cy="720000"/>
              </a:xfrm>
              <a:prstGeom prst="rect">
                <a:avLst/>
              </a:prstGeom>
              <a:solidFill>
                <a:srgbClr val="008000"/>
              </a:solidFill>
            </p:spPr>
            <p:txBody>
              <a:bodyPr wrap="none" lIns="180000" tIns="136800" bIns="90000" rtlCol="0">
                <a:noAutofit/>
              </a:bodyPr>
              <a:lstStyle/>
              <a:p>
                <a:r>
                  <a:rPr lang="en-DE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case</a:t>
                </a:r>
                <a:br>
                  <a:rPr lang="en-DE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DE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prioritization</a:t>
                </a:r>
              </a:p>
            </p:txBody>
          </p:sp>
          <p:sp>
            <p:nvSpPr>
              <p:cNvPr id="48" name="Left Bracket 47">
                <a:extLst>
                  <a:ext uri="{FF2B5EF4-FFF2-40B4-BE49-F238E27FC236}">
                    <a16:creationId xmlns:a16="http://schemas.microsoft.com/office/drawing/2014/main" id="{F8B98C6E-9D72-49AA-86A7-90E695FC1E6A}"/>
                  </a:ext>
                </a:extLst>
              </p:cNvPr>
              <p:cNvSpPr/>
              <p:nvPr/>
            </p:nvSpPr>
            <p:spPr>
              <a:xfrm>
                <a:off x="2610000" y="1170000"/>
                <a:ext cx="180000" cy="540000"/>
              </a:xfrm>
              <a:prstGeom prst="leftBracket">
                <a:avLst>
                  <a:gd name="adj" fmla="val 0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FE7CA11-3BA5-4F92-B5BC-8D7166E7F630}"/>
                  </a:ext>
                </a:extLst>
              </p:cNvPr>
              <p:cNvCxnSpPr>
                <a:cxnSpLocks/>
                <a:stCxn id="46" idx="2"/>
                <a:endCxn id="39" idx="0"/>
              </p:cNvCxnSpPr>
              <p:nvPr/>
            </p:nvCxnSpPr>
            <p:spPr>
              <a:xfrm flipH="1">
                <a:off x="3149997" y="1800000"/>
                <a:ext cx="1" cy="630000"/>
              </a:xfrm>
              <a:prstGeom prst="line">
                <a:avLst/>
              </a:prstGeom>
              <a:ln w="15875">
                <a:solidFill>
                  <a:srgbClr val="008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2E6697-F70C-4EC4-BDF0-63AD85137503}"/>
                </a:ext>
              </a:extLst>
            </p:cNvPr>
            <p:cNvSpPr txBox="1"/>
            <p:nvPr/>
          </p:nvSpPr>
          <p:spPr>
            <a:xfrm>
              <a:off x="4518366" y="3038400"/>
              <a:ext cx="6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Plan</a:t>
              </a:r>
              <a:b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prepared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8E209100-96A9-45CA-A67F-0C023CB0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60000" y="3708022"/>
              <a:ext cx="360000" cy="360000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768CE7-A0A9-4457-A729-15ECFCF12A02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1440000" y="3150000"/>
              <a:ext cx="0" cy="558022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35B6F8-730E-495F-B29E-9431D9172462}"/>
                </a:ext>
              </a:extLst>
            </p:cNvPr>
            <p:cNvSpPr txBox="1"/>
            <p:nvPr/>
          </p:nvSpPr>
          <p:spPr>
            <a:xfrm>
              <a:off x="692841" y="4068022"/>
              <a:ext cx="149432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Change request for </a:t>
              </a:r>
              <a:b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missing / outdated test </a:t>
              </a:r>
              <a:b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case description(s)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84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44D75AD-B0C0-BE42-A265-2EE5C9DE51A0}"/>
              </a:ext>
            </a:extLst>
          </p:cNvPr>
          <p:cNvGrpSpPr/>
          <p:nvPr/>
        </p:nvGrpSpPr>
        <p:grpSpPr>
          <a:xfrm>
            <a:off x="360000" y="1010087"/>
            <a:ext cx="6300000" cy="3536235"/>
            <a:chOff x="360000" y="1010087"/>
            <a:chExt cx="6300000" cy="3536235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75CC9A8-4DFA-400C-A483-D4F7992D9C8C}"/>
                </a:ext>
              </a:extLst>
            </p:cNvPr>
            <p:cNvSpPr/>
            <p:nvPr/>
          </p:nvSpPr>
          <p:spPr>
            <a:xfrm>
              <a:off x="1440000" y="1980000"/>
              <a:ext cx="1080000" cy="72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meta attributes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8B2514-C954-4672-8D8D-F14A54812886}"/>
                </a:ext>
              </a:extLst>
            </p:cNvPr>
            <p:cNvSpPr/>
            <p:nvPr/>
          </p:nvSpPr>
          <p:spPr>
            <a:xfrm>
              <a:off x="360000" y="2160000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17E6F-D6B1-41F5-894C-85E7173AEEE2}"/>
                </a:ext>
              </a:extLst>
            </p:cNvPr>
            <p:cNvGrpSpPr/>
            <p:nvPr/>
          </p:nvGrpSpPr>
          <p:grpSpPr>
            <a:xfrm>
              <a:off x="2880000" y="2160000"/>
              <a:ext cx="360000" cy="360000"/>
              <a:chOff x="2917658" y="2183731"/>
              <a:chExt cx="360000" cy="36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95B952-5238-47BD-8BD3-0FD358D34CE9}"/>
                  </a:ext>
                </a:extLst>
              </p:cNvPr>
              <p:cNvSpPr/>
              <p:nvPr/>
            </p:nvSpPr>
            <p:spPr>
              <a:xfrm rot="2700000">
                <a:off x="2917658" y="2183731"/>
                <a:ext cx="360000" cy="3600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" name="Multiplication Sign 8">
                <a:extLst>
                  <a:ext uri="{FF2B5EF4-FFF2-40B4-BE49-F238E27FC236}">
                    <a16:creationId xmlns:a16="http://schemas.microsoft.com/office/drawing/2014/main" id="{4746F977-68AE-453F-BD40-C8B57CCB8561}"/>
                  </a:ext>
                </a:extLst>
              </p:cNvPr>
              <p:cNvSpPr/>
              <p:nvPr/>
            </p:nvSpPr>
            <p:spPr>
              <a:xfrm>
                <a:off x="2935658" y="2201731"/>
                <a:ext cx="324000" cy="324000"/>
              </a:xfrm>
              <a:prstGeom prst="mathMultiply">
                <a:avLst>
                  <a:gd name="adj1" fmla="val 8667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F12DC-B2F9-4C40-899B-A1DCEE1A1DF6}"/>
                </a:ext>
              </a:extLst>
            </p:cNvPr>
            <p:cNvSpPr/>
            <p:nvPr/>
          </p:nvSpPr>
          <p:spPr>
            <a:xfrm>
              <a:off x="6300000" y="2160000"/>
              <a:ext cx="360000" cy="36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C4E553-33EC-4921-A4A5-88572F6FE807}"/>
                </a:ext>
              </a:extLst>
            </p:cNvPr>
            <p:cNvCxnSpPr>
              <a:cxnSpLocks/>
              <a:stCxn id="7" idx="6"/>
              <a:endCxn id="6" idx="1"/>
            </p:cNvCxnSpPr>
            <p:nvPr/>
          </p:nvCxnSpPr>
          <p:spPr>
            <a:xfrm>
              <a:off x="720000" y="2340000"/>
              <a:ext cx="72000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975E25-E1BA-4803-9AD4-37CBE3A3E8B6}"/>
                </a:ext>
              </a:extLst>
            </p:cNvPr>
            <p:cNvSpPr txBox="1"/>
            <p:nvPr/>
          </p:nvSpPr>
          <p:spPr>
            <a:xfrm>
              <a:off x="590088" y="1939890"/>
              <a:ext cx="849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Acceptance</a:t>
              </a:r>
              <a:b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criteria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5E8F09-64FF-4707-9072-D30079D3B463}"/>
                </a:ext>
              </a:extLst>
            </p:cNvPr>
            <p:cNvGrpSpPr/>
            <p:nvPr/>
          </p:nvGrpSpPr>
          <p:grpSpPr>
            <a:xfrm>
              <a:off x="4320000" y="2160000"/>
              <a:ext cx="360000" cy="360000"/>
              <a:chOff x="2917658" y="2183731"/>
              <a:chExt cx="360000" cy="36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D2BB874-BEF2-469F-B13B-43BF51BAA924}"/>
                  </a:ext>
                </a:extLst>
              </p:cNvPr>
              <p:cNvSpPr/>
              <p:nvPr/>
            </p:nvSpPr>
            <p:spPr>
              <a:xfrm rot="2700000">
                <a:off x="2917658" y="2183731"/>
                <a:ext cx="360000" cy="3600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9" name="Multiplication Sign 18">
                <a:extLst>
                  <a:ext uri="{FF2B5EF4-FFF2-40B4-BE49-F238E27FC236}">
                    <a16:creationId xmlns:a16="http://schemas.microsoft.com/office/drawing/2014/main" id="{87F54F98-8469-4C09-878E-122B862DCF13}"/>
                  </a:ext>
                </a:extLst>
              </p:cNvPr>
              <p:cNvSpPr/>
              <p:nvPr/>
            </p:nvSpPr>
            <p:spPr>
              <a:xfrm>
                <a:off x="2935658" y="2201731"/>
                <a:ext cx="324000" cy="324000"/>
              </a:xfrm>
              <a:prstGeom prst="mathMultiply">
                <a:avLst>
                  <a:gd name="adj1" fmla="val 8667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DC250131-4872-45A9-AA55-6814D62850CC}"/>
                </a:ext>
              </a:extLst>
            </p:cNvPr>
            <p:cNvSpPr/>
            <p:nvPr/>
          </p:nvSpPr>
          <p:spPr>
            <a:xfrm>
              <a:off x="3240000" y="2880000"/>
              <a:ext cx="1080000" cy="72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Define</a:t>
              </a:r>
              <a:r>
                <a:rPr lang="de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de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new</a:t>
              </a:r>
              <a:r>
                <a:rPr lang="de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de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test</a:t>
              </a:r>
              <a:r>
                <a:rPr lang="de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de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steps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EBD0F85-DA57-4BA8-BB95-90DCDC96BDD9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rot="16200000" flipH="1">
              <a:off x="2824416" y="2824416"/>
              <a:ext cx="647192" cy="18397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377BC4A-D52D-4029-BD3B-5EED707DDEA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520000" y="2340000"/>
              <a:ext cx="285441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B1B0F2A-E272-43E6-9BBE-FA911170D95A}"/>
                </a:ext>
              </a:extLst>
            </p:cNvPr>
            <p:cNvCxnSpPr>
              <a:cxnSpLocks/>
            </p:cNvCxnSpPr>
            <p:nvPr/>
          </p:nvCxnSpPr>
          <p:spPr>
            <a:xfrm>
              <a:off x="4754559" y="2340000"/>
              <a:ext cx="285441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17F28793-2655-4C47-8351-88A031880783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320000" y="2592807"/>
              <a:ext cx="180000" cy="64719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B5ADB64-529B-48CD-8DB6-86ADA6CEC74E}"/>
                </a:ext>
              </a:extLst>
            </p:cNvPr>
            <p:cNvSpPr/>
            <p:nvPr/>
          </p:nvSpPr>
          <p:spPr>
            <a:xfrm>
              <a:off x="5040000" y="1980000"/>
              <a:ext cx="1080000" cy="72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Store </a:t>
              </a:r>
              <a:r>
                <a:rPr lang="en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r>
                <a:rPr lang="de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est</a:t>
              </a:r>
              <a:r>
                <a:rPr lang="de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r>
                <a:rPr lang="de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ase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1873EC2-135E-43BE-A3FE-FA888DC8A320}"/>
                </a:ext>
              </a:extLst>
            </p:cNvPr>
            <p:cNvCxnSpPr>
              <a:cxnSpLocks/>
              <a:stCxn id="37" idx="3"/>
              <a:endCxn id="11" idx="2"/>
            </p:cNvCxnSpPr>
            <p:nvPr/>
          </p:nvCxnSpPr>
          <p:spPr>
            <a:xfrm>
              <a:off x="6120000" y="2340000"/>
              <a:ext cx="18000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Rectangle: Folded Corner 40">
              <a:extLst>
                <a:ext uri="{FF2B5EF4-FFF2-40B4-BE49-F238E27FC236}">
                  <a16:creationId xmlns:a16="http://schemas.microsoft.com/office/drawing/2014/main" id="{2B2C90ED-4D74-4B94-8678-9D474FA89019}"/>
                </a:ext>
              </a:extLst>
            </p:cNvPr>
            <p:cNvSpPr/>
            <p:nvPr/>
          </p:nvSpPr>
          <p:spPr>
            <a:xfrm flipV="1">
              <a:off x="5400000" y="2880000"/>
              <a:ext cx="360000" cy="54000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281CF1B-D49B-4B5F-A4E0-99E1A9DF7A5C}"/>
                </a:ext>
              </a:extLst>
            </p:cNvPr>
            <p:cNvCxnSpPr>
              <a:cxnSpLocks/>
              <a:stCxn id="37" idx="2"/>
              <a:endCxn id="41" idx="2"/>
            </p:cNvCxnSpPr>
            <p:nvPr/>
          </p:nvCxnSpPr>
          <p:spPr>
            <a:xfrm>
              <a:off x="5580000" y="2700000"/>
              <a:ext cx="0" cy="18000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A095063-990A-4218-A846-CBABCFBE39FB}"/>
                </a:ext>
              </a:extLst>
            </p:cNvPr>
            <p:cNvCxnSpPr>
              <a:cxnSpLocks/>
            </p:cNvCxnSpPr>
            <p:nvPr/>
          </p:nvCxnSpPr>
          <p:spPr>
            <a:xfrm>
              <a:off x="3314559" y="2340000"/>
              <a:ext cx="930882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DD7E4F-E6C1-45F4-A17E-A1917B470D10}"/>
                </a:ext>
              </a:extLst>
            </p:cNvPr>
            <p:cNvSpPr txBox="1"/>
            <p:nvPr/>
          </p:nvSpPr>
          <p:spPr>
            <a:xfrm>
              <a:off x="3113819" y="1939890"/>
              <a:ext cx="957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r>
                <a:rPr lang="de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 </a:t>
              </a:r>
              <a:r>
                <a:rPr lang="de-DE" sz="10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new</a:t>
              </a:r>
              <a:r>
                <a:rPr lang="de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de-DE" sz="10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steps</a:t>
              </a:r>
              <a:endParaRPr lang="en-DE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de-DE" sz="10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required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9E402D-3B63-410D-98B2-465C8A7AB4EF}"/>
                </a:ext>
              </a:extLst>
            </p:cNvPr>
            <p:cNvSpPr txBox="1"/>
            <p:nvPr/>
          </p:nvSpPr>
          <p:spPr>
            <a:xfrm>
              <a:off x="3116949" y="2411272"/>
              <a:ext cx="780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r>
                <a:rPr lang="de-DE" sz="10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ew</a:t>
              </a:r>
              <a:r>
                <a:rPr lang="de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de-DE" sz="10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steps</a:t>
              </a:r>
              <a:endParaRPr lang="en-DE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de-DE" sz="10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required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498246-8CAF-4688-87D9-6B385A6403AB}"/>
                </a:ext>
              </a:extLst>
            </p:cNvPr>
            <p:cNvSpPr txBox="1"/>
            <p:nvPr/>
          </p:nvSpPr>
          <p:spPr>
            <a:xfrm>
              <a:off x="5211149" y="3438001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Test case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75B1A9E-B261-447E-9983-4E5285149AB9}"/>
                </a:ext>
              </a:extLst>
            </p:cNvPr>
            <p:cNvGrpSpPr/>
            <p:nvPr/>
          </p:nvGrpSpPr>
          <p:grpSpPr>
            <a:xfrm>
              <a:off x="2520000" y="1010087"/>
              <a:ext cx="1080000" cy="1075354"/>
              <a:chOff x="2520000" y="1080000"/>
              <a:chExt cx="1080000" cy="107535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5EF4A1-F650-4949-9CDB-45F874FEC436}"/>
                  </a:ext>
                </a:extLst>
              </p:cNvPr>
              <p:cNvSpPr txBox="1"/>
              <p:nvPr/>
            </p:nvSpPr>
            <p:spPr>
              <a:xfrm>
                <a:off x="2520000" y="1080000"/>
                <a:ext cx="1080000" cy="720000"/>
              </a:xfrm>
              <a:prstGeom prst="rect">
                <a:avLst/>
              </a:prstGeom>
              <a:solidFill>
                <a:srgbClr val="008000"/>
              </a:solidFill>
            </p:spPr>
            <p:txBody>
              <a:bodyPr wrap="none" lIns="180000" tIns="136800" bIns="90000" rtlCol="0">
                <a:noAutofit/>
              </a:bodyPr>
              <a:lstStyle/>
              <a:p>
                <a:r>
                  <a:rPr lang="en-DE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Re-use</a:t>
                </a:r>
                <a:br>
                  <a:rPr lang="en-DE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DE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steps</a:t>
                </a:r>
              </a:p>
            </p:txBody>
          </p:sp>
          <p:sp>
            <p:nvSpPr>
              <p:cNvPr id="54" name="Left Bracket 53">
                <a:extLst>
                  <a:ext uri="{FF2B5EF4-FFF2-40B4-BE49-F238E27FC236}">
                    <a16:creationId xmlns:a16="http://schemas.microsoft.com/office/drawing/2014/main" id="{FF7BD835-9BD9-4023-9AE7-31BFEA72B769}"/>
                  </a:ext>
                </a:extLst>
              </p:cNvPr>
              <p:cNvSpPr/>
              <p:nvPr/>
            </p:nvSpPr>
            <p:spPr>
              <a:xfrm>
                <a:off x="2610000" y="1170000"/>
                <a:ext cx="180000" cy="540000"/>
              </a:xfrm>
              <a:prstGeom prst="leftBracket">
                <a:avLst>
                  <a:gd name="adj" fmla="val 0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20EB21D-C1F6-4D16-B785-DA8FD779404E}"/>
                  </a:ext>
                </a:extLst>
              </p:cNvPr>
              <p:cNvCxnSpPr>
                <a:cxnSpLocks/>
                <a:stCxn id="51" idx="2"/>
              </p:cNvCxnSpPr>
              <p:nvPr/>
            </p:nvCxnSpPr>
            <p:spPr>
              <a:xfrm>
                <a:off x="3060000" y="1800000"/>
                <a:ext cx="0" cy="355354"/>
              </a:xfrm>
              <a:prstGeom prst="line">
                <a:avLst/>
              </a:prstGeom>
              <a:ln w="15875">
                <a:solidFill>
                  <a:srgbClr val="008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0B75C8-AA92-4B04-9AB6-BF73703453DD}"/>
                </a:ext>
              </a:extLst>
            </p:cNvPr>
            <p:cNvSpPr txBox="1"/>
            <p:nvPr/>
          </p:nvSpPr>
          <p:spPr>
            <a:xfrm>
              <a:off x="2905064" y="3826322"/>
              <a:ext cx="1756936" cy="72000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lIns="180000" tIns="136800" bIns="90000" rtlCol="0">
              <a:no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Intentional</a:t>
              </a:r>
            </a:p>
            <a:p>
              <a:r>
                <a:rPr lang="de-DE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under-specification</a:t>
              </a:r>
              <a:endPara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Left Bracket 60">
              <a:extLst>
                <a:ext uri="{FF2B5EF4-FFF2-40B4-BE49-F238E27FC236}">
                  <a16:creationId xmlns:a16="http://schemas.microsoft.com/office/drawing/2014/main" id="{F65178AB-C472-4C0B-A765-7DAA5CAD817C}"/>
                </a:ext>
              </a:extLst>
            </p:cNvPr>
            <p:cNvSpPr/>
            <p:nvPr/>
          </p:nvSpPr>
          <p:spPr>
            <a:xfrm>
              <a:off x="3023819" y="3916322"/>
              <a:ext cx="180000" cy="540000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293325-32E7-466F-AE1B-CCF58A38EB35}"/>
                </a:ext>
              </a:extLst>
            </p:cNvPr>
            <p:cNvCxnSpPr>
              <a:cxnSpLocks/>
              <a:stCxn id="20" idx="2"/>
              <a:endCxn id="60" idx="0"/>
            </p:cNvCxnSpPr>
            <p:nvPr/>
          </p:nvCxnSpPr>
          <p:spPr>
            <a:xfrm>
              <a:off x="3780000" y="3600000"/>
              <a:ext cx="3532" cy="226322"/>
            </a:xfrm>
            <a:prstGeom prst="line">
              <a:avLst/>
            </a:prstGeom>
            <a:ln w="15875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E4F0F1-3C91-4865-A828-F8222E06FA97}"/>
                </a:ext>
              </a:extLst>
            </p:cNvPr>
            <p:cNvSpPr txBox="1"/>
            <p:nvPr/>
          </p:nvSpPr>
          <p:spPr>
            <a:xfrm>
              <a:off x="4932000" y="1010087"/>
              <a:ext cx="1300642" cy="72000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lIns="180000" tIns="136800" bIns="90000" rtlCol="0">
              <a:no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</a:t>
              </a:r>
              <a:r>
                <a:rPr lang="de-DE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</a:t>
              </a:r>
              <a:endPara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  <a:endPara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Left Bracket 64">
              <a:extLst>
                <a:ext uri="{FF2B5EF4-FFF2-40B4-BE49-F238E27FC236}">
                  <a16:creationId xmlns:a16="http://schemas.microsoft.com/office/drawing/2014/main" id="{B1B70D84-5C0F-47C4-8E83-9CA9C558F97C}"/>
                </a:ext>
              </a:extLst>
            </p:cNvPr>
            <p:cNvSpPr/>
            <p:nvPr/>
          </p:nvSpPr>
          <p:spPr>
            <a:xfrm>
              <a:off x="5022000" y="1094272"/>
              <a:ext cx="180000" cy="540000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2908ED-2177-4447-8F81-4B5F4AA58168}"/>
                </a:ext>
              </a:extLst>
            </p:cNvPr>
            <p:cNvCxnSpPr>
              <a:cxnSpLocks/>
              <a:stCxn id="64" idx="2"/>
              <a:endCxn id="37" idx="0"/>
            </p:cNvCxnSpPr>
            <p:nvPr/>
          </p:nvCxnSpPr>
          <p:spPr>
            <a:xfrm flipH="1">
              <a:off x="5580000" y="1730087"/>
              <a:ext cx="2321" cy="249913"/>
            </a:xfrm>
            <a:prstGeom prst="line">
              <a:avLst/>
            </a:prstGeom>
            <a:ln w="15875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04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7A63B3E-6196-324F-902B-0F9C661D2B79}"/>
              </a:ext>
            </a:extLst>
          </p:cNvPr>
          <p:cNvGrpSpPr/>
          <p:nvPr/>
        </p:nvGrpSpPr>
        <p:grpSpPr>
          <a:xfrm>
            <a:off x="542370" y="539603"/>
            <a:ext cx="3660909" cy="3538800"/>
            <a:chOff x="542370" y="539603"/>
            <a:chExt cx="3660909" cy="355418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91B966E-7A53-4247-A166-E87F501F4114}"/>
                </a:ext>
              </a:extLst>
            </p:cNvPr>
            <p:cNvGrpSpPr/>
            <p:nvPr/>
          </p:nvGrpSpPr>
          <p:grpSpPr>
            <a:xfrm>
              <a:off x="720000" y="539603"/>
              <a:ext cx="1635850" cy="1313118"/>
              <a:chOff x="2520000" y="1080000"/>
              <a:chExt cx="1635850" cy="131311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0D34DF7-FD2A-4EB7-A215-BF6F8C650F28}"/>
                  </a:ext>
                </a:extLst>
              </p:cNvPr>
              <p:cNvSpPr txBox="1"/>
              <p:nvPr/>
            </p:nvSpPr>
            <p:spPr>
              <a:xfrm>
                <a:off x="2520000" y="1080000"/>
                <a:ext cx="1635850" cy="720000"/>
              </a:xfrm>
              <a:prstGeom prst="rect">
                <a:avLst/>
              </a:prstGeom>
              <a:solidFill>
                <a:srgbClr val="008000"/>
              </a:solidFill>
            </p:spPr>
            <p:txBody>
              <a:bodyPr wrap="none" lIns="180000" tIns="136800" bIns="90000" rtlCol="0">
                <a:noAutofit/>
              </a:bodyPr>
              <a:lstStyle/>
              <a:p>
                <a:r>
                  <a:rPr lang="en-DE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gap analysis</a:t>
                </a:r>
              </a:p>
            </p:txBody>
          </p:sp>
          <p:sp>
            <p:nvSpPr>
              <p:cNvPr id="71" name="Left Bracket 70">
                <a:extLst>
                  <a:ext uri="{FF2B5EF4-FFF2-40B4-BE49-F238E27FC236}">
                    <a16:creationId xmlns:a16="http://schemas.microsoft.com/office/drawing/2014/main" id="{0A82E33C-D1F4-433D-BC7E-E350FB0335E1}"/>
                  </a:ext>
                </a:extLst>
              </p:cNvPr>
              <p:cNvSpPr/>
              <p:nvPr/>
            </p:nvSpPr>
            <p:spPr>
              <a:xfrm>
                <a:off x="2610000" y="1170000"/>
                <a:ext cx="180000" cy="540000"/>
              </a:xfrm>
              <a:prstGeom prst="leftBracket">
                <a:avLst>
                  <a:gd name="adj" fmla="val 0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1E94D63-12B2-4C9A-9431-14F967159502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2998730" y="1800000"/>
                <a:ext cx="293991" cy="593118"/>
              </a:xfrm>
              <a:prstGeom prst="line">
                <a:avLst/>
              </a:prstGeom>
              <a:ln w="15875">
                <a:solidFill>
                  <a:srgbClr val="008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4E8313A4-BF16-4E16-BA13-D34C5B6EF6EE}"/>
                </a:ext>
              </a:extLst>
            </p:cNvPr>
            <p:cNvSpPr/>
            <p:nvPr/>
          </p:nvSpPr>
          <p:spPr>
            <a:xfrm rot="5400000">
              <a:off x="2412002" y="597953"/>
              <a:ext cx="391220" cy="1975225"/>
            </a:xfrm>
            <a:prstGeom prst="leftBracket">
              <a:avLst>
                <a:gd name="adj" fmla="val 0"/>
              </a:avLst>
            </a:prstGeom>
            <a:ln w="190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766B94D-702E-4415-BB19-90EB2DE5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000" y="2700000"/>
              <a:ext cx="360000" cy="360000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225B5D8-EB85-4E51-9F6B-2F9F8F9574FF}"/>
                </a:ext>
              </a:extLst>
            </p:cNvPr>
            <p:cNvSpPr/>
            <p:nvPr/>
          </p:nvSpPr>
          <p:spPr>
            <a:xfrm>
              <a:off x="720000" y="1800000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112E57F-BBBA-4149-AC80-BA5A41B4D0A8}"/>
                </a:ext>
              </a:extLst>
            </p:cNvPr>
            <p:cNvGrpSpPr/>
            <p:nvPr/>
          </p:nvGrpSpPr>
          <p:grpSpPr>
            <a:xfrm>
              <a:off x="1440000" y="1800000"/>
              <a:ext cx="360000" cy="360000"/>
              <a:chOff x="2917658" y="2183731"/>
              <a:chExt cx="360000" cy="36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A5A1669-432E-4DA3-80E7-5B620C1C71A0}"/>
                  </a:ext>
                </a:extLst>
              </p:cNvPr>
              <p:cNvSpPr/>
              <p:nvPr/>
            </p:nvSpPr>
            <p:spPr>
              <a:xfrm rot="2700000">
                <a:off x="2917658" y="218373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4" name="Multiplication Sign 43">
                <a:extLst>
                  <a:ext uri="{FF2B5EF4-FFF2-40B4-BE49-F238E27FC236}">
                    <a16:creationId xmlns:a16="http://schemas.microsoft.com/office/drawing/2014/main" id="{951FE37A-00BA-4FF9-8FC7-5EEC856928AE}"/>
                  </a:ext>
                </a:extLst>
              </p:cNvPr>
              <p:cNvSpPr/>
              <p:nvPr/>
            </p:nvSpPr>
            <p:spPr>
              <a:xfrm>
                <a:off x="2935658" y="2201731"/>
                <a:ext cx="324000" cy="324000"/>
              </a:xfrm>
              <a:prstGeom prst="mathMultiply">
                <a:avLst>
                  <a:gd name="adj1" fmla="val 8667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41048D8-4A51-452F-8325-1166ED9FC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00" y="1980000"/>
              <a:ext cx="285441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0AD7066E-C11D-49B7-9758-BB785D8538C8}"/>
                </a:ext>
              </a:extLst>
            </p:cNvPr>
            <p:cNvSpPr/>
            <p:nvPr/>
          </p:nvSpPr>
          <p:spPr>
            <a:xfrm>
              <a:off x="2157441" y="1620000"/>
              <a:ext cx="1080000" cy="72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Test </a:t>
              </a:r>
              <a:r>
                <a:rPr lang="en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r>
                <a:rPr lang="de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ase</a:t>
              </a:r>
              <a:r>
                <a:rPr lang="de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DE" sz="1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r>
                <a:rPr lang="de-DE" sz="1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xecution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1D35AFF-5176-41B9-B65C-CB6498AE1E15}"/>
                </a:ext>
              </a:extLst>
            </p:cNvPr>
            <p:cNvCxnSpPr>
              <a:cxnSpLocks/>
            </p:cNvCxnSpPr>
            <p:nvPr/>
          </p:nvCxnSpPr>
          <p:spPr>
            <a:xfrm>
              <a:off x="1874559" y="1980000"/>
              <a:ext cx="285441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D8BEF9-7C0D-4216-81A5-4E3D2A301ECF}"/>
                </a:ext>
              </a:extLst>
            </p:cNvPr>
            <p:cNvSpPr txBox="1"/>
            <p:nvPr/>
          </p:nvSpPr>
          <p:spPr>
            <a:xfrm>
              <a:off x="1265576" y="2249565"/>
              <a:ext cx="7088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Still open</a:t>
              </a:r>
              <a:b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tests?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74BBD22-671F-47E9-B3A1-B67A9AB6386F}"/>
                </a:ext>
              </a:extLst>
            </p:cNvPr>
            <p:cNvSpPr/>
            <p:nvPr/>
          </p:nvSpPr>
          <p:spPr>
            <a:xfrm>
              <a:off x="3420000" y="1800000"/>
              <a:ext cx="360000" cy="36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F422D90-F6D4-4F38-9C73-514D4565F06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1747279" y="1852720"/>
              <a:ext cx="410162" cy="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3FB27F-2FBB-42EB-B8D4-4999CA142216}"/>
                </a:ext>
              </a:extLst>
            </p:cNvPr>
            <p:cNvSpPr txBox="1"/>
            <p:nvPr/>
          </p:nvSpPr>
          <p:spPr>
            <a:xfrm>
              <a:off x="1573192" y="1496889"/>
              <a:ext cx="3481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CD4BE81-1F78-4A1B-848B-971CB151BB23}"/>
                </a:ext>
              </a:extLst>
            </p:cNvPr>
            <p:cNvSpPr txBox="1"/>
            <p:nvPr/>
          </p:nvSpPr>
          <p:spPr>
            <a:xfrm>
              <a:off x="1782000" y="1963587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3575F7D-4320-46A9-8813-621E992BAE32}"/>
                </a:ext>
              </a:extLst>
            </p:cNvPr>
            <p:cNvSpPr txBox="1"/>
            <p:nvPr/>
          </p:nvSpPr>
          <p:spPr>
            <a:xfrm>
              <a:off x="542370" y="3060000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Bug fixed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A4D5A8B-8C78-445A-B3EC-A656F28D9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450" y="2234560"/>
              <a:ext cx="1096991" cy="645165"/>
            </a:xfrm>
            <a:prstGeom prst="bentConnector3">
              <a:avLst>
                <a:gd name="adj1" fmla="val 8357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38D8B28-D625-4CDE-8E4A-A4940DB5F2B3}"/>
                </a:ext>
              </a:extLst>
            </p:cNvPr>
            <p:cNvSpPr txBox="1"/>
            <p:nvPr/>
          </p:nvSpPr>
          <p:spPr>
            <a:xfrm>
              <a:off x="3239398" y="2183778"/>
              <a:ext cx="7088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Test plan</a:t>
              </a:r>
              <a:b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executed</a:t>
              </a:r>
            </a:p>
          </p:txBody>
        </p:sp>
        <p:sp>
          <p:nvSpPr>
            <p:cNvPr id="78" name="Rectangle: Folded Corner 77">
              <a:extLst>
                <a:ext uri="{FF2B5EF4-FFF2-40B4-BE49-F238E27FC236}">
                  <a16:creationId xmlns:a16="http://schemas.microsoft.com/office/drawing/2014/main" id="{64DFD733-1D35-4707-963B-E42A0F2100D2}"/>
                </a:ext>
              </a:extLst>
            </p:cNvPr>
            <p:cNvSpPr/>
            <p:nvPr/>
          </p:nvSpPr>
          <p:spPr>
            <a:xfrm flipV="1">
              <a:off x="1493785" y="3239001"/>
              <a:ext cx="360000" cy="54000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5E8C609-7CF9-47B5-B16D-F65C82081418}"/>
                </a:ext>
              </a:extLst>
            </p:cNvPr>
            <p:cNvCxnSpPr>
              <a:cxnSpLocks/>
              <a:stCxn id="48" idx="2"/>
              <a:endCxn id="78" idx="2"/>
            </p:cNvCxnSpPr>
            <p:nvPr/>
          </p:nvCxnSpPr>
          <p:spPr>
            <a:xfrm flipH="1">
              <a:off x="1673785" y="2340000"/>
              <a:ext cx="1023656" cy="89900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B384F4-1CD1-4E5A-B0B5-C466038D67AB}"/>
                </a:ext>
              </a:extLst>
            </p:cNvPr>
            <p:cNvSpPr txBox="1"/>
            <p:nvPr/>
          </p:nvSpPr>
          <p:spPr>
            <a:xfrm>
              <a:off x="1345046" y="3818055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Artifacts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1A688E7-E4D3-4E48-879C-AF44E0389934}"/>
                </a:ext>
              </a:extLst>
            </p:cNvPr>
            <p:cNvGrpSpPr/>
            <p:nvPr/>
          </p:nvGrpSpPr>
          <p:grpSpPr>
            <a:xfrm>
              <a:off x="1853785" y="3116312"/>
              <a:ext cx="966588" cy="789420"/>
              <a:chOff x="2391066" y="1072064"/>
              <a:chExt cx="966588" cy="613023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5EB07E-FFBA-465A-A2B3-DC0C874DB51C}"/>
                  </a:ext>
                </a:extLst>
              </p:cNvPr>
              <p:cNvSpPr txBox="1"/>
              <p:nvPr/>
            </p:nvSpPr>
            <p:spPr>
              <a:xfrm>
                <a:off x="2518060" y="1072064"/>
                <a:ext cx="839594" cy="613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90000" bIns="90000" rtlCol="0">
                <a:noAutofit/>
              </a:bodyPr>
              <a:lstStyle/>
              <a:p>
                <a:r>
                  <a:rPr lang="en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Coverage,</a:t>
                </a:r>
                <a:br>
                  <a:rPr lang="en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logs,</a:t>
                </a:r>
                <a:br>
                  <a:rPr lang="en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traces,</a:t>
                </a:r>
                <a:br>
                  <a:rPr lang="en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89" name="Left Bracket 88">
                <a:extLst>
                  <a:ext uri="{FF2B5EF4-FFF2-40B4-BE49-F238E27FC236}">
                    <a16:creationId xmlns:a16="http://schemas.microsoft.com/office/drawing/2014/main" id="{B6411E2C-AF71-4A4F-991C-9B9438939F44}"/>
                  </a:ext>
                </a:extLst>
              </p:cNvPr>
              <p:cNvSpPr/>
              <p:nvPr/>
            </p:nvSpPr>
            <p:spPr>
              <a:xfrm>
                <a:off x="2568072" y="1109671"/>
                <a:ext cx="94601" cy="540000"/>
              </a:xfrm>
              <a:prstGeom prst="leftBracket">
                <a:avLst>
                  <a:gd name="adj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E3FA912-3487-4507-A374-8EBE89D45B24}"/>
                  </a:ext>
                </a:extLst>
              </p:cNvPr>
              <p:cNvCxnSpPr>
                <a:cxnSpLocks/>
                <a:stCxn id="88" idx="1"/>
                <a:endCxn id="78" idx="3"/>
              </p:cNvCxnSpPr>
              <p:nvPr/>
            </p:nvCxnSpPr>
            <p:spPr>
              <a:xfrm flipH="1">
                <a:off x="2391066" y="1378576"/>
                <a:ext cx="126994" cy="4448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Rectangle: Folded Corner 97">
              <a:extLst>
                <a:ext uri="{FF2B5EF4-FFF2-40B4-BE49-F238E27FC236}">
                  <a16:creationId xmlns:a16="http://schemas.microsoft.com/office/drawing/2014/main" id="{0BB89FFD-DB8D-41D8-94E4-0627C53D44B9}"/>
                </a:ext>
              </a:extLst>
            </p:cNvPr>
            <p:cNvSpPr/>
            <p:nvPr/>
          </p:nvSpPr>
          <p:spPr>
            <a:xfrm flipV="1">
              <a:off x="2838814" y="3239001"/>
              <a:ext cx="360000" cy="54000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0611D71-CD20-413D-BE8D-4DC797025923}"/>
                </a:ext>
              </a:extLst>
            </p:cNvPr>
            <p:cNvCxnSpPr>
              <a:cxnSpLocks/>
              <a:stCxn id="48" idx="2"/>
              <a:endCxn id="98" idx="2"/>
            </p:cNvCxnSpPr>
            <p:nvPr/>
          </p:nvCxnSpPr>
          <p:spPr>
            <a:xfrm>
              <a:off x="2697441" y="2340000"/>
              <a:ext cx="321373" cy="89900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61DEA50-E2A1-4CD2-BA59-9F46C69DD08B}"/>
                </a:ext>
              </a:extLst>
            </p:cNvPr>
            <p:cNvSpPr txBox="1"/>
            <p:nvPr/>
          </p:nvSpPr>
          <p:spPr>
            <a:xfrm>
              <a:off x="2612330" y="3818055"/>
              <a:ext cx="8018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Test report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A1B8E3-40A0-4B98-858E-DA5CD79E73C1}"/>
                </a:ext>
              </a:extLst>
            </p:cNvPr>
            <p:cNvGrpSpPr/>
            <p:nvPr/>
          </p:nvGrpSpPr>
          <p:grpSpPr>
            <a:xfrm>
              <a:off x="3225800" y="2928494"/>
              <a:ext cx="977479" cy="1165291"/>
              <a:chOff x="3180437" y="-635865"/>
              <a:chExt cx="977479" cy="90490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DE87BC1-D68D-40E3-AF3B-DD6865B1100A}"/>
                  </a:ext>
                </a:extLst>
              </p:cNvPr>
              <p:cNvSpPr txBox="1"/>
              <p:nvPr/>
            </p:nvSpPr>
            <p:spPr>
              <a:xfrm>
                <a:off x="3318322" y="-635865"/>
                <a:ext cx="839594" cy="854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90000" bIns="90000" rtlCol="0">
                <a:noAutofit/>
              </a:bodyPr>
              <a:lstStyle/>
              <a:p>
                <a:r>
                  <a:rPr lang="en-US" sz="1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ID,</a:t>
                </a:r>
                <a:b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DE" sz="1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000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esult</a:t>
                </a:r>
                <a:r>
                  <a:rPr lang="en-US" sz="1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b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un </a:t>
                </a:r>
                <a:r>
                  <a:rPr lang="en-DE" sz="1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00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ime</a:t>
                </a:r>
                <a:r>
                  <a:rPr lang="en-US" sz="1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b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ester,</a:t>
                </a:r>
                <a:b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SUT</a:t>
                </a:r>
                <a:br>
                  <a:rPr lang="en-DE" sz="1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DE" sz="1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000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evision</a:t>
                </a:r>
                <a:r>
                  <a:rPr lang="en-US" sz="1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b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endParaRPr lang="en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Left Bracket 102">
                <a:extLst>
                  <a:ext uri="{FF2B5EF4-FFF2-40B4-BE49-F238E27FC236}">
                    <a16:creationId xmlns:a16="http://schemas.microsoft.com/office/drawing/2014/main" id="{96B8114C-D873-481A-834F-AE3B5823F07B}"/>
                  </a:ext>
                </a:extLst>
              </p:cNvPr>
              <p:cNvSpPr/>
              <p:nvPr/>
            </p:nvSpPr>
            <p:spPr>
              <a:xfrm>
                <a:off x="3371933" y="-581789"/>
                <a:ext cx="93600" cy="850829"/>
              </a:xfrm>
              <a:prstGeom prst="leftBracket">
                <a:avLst>
                  <a:gd name="adj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BEA564F6-6276-4770-BCF1-F808B0A5A979}"/>
                  </a:ext>
                </a:extLst>
              </p:cNvPr>
              <p:cNvCxnSpPr>
                <a:cxnSpLocks/>
                <a:stCxn id="102" idx="1"/>
              </p:cNvCxnSpPr>
              <p:nvPr/>
            </p:nvCxnSpPr>
            <p:spPr>
              <a:xfrm flipH="1" flipV="1">
                <a:off x="3180437" y="-208523"/>
                <a:ext cx="137885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458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199</Words>
  <Application>Microsoft Macintosh PowerPoint</Application>
  <PresentationFormat>Bildschirmpräsentation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Haas</dc:creator>
  <cp:lastModifiedBy>ga63bot</cp:lastModifiedBy>
  <cp:revision>24</cp:revision>
  <dcterms:created xsi:type="dcterms:W3CDTF">2021-03-17T16:17:52Z</dcterms:created>
  <dcterms:modified xsi:type="dcterms:W3CDTF">2021-03-23T17:32:41Z</dcterms:modified>
</cp:coreProperties>
</file>