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"/>
  </p:notesMasterIdLst>
  <p:sldIdLst>
    <p:sldId id="473" r:id="rId3"/>
    <p:sldId id="482" r:id="rId4"/>
    <p:sldId id="505" r:id="rId5"/>
    <p:sldId id="507" r:id="rId6"/>
    <p:sldId id="506" r:id="rId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408" y="-4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Confusion Matrix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50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10287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74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positive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FP </a:t>
            </a:r>
            <a:r>
              <a:rPr lang="en-US" sz="2500">
                <a:latin typeface="PFDinTextCompPro-Italic" panose="02000506020000020004" pitchFamily="2" charset="0"/>
              </a:rPr>
              <a:t>/ actual no = 10/60 = 0.17</a:t>
            </a:r>
            <a:endParaRPr lang="en-US" sz="250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14049</TotalTime>
  <Pages>0</Pages>
  <Words>224</Words>
  <Characters>0</Characters>
  <Application>Microsoft Office PowerPoint</Application>
  <PresentationFormat>Custom</PresentationFormat>
  <Lines>0</Lines>
  <Paragraphs>43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GA_Instructor_Template_Deck</vt:lpstr>
      <vt:lpstr>Agenda</vt:lpstr>
      <vt:lpstr>DATA SCIENCE Confusion Matrix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1761</cp:revision>
  <cp:lastPrinted>2013-03-28T23:13:53Z</cp:lastPrinted>
  <dcterms:modified xsi:type="dcterms:W3CDTF">2015-07-06T01:21:18Z</dcterms:modified>
</cp:coreProperties>
</file>