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8" r:id="rId3"/>
    <p:sldId id="509" r:id="rId4"/>
    <p:sldId id="512" r:id="rId5"/>
    <p:sldId id="511" r:id="rId6"/>
    <p:sldId id="518" r:id="rId7"/>
    <p:sldId id="517" r:id="rId8"/>
    <p:sldId id="539" r:id="rId9"/>
    <p:sldId id="542" r:id="rId10"/>
    <p:sldId id="555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10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Suppose we have a dataset with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a class label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891337" y="2781300"/>
            <a:ext cx="5334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560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 It represents the joint probability of observing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given that that record belongs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00537" y="2851282"/>
            <a:ext cx="457200" cy="8444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doesn’t depend 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is </a:t>
            </a:r>
            <a:r>
              <a:rPr lang="en-US" sz="2800" smtClean="0">
                <a:latin typeface="PFDinTextCompPro-Italic"/>
                <a:cs typeface="PFDinTextCompPro-Italic"/>
              </a:rPr>
              <a:t>generally ignored.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39368" y="3238499"/>
            <a:ext cx="624922" cy="759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785937" y="3086100"/>
            <a:ext cx="685800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>
                <a:latin typeface="PFDinTextCompPro-Medium"/>
                <a:cs typeface="PFDinTextCompPro-Medium"/>
              </a:rPr>
              <a:t>update </a:t>
            </a:r>
            <a:r>
              <a:rPr lang="en-US" sz="300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>
                <a:cs typeface="PFDinTextCompPro-Italic"/>
              </a:rPr>
              <a:t>C</a:t>
            </a:r>
            <a:r>
              <a:rPr lang="en-US" sz="3000">
                <a:latin typeface="PFDinTextCompPro-Italic"/>
                <a:cs typeface="PFDinTextCompPro-Italic"/>
              </a:rPr>
              <a:t> using the data (“evidence”) at our disposal.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14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A: Estimating the full likelihood </a:t>
            </a:r>
            <a:r>
              <a:rPr lang="en-US" sz="28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2000">
              <a:latin typeface="PFDinTextCompPro-Italic"/>
              <a:cs typeface="PFDinTextCompPro-Italic"/>
            </a:endParaRPr>
          </a:p>
          <a:p>
            <a:r>
              <a:rPr lang="en-US" sz="2400" i="1">
                <a:cs typeface="PFDinTextCompPro-Italic"/>
              </a:rPr>
              <a:t>P({x</a:t>
            </a:r>
            <a:r>
              <a:rPr lang="en-US" sz="2400" i="1" baseline="-25000">
                <a:cs typeface="PFDinTextCompPro-Italic"/>
              </a:rPr>
              <a:t>i</a:t>
            </a:r>
            <a:r>
              <a:rPr lang="en-US" sz="2400" i="1">
                <a:cs typeface="PFDinTextCompPro-Italic"/>
              </a:rPr>
              <a:t>}|C) = P({x</a:t>
            </a:r>
            <a:r>
              <a:rPr lang="en-US" sz="2400" i="1" baseline="-25000">
                <a:cs typeface="PFDinTextCompPro-Italic"/>
              </a:rPr>
              <a:t>1</a:t>
            </a:r>
            <a:r>
              <a:rPr lang="en-US" sz="2400" i="1">
                <a:cs typeface="PFDinTextCompPro-Italic"/>
              </a:rPr>
              <a:t>, x</a:t>
            </a:r>
            <a:r>
              <a:rPr lang="en-US" sz="2400" i="1" baseline="-25000">
                <a:cs typeface="PFDinTextCompPro-Italic"/>
              </a:rPr>
              <a:t>2</a:t>
            </a:r>
            <a:r>
              <a:rPr lang="en-US" sz="2400" i="1">
                <a:cs typeface="PFDinTextCompPro-Italic"/>
              </a:rPr>
              <a:t>, …, x</a:t>
            </a:r>
            <a:r>
              <a:rPr lang="en-US" sz="2400" i="1" baseline="-25000">
                <a:cs typeface="PFDinTextCompPro-Italic"/>
              </a:rPr>
              <a:t>n</a:t>
            </a:r>
            <a:r>
              <a:rPr lang="en-US" sz="24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28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957318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2326600"/>
            <a:ext cx="838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In summary,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smtClean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76737" y="1831209"/>
            <a:ext cx="351631" cy="41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014537" y="1257300"/>
            <a:ext cx="457200" cy="416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34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14597</TotalTime>
  <Pages>0</Pages>
  <Words>443</Words>
  <Characters>0</Characters>
  <Application>Microsoft Office PowerPoint</Application>
  <PresentationFormat>Custom</PresentationFormat>
  <Lines>0</Lines>
  <Paragraphs>51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GA_Instructor_Template_Deck</vt:lpstr>
      <vt:lpstr>Agenda</vt:lpstr>
      <vt:lpstr>DATA SCIENCE naive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2265</cp:revision>
  <cp:lastPrinted>2013-03-31T16:37:02Z</cp:lastPrinted>
  <dcterms:modified xsi:type="dcterms:W3CDTF">2015-04-29T03:21:11Z</dcterms:modified>
</cp:coreProperties>
</file>