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97C50-8FFC-4BFB-BB02-9A8B23916443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FF413-C79A-4D99-8228-57862B4DE9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30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1EB-8701-40D6-BFE8-0DE6FFAFA89B}" type="datetime1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Techveda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5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BAD9-F6DD-43F3-8EA4-1B04D9FDA332}" type="datetime1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Techveda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5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679C-1FCC-45AC-9B60-4AB895136369}" type="datetime1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Techveda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A315-1EA6-48FD-952B-37BA2B4C8EC0}" type="datetime1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Techveda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0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8810-8ADD-4975-BC24-DB260B0DC389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Techveda Technologies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3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37A-2F27-49A9-82A3-D4A707E67E3F}" type="datetime1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Techveda Technologies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2C72-C4E3-4B3F-B850-784ACB335218}" type="datetime1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Techveda Technologies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6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4689-51D5-42D5-AB3A-8C51C79B1F0E}" type="datetime1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Techveda Technologies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9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2D1-EEB0-4563-A295-063375EAC050}" type="datetime1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Techveda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0013-5685-43EB-A70C-D39DCB5CCF07}" type="datetime1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Techveda Technologies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9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FE22-B9F5-40BF-81AE-FD15DFC9B83A}" type="datetime1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Techveda Technologies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2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sz="1000"/>
              <a:t>Copyright @ Techveda Technologies</a:t>
            </a:r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FC8FCB2A-4196-419F-976C-5C524942D81D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3928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" name="Picture 1" descr="3D polygons with dots and lines in a white background">
            <a:extLst>
              <a:ext uri="{FF2B5EF4-FFF2-40B4-BE49-F238E27FC236}">
                <a16:creationId xmlns:a16="http://schemas.microsoft.com/office/drawing/2014/main" id="{BCB108E4-BDBC-4E3C-9AAF-71969CC21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74596C6-CB61-482A-8707-35BB9E4A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019649"/>
            <a:ext cx="4838350" cy="48383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096C64-C756-42D7-839F-6574A27B9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87" y="2538000"/>
            <a:ext cx="4320000" cy="432000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A03E3C-B531-4722-88A1-98738378E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3875" y="0"/>
            <a:ext cx="6521820" cy="3260910"/>
            <a:chOff x="0" y="0"/>
            <a:chExt cx="2880000" cy="1440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A65B128-E28F-4E8E-B1CB-D7ECF2719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5B2B2A0-0DB4-48E4-9D06-D0AE01B1D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8BD02F7-7E76-4A7F-808C-52D994142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34000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60000"/>
                </a:schemeClr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ADF31-7E27-4B63-A337-A7CCE26378CC}"/>
              </a:ext>
            </a:extLst>
          </p:cNvPr>
          <p:cNvSpPr txBox="1"/>
          <p:nvPr/>
        </p:nvSpPr>
        <p:spPr>
          <a:xfrm>
            <a:off x="4531862" y="45514"/>
            <a:ext cx="317438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Power BI Task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95B10-4306-4F5D-B0B5-189AF5B1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20" y="6435939"/>
            <a:ext cx="7350795" cy="365125"/>
          </a:xfrm>
        </p:spPr>
        <p:txBody>
          <a:bodyPr/>
          <a:lstStyle/>
          <a:p>
            <a:r>
              <a:rPr lang="en-US" dirty="0"/>
              <a:t>Copyright @ </a:t>
            </a:r>
            <a:r>
              <a:rPr lang="en-US" dirty="0" err="1"/>
              <a:t>Techveda</a:t>
            </a:r>
            <a:r>
              <a:rPr lang="en-US" dirty="0"/>
              <a:t> Technologies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1E0A24C5-CA80-4A9A-A83E-5A4E771150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482410"/>
              </p:ext>
            </p:extLst>
          </p:nvPr>
        </p:nvGraphicFramePr>
        <p:xfrm>
          <a:off x="4907800" y="2386628"/>
          <a:ext cx="2224449" cy="196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14597" imgH="806406" progId="Excel.Sheet.12">
                  <p:embed/>
                </p:oleObj>
              </mc:Choice>
              <mc:Fallback>
                <p:oleObj name="Worksheet" showAsIcon="1" r:id="rId3" imgW="914597" imgH="8064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7800" y="2386628"/>
                        <a:ext cx="2224449" cy="196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140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1ADF31-7E27-4B63-A337-A7CCE26378CC}"/>
              </a:ext>
            </a:extLst>
          </p:cNvPr>
          <p:cNvSpPr txBox="1"/>
          <p:nvPr/>
        </p:nvSpPr>
        <p:spPr>
          <a:xfrm>
            <a:off x="117483" y="66825"/>
            <a:ext cx="4554821" cy="898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79000D-541D-49B2-A38B-AF1FA0C07ACC}"/>
              </a:ext>
            </a:extLst>
          </p:cNvPr>
          <p:cNvSpPr txBox="1"/>
          <p:nvPr/>
        </p:nvSpPr>
        <p:spPr>
          <a:xfrm>
            <a:off x="117483" y="1037690"/>
            <a:ext cx="11855631" cy="538836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700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/>
              <a:t>Movies by Genre representation</a:t>
            </a:r>
          </a:p>
          <a:p>
            <a:pPr indent="-2700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/>
              <a:t>Movies by Certificate representation</a:t>
            </a:r>
          </a:p>
          <a:p>
            <a:pPr indent="-2700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/>
              <a:t>Review word cloud</a:t>
            </a:r>
          </a:p>
          <a:p>
            <a:pPr indent="-2700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/>
              <a:t>Budget in dollars visual (it should show dollar symbol ($) on the visual)</a:t>
            </a:r>
          </a:p>
          <a:p>
            <a:pPr indent="-2700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/>
              <a:t>Collections in dollars visual (it should show dollar symbol ($) on the visual)</a:t>
            </a:r>
          </a:p>
          <a:p>
            <a:pPr indent="-2700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/>
              <a:t>Overall Profit and Profit for each movie (it should show dollar symbol ($) on the visual)</a:t>
            </a:r>
          </a:p>
          <a:p>
            <a:pPr indent="-2700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/>
              <a:t>Oscar nominations Vs Oscar wins</a:t>
            </a:r>
          </a:p>
          <a:p>
            <a:pPr indent="-2700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/>
              <a:t>Movies runtime as a tooltip or any other way open to your imagination</a:t>
            </a:r>
          </a:p>
          <a:p>
            <a:pPr indent="-2700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/>
              <a:t>Genre and Certificate combined information.</a:t>
            </a:r>
          </a:p>
          <a:p>
            <a:pPr indent="-2700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/>
              <a:t>Which certificate movies collected more profit?</a:t>
            </a:r>
          </a:p>
          <a:p>
            <a:pPr indent="-2700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/>
              <a:t>Which Genre movies collected more profit?</a:t>
            </a:r>
          </a:p>
          <a:p>
            <a:pPr indent="-2700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/>
              <a:t>Budgets by Genre and Certificate.</a:t>
            </a:r>
          </a:p>
          <a:p>
            <a:pPr indent="-2700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/>
              <a:t>Any more insights as per your imagination </a:t>
            </a:r>
            <a:r>
              <a:rPr lang="en-US" spc="50" dirty="0">
                <a:sym typeface="Wingdings" panose="05000000000000000000" pitchFamily="2" charset="2"/>
              </a:rPr>
              <a:t> </a:t>
            </a:r>
            <a:endParaRPr lang="en-US" spc="50" dirty="0"/>
          </a:p>
          <a:p>
            <a:pPr indent="-2700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5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95B10-4306-4F5D-B0B5-189AF5B1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483" y="6426050"/>
            <a:ext cx="47164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@ </a:t>
            </a:r>
            <a:r>
              <a:rPr lang="en-US" kern="1200" spc="1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Techveda</a:t>
            </a:r>
            <a:r>
              <a:rPr lang="en-US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Technologies</a:t>
            </a:r>
          </a:p>
        </p:txBody>
      </p:sp>
    </p:spTree>
    <p:extLst>
      <p:ext uri="{BB962C8B-B14F-4D97-AF65-F5344CB8AC3E}">
        <p14:creationId xmlns:p14="http://schemas.microsoft.com/office/powerpoint/2010/main" val="357477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ADF31-7E27-4B63-A337-A7CCE26378CC}"/>
              </a:ext>
            </a:extLst>
          </p:cNvPr>
          <p:cNvSpPr txBox="1"/>
          <p:nvPr/>
        </p:nvSpPr>
        <p:spPr>
          <a:xfrm>
            <a:off x="124036" y="85198"/>
            <a:ext cx="4554821" cy="6120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Mandatory Requirement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79000D-541D-49B2-A38B-AF1FA0C07ACC}"/>
              </a:ext>
            </a:extLst>
          </p:cNvPr>
          <p:cNvSpPr txBox="1"/>
          <p:nvPr/>
        </p:nvSpPr>
        <p:spPr>
          <a:xfrm>
            <a:off x="124036" y="1822772"/>
            <a:ext cx="5848573" cy="4092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2400" spc="50" dirty="0"/>
              <a:t>Create a matrix visual using conditional formatting as shown in example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95B10-4306-4F5D-B0B5-189AF5B1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483" y="6426050"/>
            <a:ext cx="47164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@ </a:t>
            </a:r>
            <a:r>
              <a:rPr lang="en-US" kern="1200" spc="1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Techveda</a:t>
            </a:r>
            <a:r>
              <a:rPr lang="en-US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Technologies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A003248-3BF7-4BBE-83EC-23128A7E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37" y="268287"/>
            <a:ext cx="541972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50598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6E8E2"/>
      </a:lt2>
      <a:accent1>
        <a:srgbClr val="A896C6"/>
      </a:accent1>
      <a:accent2>
        <a:srgbClr val="7F81BA"/>
      </a:accent2>
      <a:accent3>
        <a:srgbClr val="8EA6C2"/>
      </a:accent3>
      <a:accent4>
        <a:srgbClr val="7BADB4"/>
      </a:accent4>
      <a:accent5>
        <a:srgbClr val="83ACA1"/>
      </a:accent5>
      <a:accent6>
        <a:srgbClr val="77AF88"/>
      </a:accent6>
      <a:hlink>
        <a:srgbClr val="758A53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Bell MT</vt:lpstr>
      <vt:lpstr>Calibri</vt:lpstr>
      <vt:lpstr>GlowVTI</vt:lpstr>
      <vt:lpstr>Microsoft Excel Worksheet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Kondapalli, Kishore</dc:creator>
  <cp:lastModifiedBy>Kondapalli, Kishore</cp:lastModifiedBy>
  <cp:revision>3</cp:revision>
  <dcterms:created xsi:type="dcterms:W3CDTF">2021-08-16T05:39:08Z</dcterms:created>
  <dcterms:modified xsi:type="dcterms:W3CDTF">2021-08-16T06:01:52Z</dcterms:modified>
</cp:coreProperties>
</file>