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1c078b88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1c078b88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1c078b88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1c078b88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1c078b88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1c078b88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1c078b88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1c078b88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1c078b88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1c078b88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1c078b88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1c078b88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DTSA 5301 NYC Shooting Data Report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 Balasubramanian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Data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3994425"/>
            <a:ext cx="4166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Columns of interest: Occur Date, Boro, Statistical Murder Flag, Race, Gender, Age</a:t>
            </a:r>
            <a:endParaRPr/>
          </a:p>
        </p:txBody>
      </p:sp>
      <p:pic>
        <p:nvPicPr>
          <p:cNvPr id="72" name="Google Shape;72;p14" title="Screenshot 2025-04-29 at 4.11.3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775" y="230586"/>
            <a:ext cx="3706499" cy="335971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718150" y="3709875"/>
            <a:ext cx="630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2374775"/>
            <a:ext cx="4166400" cy="22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Head of the cleaned data set named shoot used for data analysis.</a:t>
            </a:r>
            <a:endParaRPr/>
          </a:p>
        </p:txBody>
      </p:sp>
      <p:pic>
        <p:nvPicPr>
          <p:cNvPr id="80" name="Google Shape;80;p15" title="Screenshot 2025-04-29 at 4.15.4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188" y="420598"/>
            <a:ext cx="4799376" cy="17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 title="Screenshot 2025-04-29 at 4.17.12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200" y="3064225"/>
            <a:ext cx="4799375" cy="17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Visualizations: Age Group and Race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44688" y="3261200"/>
            <a:ext cx="41664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Bar graph displays the number of shooters per age group faceted over the race column.</a:t>
            </a:r>
            <a:endParaRPr/>
          </a:p>
        </p:txBody>
      </p:sp>
      <p:pic>
        <p:nvPicPr>
          <p:cNvPr id="88" name="Google Shape;88;p16" title="Screenshot 2025-04-29 at 4.25.4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388" y="210750"/>
            <a:ext cx="4820978" cy="2799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Visualizations: Average Date in Each Borough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644675" y="3140825"/>
            <a:ext cx="4166400" cy="14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Scatter plot shows the average date of the incidents compared to the total number of incidents in each borough.</a:t>
            </a:r>
            <a:endParaRPr/>
          </a:p>
        </p:txBody>
      </p:sp>
      <p:pic>
        <p:nvPicPr>
          <p:cNvPr id="95" name="Google Shape;95;p17" title="Screenshot 2025-04-29 at 4.20.2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875" y="305925"/>
            <a:ext cx="4266000" cy="26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Visualizations: Perp Race and Sex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644675" y="3009825"/>
            <a:ext cx="4166400" cy="1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Bar plot shows the count of victim sex faceted against the perpetrator race.</a:t>
            </a:r>
            <a:endParaRPr/>
          </a:p>
        </p:txBody>
      </p:sp>
      <p:pic>
        <p:nvPicPr>
          <p:cNvPr id="102" name="Google Shape;102;p18" title="Screenshot 2025-04-29 at 4.24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475" y="316900"/>
            <a:ext cx="4310800" cy="261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and Bias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644688" y="3755400"/>
            <a:ext cx="41664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was created using precinct, perp_race, and the murder flag to determine if the was a linear relationship between these columns.</a:t>
            </a:r>
            <a:endParaRPr/>
          </a:p>
        </p:txBody>
      </p:sp>
      <p:pic>
        <p:nvPicPr>
          <p:cNvPr id="109" name="Google Shape;109;p19" title="Screenshot 2025-04-29 at 4.26.3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212" y="183575"/>
            <a:ext cx="3973326" cy="357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4644700" y="4289875"/>
            <a:ext cx="39732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Race and Gender Bias exist within this analysis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