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98240-D577-4964-90B4-CC9C9E4E0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6FE802-E54C-4FB5-A4F4-234C36508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6F5CFD-B2AE-4BE2-A6E8-BDE76B67A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E63D-2FC0-4498-BF42-9279BF2DE430}" type="datetimeFigureOut">
              <a:rPr lang="es-AR" smtClean="0"/>
              <a:t>11/6/2019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C3DF65-ADE7-4223-BAEA-D9D38C4C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36DD77-9458-435D-B667-75C6F9E7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070C-4952-4750-9D60-345FB12959D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451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43F36-346D-4612-896E-2C57B120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C99D7E-4ADE-4678-9500-6DCBF4DAB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1014FF-2F6A-4A69-A286-BEB0D68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E63D-2FC0-4498-BF42-9279BF2DE430}" type="datetimeFigureOut">
              <a:rPr lang="es-AR" smtClean="0"/>
              <a:t>11/6/2019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C25BAB-E4C1-4101-BCAD-59396DECA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3B33C1-F0CC-4F09-892F-66A7DDB4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070C-4952-4750-9D60-345FB12959D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570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96DDA60-13FE-49EC-9B0B-770942EC0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91238F-AFE0-4B9D-B82E-16580FB1B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C808F8-D1F6-4785-91D9-07C14450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E63D-2FC0-4498-BF42-9279BF2DE430}" type="datetimeFigureOut">
              <a:rPr lang="es-AR" smtClean="0"/>
              <a:t>11/6/2019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5A417E-57D2-4DA5-87C5-68F2B157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41C005-8018-4BE9-B14B-6486DF977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070C-4952-4750-9D60-345FB12959D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904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8BBBA-1ED0-4436-AC32-5BCCF7E5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47ECD5-A9E7-4D9F-BAE5-1818F5030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46176B-BA64-437F-9EB4-BEC6818C6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E63D-2FC0-4498-BF42-9279BF2DE430}" type="datetimeFigureOut">
              <a:rPr lang="es-AR" smtClean="0"/>
              <a:t>11/6/2019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482D56-AF76-429F-983C-762098006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2CE535-8F9C-44EF-A5E3-EE39B595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070C-4952-4750-9D60-345FB12959D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7863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52795-FA8C-46F0-94B5-ECD153E6A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AB8A5D-3178-46EC-92BF-B0A675D65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905D26-7CFD-4D8D-ABC1-9E5A4177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E63D-2FC0-4498-BF42-9279BF2DE430}" type="datetimeFigureOut">
              <a:rPr lang="es-AR" smtClean="0"/>
              <a:t>11/6/2019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FB8131-3463-44B4-BA98-BDF751B12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055FD2-CDD4-457B-AF29-D25781CAD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070C-4952-4750-9D60-345FB12959D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859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BC120-01C4-418C-839D-FB99AA11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4AEBB9-08B2-46BE-8ED3-B016AC7D2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A87F64-2578-403A-85B5-BD03DB834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E82068-8295-4B70-8DF6-69AE988E7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E63D-2FC0-4498-BF42-9279BF2DE430}" type="datetimeFigureOut">
              <a:rPr lang="es-AR" smtClean="0"/>
              <a:t>11/6/2019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D35405-9DB6-46BA-886B-FFC9B482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7A0669-1756-45D1-9FE8-9BA383C74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070C-4952-4750-9D60-345FB12959D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67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02D7C-217E-4DB5-8FB1-1E08232A3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440B2B-18D9-4A3F-8DDF-75BF80A33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C86CBD-C8F6-4F9F-BFC1-217CB7246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F3B140E-A915-41E1-B463-77AC0774D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BBA3099-B58E-43BB-8EC0-9A1EFD658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12AB3DC-A474-4EAD-B89A-AF153081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E63D-2FC0-4498-BF42-9279BF2DE430}" type="datetimeFigureOut">
              <a:rPr lang="es-AR" smtClean="0"/>
              <a:t>11/6/2019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15AD1A5-5D5C-4CC1-979A-4D5CD8E0C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8658A56-7457-421B-9E37-07662FDFF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070C-4952-4750-9D60-345FB12959D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998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035D2-DB60-4D81-A916-53E4D5E66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CCFF61A-23F6-4886-8A86-F89F0009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E63D-2FC0-4498-BF42-9279BF2DE430}" type="datetimeFigureOut">
              <a:rPr lang="es-AR" smtClean="0"/>
              <a:t>11/6/2019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2EBC6A-4A06-49EE-BA34-39121F503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0508EC-81A0-4E01-AA08-701CC37B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070C-4952-4750-9D60-345FB12959D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468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CA84139-6759-4D25-95A3-58F8F835E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E63D-2FC0-4498-BF42-9279BF2DE430}" type="datetimeFigureOut">
              <a:rPr lang="es-AR" smtClean="0"/>
              <a:t>11/6/2019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FEEC108-887F-4733-A6E9-C87F5F5AA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7667E0-87A9-400C-841A-6A18B4D8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070C-4952-4750-9D60-345FB12959D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203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A9484-AA36-4260-A6CB-8C38EA1A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8C4316-BE27-4648-92E6-75A0344A6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0B8962-A978-41AD-B497-2DA7C5560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C48D2E-147E-4E48-8A7B-B47DEAC04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E63D-2FC0-4498-BF42-9279BF2DE430}" type="datetimeFigureOut">
              <a:rPr lang="es-AR" smtClean="0"/>
              <a:t>11/6/2019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13BD3C-F8D3-4302-B13C-8FCE2736A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1130D6-6461-4B6B-889E-03767B5D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070C-4952-4750-9D60-345FB12959D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133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32721-463E-44E8-91C8-B4A282447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F81981D-DF3F-4FE3-8ACE-50C366A9C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EA91C1-057B-426F-9125-BE0D5A553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DBC18F-CCB6-43F3-83B2-C4C81382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E63D-2FC0-4498-BF42-9279BF2DE430}" type="datetimeFigureOut">
              <a:rPr lang="es-AR" smtClean="0"/>
              <a:t>11/6/2019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620577-B3F9-4266-80DF-3FC589EEB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2D9FA4-5310-4647-811F-28DF36480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070C-4952-4750-9D60-345FB12959D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58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E9E4153-E6EA-4310-9842-83105CC89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3A76C1-CB0B-404E-84D2-6D017D54B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5975A4-3D04-49EE-B9F8-19BF24197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7E63D-2FC0-4498-BF42-9279BF2DE430}" type="datetimeFigureOut">
              <a:rPr lang="es-AR" smtClean="0"/>
              <a:t>11/6/2019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50E59B-48B7-4302-B59C-3F62AF9DB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24CCA4-6817-454D-A034-CB451BC40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5070C-4952-4750-9D60-345FB12959D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577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1781833-AA69-406E-81E0-8C9219B9D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03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D66CBB0-4289-49FA-ACD2-62CE036B3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164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Gonzalo Uribarri</dc:creator>
  <cp:lastModifiedBy>Gonzalo Uribarri</cp:lastModifiedBy>
  <cp:revision>1</cp:revision>
  <dcterms:created xsi:type="dcterms:W3CDTF">2019-06-11T20:47:22Z</dcterms:created>
  <dcterms:modified xsi:type="dcterms:W3CDTF">2019-06-11T20:51:43Z</dcterms:modified>
</cp:coreProperties>
</file>