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98240-D577-4964-90B4-CC9C9E4E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6FE802-E54C-4FB5-A4F4-234C36508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6F5CFD-B2AE-4BE2-A6E8-BDE76B67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C3DF65-ADE7-4223-BAEA-D9D38C4C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6DD77-9458-435D-B667-75C6F9E7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451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43F36-346D-4612-896E-2C57B120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C99D7E-4ADE-4678-9500-6DCBF4DAB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1014FF-2F6A-4A69-A286-BEB0D6899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C25BAB-E4C1-4101-BCAD-59396DECA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3B33C1-F0CC-4F09-892F-66A7DDB4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570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6DDA60-13FE-49EC-9B0B-770942EC02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1238F-AFE0-4B9D-B82E-16580FB1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808F8-D1F6-4785-91D9-07C14450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5A417E-57D2-4DA5-87C5-68F2B157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1C005-8018-4BE9-B14B-6486DF9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9048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8BBBA-1ED0-4436-AC32-5BCCF7E59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47ECD5-A9E7-4D9F-BAE5-1818F5030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6176B-BA64-437F-9EB4-BEC6818C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482D56-AF76-429F-983C-762098006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2CE535-8F9C-44EF-A5E3-EE39B595A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863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52795-FA8C-46F0-94B5-ECD153E6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AB8A5D-3178-46EC-92BF-B0A675D65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905D26-7CFD-4D8D-ABC1-9E5A4177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B8131-3463-44B4-BA98-BDF751B12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055FD2-CDD4-457B-AF29-D25781CAD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859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BC120-01C4-418C-839D-FB99AA11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AEBB9-08B2-46BE-8ED3-B016AC7D2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A87F64-2578-403A-85B5-BD03DB834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E82068-8295-4B70-8DF6-69AE988E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D35405-9DB6-46BA-886B-FFC9B482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7A0669-1756-45D1-9FE8-9BA383C7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7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02D7C-217E-4DB5-8FB1-1E08232A3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440B2B-18D9-4A3F-8DDF-75BF80A33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4C86CBD-C8F6-4F9F-BFC1-217CB724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3B140E-A915-41E1-B463-77AC0774D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BA3099-B58E-43BB-8EC0-9A1EFD658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2AB3DC-A474-4EAD-B89A-AF153081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5AD1A5-5D5C-4CC1-979A-4D5CD8E0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658A56-7457-421B-9E37-07662FDF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998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035D2-DB60-4D81-A916-53E4D5E6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CFF61A-23F6-4886-8A86-F89F0009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C2EBC6A-4A06-49EE-BA34-39121F50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508EC-81A0-4E01-AA08-701CC37B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468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A84139-6759-4D25-95A3-58F8F835E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EEC108-887F-4733-A6E9-C87F5F5A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667E0-87A9-400C-841A-6A18B4D8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2037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9484-AA36-4260-A6CB-8C38EA1A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C4316-BE27-4648-92E6-75A0344A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0B8962-A978-41AD-B497-2DA7C5560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C48D2E-147E-4E48-8A7B-B47DEAC0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13BD3C-F8D3-4302-B13C-8FCE2736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1130D6-6461-4B6B-889E-03767B5D9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33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32721-463E-44E8-91C8-B4A28244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81981D-DF3F-4FE3-8ACE-50C366A9C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EA91C1-057B-426F-9125-BE0D5A553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DBC18F-CCB6-43F3-83B2-C4C81382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620577-B3F9-4266-80DF-3FC589EE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2D9FA4-5310-4647-811F-28DF36480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58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E9E4153-E6EA-4310-9842-83105CC8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3A76C1-CB0B-404E-84D2-6D017D54B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5975A4-3D04-49EE-B9F8-19BF24197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7E63D-2FC0-4498-BF42-9279BF2DE430}" type="datetimeFigureOut">
              <a:rPr lang="es-AR" smtClean="0"/>
              <a:t>20/6/2019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0E59B-48B7-4302-B59C-3F62AF9DB2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4CCA4-6817-454D-A034-CB451BC40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5070C-4952-4750-9D60-345FB12959D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577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781833-AA69-406E-81E0-8C9219B9D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1" r="-164" b="9722"/>
          <a:stretch/>
        </p:blipFill>
        <p:spPr>
          <a:xfrm>
            <a:off x="680707" y="390526"/>
            <a:ext cx="11484823" cy="550013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6BCA973-6CA9-4FF2-A33E-6EEC2F39A8E9}"/>
              </a:ext>
            </a:extLst>
          </p:cNvPr>
          <p:cNvSpPr txBox="1"/>
          <p:nvPr/>
        </p:nvSpPr>
        <p:spPr>
          <a:xfrm>
            <a:off x="876300" y="5981700"/>
            <a:ext cx="11191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Tiempo [</a:t>
            </a:r>
            <a:r>
              <a:rPr lang="es-AR" sz="4000" dirty="0" err="1"/>
              <a:t>u.a</a:t>
            </a:r>
            <a:r>
              <a:rPr lang="es-AR" sz="4000" dirty="0"/>
              <a:t>.]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69EB866-5C95-4D7A-9F0E-9E0BA01D7857}"/>
              </a:ext>
            </a:extLst>
          </p:cNvPr>
          <p:cNvSpPr txBox="1"/>
          <p:nvPr/>
        </p:nvSpPr>
        <p:spPr>
          <a:xfrm rot="16200000">
            <a:off x="-2405132" y="2778926"/>
            <a:ext cx="542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Intensidad lumínica [</a:t>
            </a:r>
            <a:r>
              <a:rPr lang="es-AR" sz="3600" dirty="0" err="1"/>
              <a:t>u.a</a:t>
            </a:r>
            <a:r>
              <a:rPr lang="es-AR" sz="3600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170880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D66CBB0-4289-49FA-ACD2-62CE036B3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97" b="9314"/>
          <a:stretch/>
        </p:blipFill>
        <p:spPr>
          <a:xfrm>
            <a:off x="761999" y="619025"/>
            <a:ext cx="11249025" cy="544729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A40EC5AF-543D-41E0-8467-7D9586547044}"/>
              </a:ext>
            </a:extLst>
          </p:cNvPr>
          <p:cNvSpPr txBox="1"/>
          <p:nvPr/>
        </p:nvSpPr>
        <p:spPr>
          <a:xfrm>
            <a:off x="876300" y="5981700"/>
            <a:ext cx="11191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Tiempo [</a:t>
            </a:r>
            <a:r>
              <a:rPr lang="es-AR" sz="4000" dirty="0" err="1"/>
              <a:t>u.a</a:t>
            </a:r>
            <a:r>
              <a:rPr lang="es-AR" sz="4000" dirty="0"/>
              <a:t>.]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15C234-71A5-4A9A-80F1-42D5F7D7DA17}"/>
              </a:ext>
            </a:extLst>
          </p:cNvPr>
          <p:cNvSpPr txBox="1"/>
          <p:nvPr/>
        </p:nvSpPr>
        <p:spPr>
          <a:xfrm rot="16200000">
            <a:off x="-2405132" y="2778926"/>
            <a:ext cx="542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Intensidad lumínica [</a:t>
            </a:r>
            <a:r>
              <a:rPr lang="es-AR" sz="3600" dirty="0" err="1"/>
              <a:t>u.a</a:t>
            </a:r>
            <a:r>
              <a:rPr lang="es-AR" sz="3600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405751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ior, sentado, mesa&#10;&#10;Descripción generada automáticamente">
            <a:extLst>
              <a:ext uri="{FF2B5EF4-FFF2-40B4-BE49-F238E27FC236}">
                <a16:creationId xmlns:a16="http://schemas.microsoft.com/office/drawing/2014/main" id="{ECBA6BCD-09BE-470A-992B-3B8B2C08D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4" b="9579"/>
          <a:stretch/>
        </p:blipFill>
        <p:spPr>
          <a:xfrm>
            <a:off x="770021" y="534900"/>
            <a:ext cx="11334838" cy="542313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7FB12D-ED9A-4C63-A58D-09CCA1498715}"/>
              </a:ext>
            </a:extLst>
          </p:cNvPr>
          <p:cNvSpPr txBox="1"/>
          <p:nvPr/>
        </p:nvSpPr>
        <p:spPr>
          <a:xfrm>
            <a:off x="876300" y="5981700"/>
            <a:ext cx="11191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000" dirty="0"/>
              <a:t>Tiempo [</a:t>
            </a:r>
            <a:r>
              <a:rPr lang="es-AR" sz="4000" dirty="0" err="1"/>
              <a:t>u.a</a:t>
            </a:r>
            <a:r>
              <a:rPr lang="es-AR" sz="4000" dirty="0"/>
              <a:t>.]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E9CD01-8DC4-476B-8B08-5F9D90FEE2E0}"/>
              </a:ext>
            </a:extLst>
          </p:cNvPr>
          <p:cNvSpPr txBox="1"/>
          <p:nvPr/>
        </p:nvSpPr>
        <p:spPr>
          <a:xfrm rot="16200000">
            <a:off x="-2405132" y="2778926"/>
            <a:ext cx="5423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600" dirty="0"/>
              <a:t>Intensidad lumínica [</a:t>
            </a:r>
            <a:r>
              <a:rPr lang="es-AR" sz="3600" dirty="0" err="1"/>
              <a:t>u.a</a:t>
            </a:r>
            <a:r>
              <a:rPr lang="es-AR" sz="3600" dirty="0"/>
              <a:t>.]</a:t>
            </a:r>
          </a:p>
        </p:txBody>
      </p:sp>
    </p:spTree>
    <p:extLst>
      <p:ext uri="{BB962C8B-B14F-4D97-AF65-F5344CB8AC3E}">
        <p14:creationId xmlns:p14="http://schemas.microsoft.com/office/powerpoint/2010/main" val="2814094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Gonzalo Uribarri</dc:creator>
  <cp:lastModifiedBy>Gonzalo Uribarri</cp:lastModifiedBy>
  <cp:revision>3</cp:revision>
  <dcterms:created xsi:type="dcterms:W3CDTF">2019-06-11T20:47:22Z</dcterms:created>
  <dcterms:modified xsi:type="dcterms:W3CDTF">2019-06-20T20:17:56Z</dcterms:modified>
</cp:coreProperties>
</file>