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>
        <p:scale>
          <a:sx n="90" d="100"/>
          <a:sy n="90" d="100"/>
        </p:scale>
        <p:origin x="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pt-BR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pt-BR" sz="1100" dirty="0"/>
              <a:t>O momento da entrega é talvez o principal ponto de contato da Shopper.com.br com o cliente. </a:t>
            </a:r>
            <a:endParaRPr lang="pt-BR" sz="11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t="10063" b="1006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l="83522" t="10063" b="81061"/>
          <a:stretch/>
        </p:blipFill>
        <p:spPr>
          <a:xfrm>
            <a:off x="7637325" y="0"/>
            <a:ext cx="15066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275" y="4707625"/>
            <a:ext cx="8667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750" y="4855238"/>
            <a:ext cx="684847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per.com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02425" y="2050150"/>
            <a:ext cx="6041700" cy="11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dirty="0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Shopper</a:t>
            </a:r>
            <a:endParaRPr sz="3300" b="1" dirty="0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150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17" y="0"/>
            <a:ext cx="342898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9979" y="2138363"/>
            <a:ext cx="167506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3113" y="2728900"/>
            <a:ext cx="16287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>
            <a:hlinkClick r:id="rId3"/>
          </p:cNvPr>
          <p:cNvSpPr txBox="1"/>
          <p:nvPr/>
        </p:nvSpPr>
        <p:spPr>
          <a:xfrm>
            <a:off x="667325" y="1869474"/>
            <a:ext cx="8299200" cy="3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pt-BR" sz="1800" dirty="0"/>
              <a:t>● A Shopper é o supermercado 100% online que mais cresceu em 2017 no Brasil</a:t>
            </a:r>
          </a:p>
          <a:p>
            <a:pPr lvl="0"/>
            <a:endParaRPr lang="pt-BR" sz="1800" dirty="0"/>
          </a:p>
          <a:p>
            <a:pPr lvl="0"/>
            <a:r>
              <a:rPr lang="pt-BR" sz="1800" dirty="0"/>
              <a:t>● Usam um modelo de negócios inovador para automatizar o reabastecimento doméstico</a:t>
            </a:r>
          </a:p>
          <a:p>
            <a:pPr lvl="0"/>
            <a:endParaRPr lang="pt-BR" sz="1800" dirty="0"/>
          </a:p>
          <a:p>
            <a:pPr lvl="0"/>
            <a:r>
              <a:rPr lang="pt-BR" sz="1800" dirty="0"/>
              <a:t>● Pequeno estoque → abastecimento sob demanda direto com o fornecedor</a:t>
            </a:r>
          </a:p>
          <a:p>
            <a:pPr lvl="0"/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D139DB-1FBA-44A6-A39A-1948283ED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-101233"/>
            <a:ext cx="5476875" cy="2430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O problema</a:t>
            </a:r>
            <a:endParaRPr sz="3300" b="1" dirty="0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844800" y="1339175"/>
            <a:ext cx="6156075" cy="180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dirty="0"/>
              <a:t>● Volumes não entregues</a:t>
            </a:r>
          </a:p>
          <a:p>
            <a:pPr lvl="0"/>
            <a:endParaRPr lang="pt-BR" sz="1800" dirty="0"/>
          </a:p>
          <a:p>
            <a:r>
              <a:rPr lang="pt-BR" sz="1800" dirty="0"/>
              <a:t>● Volumes entregues para clientes errados</a:t>
            </a:r>
          </a:p>
          <a:p>
            <a:pPr lvl="0"/>
            <a:endParaRPr lang="pt-BR" sz="1800" dirty="0"/>
          </a:p>
          <a:p>
            <a:pPr lvl="0"/>
            <a:r>
              <a:rPr lang="pt-BR" sz="1800" dirty="0"/>
              <a:t>● Roubo/extravio de volumes </a:t>
            </a:r>
          </a:p>
          <a:p>
            <a:pPr lvl="0"/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288A70-4DC2-42BB-8B83-8006B4AC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9" y="2358041"/>
            <a:ext cx="4011796" cy="2255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O aplicativo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844474" y="937664"/>
            <a:ext cx="7799795" cy="164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pt-BR" sz="1800" dirty="0"/>
              <a:t>Usuários: entregadores</a:t>
            </a:r>
          </a:p>
          <a:p>
            <a:pPr lvl="0"/>
            <a:endParaRPr lang="pt-BR" sz="1800" dirty="0"/>
          </a:p>
          <a:p>
            <a:pPr lvl="0"/>
            <a:r>
              <a:rPr lang="pt-BR" sz="1800" dirty="0"/>
              <a:t>Organização de dados e confirmação de recebimentos:</a:t>
            </a:r>
          </a:p>
          <a:p>
            <a:pPr lvl="0"/>
            <a:endParaRPr lang="pt-BR" sz="1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E09E44-6AF8-4053-B68D-B2A2636E9F8D}"/>
              </a:ext>
            </a:extLst>
          </p:cNvPr>
          <p:cNvSpPr txBox="1"/>
          <p:nvPr/>
        </p:nvSpPr>
        <p:spPr>
          <a:xfrm>
            <a:off x="5794744" y="3721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7C7804-7E01-48F7-9871-7B5D1F902FAA}"/>
              </a:ext>
            </a:extLst>
          </p:cNvPr>
          <p:cNvSpPr txBox="1"/>
          <p:nvPr/>
        </p:nvSpPr>
        <p:spPr>
          <a:xfrm>
            <a:off x="844475" y="264896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Nome e endereço do cliente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EC3F01-49F8-4017-AE3E-E692DE75F71A}"/>
              </a:ext>
            </a:extLst>
          </p:cNvPr>
          <p:cNvSpPr txBox="1"/>
          <p:nvPr/>
        </p:nvSpPr>
        <p:spPr>
          <a:xfrm>
            <a:off x="844474" y="305717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Quantidade de volumes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087CE2-3BD5-40DB-A81C-B80AE3D6760A}"/>
              </a:ext>
            </a:extLst>
          </p:cNvPr>
          <p:cNvSpPr txBox="1"/>
          <p:nvPr/>
        </p:nvSpPr>
        <p:spPr>
          <a:xfrm>
            <a:off x="844474" y="3465389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Assinatura de confirmação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215BDD-5DEC-427E-9B59-49EDF9B3423E}"/>
              </a:ext>
            </a:extLst>
          </p:cNvPr>
          <p:cNvSpPr txBox="1"/>
          <p:nvPr/>
        </p:nvSpPr>
        <p:spPr>
          <a:xfrm>
            <a:off x="844474" y="387360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Foto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Demonstração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44475" y="1243925"/>
            <a:ext cx="8299200" cy="3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7E4E2FD7-754A-457D-928F-FAADDFF8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32" y="1334477"/>
            <a:ext cx="5660136" cy="3282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Descrição da arquitetura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44475" y="1243925"/>
            <a:ext cx="8299200" cy="3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Verdana"/>
                <a:ea typeface="Verdana"/>
                <a:cs typeface="Verdana"/>
                <a:sym typeface="Verdana"/>
              </a:rPr>
              <a:t>Quais são as componentes principais que formam o aplicativo? Aqui vocês podem usar ferramentas como diagramas UML, se elas ajudarem, mas não é necessário usar as classes e activities individuais como referência. Vocês podem dar uma visão mais macro, como por exemplo “tem uma camada de banco de dados e uma camada de interface”.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Dificuldades técnicas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69E4EE-1171-4766-A7BD-E004856CF3FD}"/>
              </a:ext>
            </a:extLst>
          </p:cNvPr>
          <p:cNvSpPr txBox="1"/>
          <p:nvPr/>
        </p:nvSpPr>
        <p:spPr>
          <a:xfrm>
            <a:off x="681026" y="1519364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+mj-lt"/>
              </a:rPr>
              <a:t>● </a:t>
            </a:r>
            <a:r>
              <a:rPr lang="pt-BR" sz="1800" dirty="0">
                <a:latin typeface="+mj-lt"/>
                <a:ea typeface="Verdana"/>
                <a:cs typeface="Verdana"/>
                <a:sym typeface="Verdana"/>
              </a:rPr>
              <a:t>Processamento de dados</a:t>
            </a:r>
          </a:p>
          <a:p>
            <a:endParaRPr lang="pt-BR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73CA1E-AB2C-40BC-98D4-F7CCBEDF852A}"/>
              </a:ext>
            </a:extLst>
          </p:cNvPr>
          <p:cNvSpPr txBox="1"/>
          <p:nvPr/>
        </p:nvSpPr>
        <p:spPr>
          <a:xfrm>
            <a:off x="681025" y="1959477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Qualidade da imagem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D284D4-88ED-4143-9C52-56D294FDE8F6}"/>
              </a:ext>
            </a:extLst>
          </p:cNvPr>
          <p:cNvSpPr txBox="1"/>
          <p:nvPr/>
        </p:nvSpPr>
        <p:spPr>
          <a:xfrm>
            <a:off x="681025" y="239959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Problemas com a plataforma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77BE74-95F1-4324-9E8C-057B519F7F32}"/>
              </a:ext>
            </a:extLst>
          </p:cNvPr>
          <p:cNvSpPr txBox="1"/>
          <p:nvPr/>
        </p:nvSpPr>
        <p:spPr>
          <a:xfrm>
            <a:off x="681025" y="2839703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Alto nível de aprendizado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Dificuldades de processo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B0C6FA-83BA-4711-8510-E9E86194DD19}"/>
              </a:ext>
            </a:extLst>
          </p:cNvPr>
          <p:cNvSpPr txBox="1"/>
          <p:nvPr/>
        </p:nvSpPr>
        <p:spPr>
          <a:xfrm>
            <a:off x="681026" y="1519364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+mj-lt"/>
              </a:rPr>
              <a:t>● Logística do </a:t>
            </a:r>
            <a:r>
              <a:rPr lang="pt-BR" sz="1800" dirty="0">
                <a:latin typeface="+mj-lt"/>
                <a:ea typeface="Verdana"/>
                <a:cs typeface="Verdana"/>
                <a:sym typeface="Verdana"/>
              </a:rPr>
              <a:t>tempo</a:t>
            </a:r>
          </a:p>
          <a:p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86AA01-A1BE-444B-AF64-BC4999C61B12}"/>
              </a:ext>
            </a:extLst>
          </p:cNvPr>
          <p:cNvSpPr txBox="1"/>
          <p:nvPr/>
        </p:nvSpPr>
        <p:spPr>
          <a:xfrm>
            <a:off x="681025" y="195947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Distribuição de tarefas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525FAA-A9EE-4DCF-8DFE-7F7B68C4DFDA}"/>
              </a:ext>
            </a:extLst>
          </p:cNvPr>
          <p:cNvSpPr txBox="1"/>
          <p:nvPr/>
        </p:nvSpPr>
        <p:spPr>
          <a:xfrm>
            <a:off x="681025" y="239959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Comunicação interna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00CA47-3DEE-4E04-AFFA-3F7CFD2E13DD}"/>
              </a:ext>
            </a:extLst>
          </p:cNvPr>
          <p:cNvSpPr txBox="1"/>
          <p:nvPr/>
        </p:nvSpPr>
        <p:spPr>
          <a:xfrm>
            <a:off x="681025" y="2839703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Restrição de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81025" y="529925"/>
            <a:ext cx="84630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3300" b="1">
              <a:solidFill>
                <a:srgbClr val="C000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8F8598-C090-4662-B480-AE737B214013}"/>
              </a:ext>
            </a:extLst>
          </p:cNvPr>
          <p:cNvSpPr txBox="1"/>
          <p:nvPr/>
        </p:nvSpPr>
        <p:spPr>
          <a:xfrm>
            <a:off x="681026" y="1519364"/>
            <a:ext cx="546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+mj-lt"/>
              </a:rPr>
              <a:t>● Apesar das dificuldades, o aplicativo foi entregue</a:t>
            </a:r>
            <a:endParaRPr lang="pt-BR" sz="1800" dirty="0">
              <a:latin typeface="+mj-lt"/>
              <a:ea typeface="Verdana"/>
              <a:cs typeface="Verdana"/>
              <a:sym typeface="Verdana"/>
            </a:endParaRPr>
          </a:p>
          <a:p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FC0DA7-CB26-4581-891F-CEE8E15B6E72}"/>
              </a:ext>
            </a:extLst>
          </p:cNvPr>
          <p:cNvSpPr txBox="1"/>
          <p:nvPr/>
        </p:nvSpPr>
        <p:spPr>
          <a:xfrm>
            <a:off x="681025" y="1959477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Funcionalidades básicas implementadas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368C22-4516-4A5A-9713-4A4ECA8F16BB}"/>
              </a:ext>
            </a:extLst>
          </p:cNvPr>
          <p:cNvSpPr txBox="1"/>
          <p:nvPr/>
        </p:nvSpPr>
        <p:spPr>
          <a:xfrm>
            <a:off x="681025" y="2399590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Grande crescimento profissional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E06750-092F-48DC-B65F-6AF69CBEE25D}"/>
              </a:ext>
            </a:extLst>
          </p:cNvPr>
          <p:cNvSpPr txBox="1"/>
          <p:nvPr/>
        </p:nvSpPr>
        <p:spPr>
          <a:xfrm>
            <a:off x="681025" y="283970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● Perguntas?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3E32D-41B0-4781-B770-B9DF9819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87" y="2328809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232</Words>
  <Application>Microsoft Office PowerPoint</Application>
  <PresentationFormat>Apresentação na tela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Verdana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Emanuelle</dc:creator>
  <cp:lastModifiedBy>Emanuelle</cp:lastModifiedBy>
  <cp:revision>14</cp:revision>
  <dcterms:modified xsi:type="dcterms:W3CDTF">2018-06-11T16:35:21Z</dcterms:modified>
</cp:coreProperties>
</file>