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26B8F73C-45A5-37C2-357D-4A47D7FC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1" r="6297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solidFill>
                  <a:srgbClr val="FFFFFF"/>
                </a:solidFill>
              </a:rPr>
              <a:t>Fast AI-Based Power Flow Analysis for High-Dimensional Electric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Authors: Ali R. Al-Roomi, Mohamed E. El-Hawary</a:t>
            </a:r>
          </a:p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Affiliation: Department of Electrical and Computer Engineering, Dalhousie University</a:t>
            </a:r>
          </a:p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Presenter: Manu C Madhu</a:t>
            </a:r>
          </a:p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Date: [Insert Date]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Results - Large Virtual Test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Performance of ANN in a High-Dimensional Network</a:t>
            </a:r>
          </a:p>
          <a:p>
            <a:pPr lvl="1"/>
            <a:r>
              <a:rPr lang="en-US" sz="1700"/>
              <a:t>Speed and Scalability Comparison</a:t>
            </a:r>
          </a:p>
          <a:p>
            <a:pPr lvl="1"/>
            <a:r>
              <a:rPr lang="en-US" sz="1700"/>
              <a:t>Graphs and Tables (if available)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C3CA3FE-21B9-E4EA-0189-6FD1D12C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4" r="34704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Analysis of Results</a:t>
            </a:r>
          </a:p>
          <a:p>
            <a:pPr lvl="1"/>
            <a:r>
              <a:rPr lang="en-US" sz="1700"/>
              <a:t>Benefits of Using ANN for PF Analysis</a:t>
            </a:r>
          </a:p>
          <a:p>
            <a:pPr lvl="1"/>
            <a:r>
              <a:rPr lang="en-US" sz="1700"/>
              <a:t>Challenges and Limitations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662C84A-1B6D-4ED9-7442-CE49778A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79" r="45843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Summary of Findings</a:t>
            </a:r>
          </a:p>
          <a:p>
            <a:pPr lvl="1"/>
            <a:r>
              <a:rPr lang="en-US" sz="1700"/>
              <a:t>Implications for Power System Studies</a:t>
            </a:r>
          </a:p>
          <a:p>
            <a:pPr lvl="1"/>
            <a:r>
              <a:rPr lang="en-US" sz="1700"/>
              <a:t>Future Work and Research Directions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3F4F237-0823-7F19-AECE-048CA258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22" r="23700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 dirty="0"/>
              <a:t>Acknowledgements</a:t>
            </a:r>
          </a:p>
          <a:p>
            <a:pPr lvl="1"/>
            <a:r>
              <a:rPr lang="en-IN" sz="1700"/>
              <a:t>Contact Information</a:t>
            </a:r>
          </a:p>
        </p:txBody>
      </p:sp>
      <p:pic>
        <p:nvPicPr>
          <p:cNvPr id="15" name="Picture 14" descr="Message in a bottle floating in water">
            <a:extLst>
              <a:ext uri="{FF2B5EF4-FFF2-40B4-BE49-F238E27FC236}">
                <a16:creationId xmlns:a16="http://schemas.microsoft.com/office/drawing/2014/main" id="{78C426A2-55A9-BAA9-8599-071178F3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28" r="1942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4109789" cy="1616203"/>
          </a:xfrm>
        </p:spPr>
        <p:txBody>
          <a:bodyPr anchor="b">
            <a:normAutofit/>
          </a:bodyPr>
          <a:lstStyle/>
          <a:p>
            <a:r>
              <a:rPr lang="en-IN" sz="40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59" y="2533476"/>
            <a:ext cx="4500985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Power flow (PF) analysis is critical in the planning, operation, and control of electric power systems.</a:t>
            </a:r>
          </a:p>
          <a:p>
            <a:r>
              <a:rPr lang="en-US" sz="2200" dirty="0"/>
              <a:t>Importance of Power Flow (PF) Analysis in Electric Networks</a:t>
            </a:r>
          </a:p>
          <a:p>
            <a:r>
              <a:rPr lang="en-US" sz="2200" dirty="0"/>
              <a:t>Traditional PF Techniques: Newton-Raphson (NR) Algorithm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BBD17754-E3B4-80A3-FEF8-24C67F3E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312" r="14324"/>
          <a:stretch/>
        </p:blipFill>
        <p:spPr>
          <a:xfrm>
            <a:off x="5453109" y="10"/>
            <a:ext cx="369089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Limitations of NR Algorithm</a:t>
            </a:r>
          </a:p>
          <a:p>
            <a:r>
              <a:rPr lang="en-US" sz="2200" dirty="0"/>
              <a:t>Decreased processing speed with increased network size</a:t>
            </a:r>
          </a:p>
          <a:p>
            <a:r>
              <a:rPr lang="en-US" sz="2200" dirty="0"/>
              <a:t>High computational and storage requirements</a:t>
            </a:r>
          </a:p>
          <a:p>
            <a:r>
              <a:rPr lang="en-US" sz="2200" dirty="0"/>
              <a:t>Need for a faster, efficient solution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CA2CD5A6-8164-8A60-B251-AFCAAC37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8" r="49980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Investigate the use of Artificial Neural Networks (ANNs) for solving PF problems</a:t>
            </a:r>
          </a:p>
          <a:p>
            <a:r>
              <a:rPr lang="en-US" sz="1700" dirty="0"/>
              <a:t>Compare processing speed and accuracy with traditional methods</a:t>
            </a:r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754DF888-116A-D4EF-7DD7-4B3BAD53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66" r="29272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Creation of ANNs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Generating different settings for loads, generators, and circuit breakers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Using NR algorithm to solve PF problems and create dataset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5A221057-DEBC-9191-5AC8-EEE63C49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64" r="49074" b="-448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Neural Network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Structure of the ANN</a:t>
            </a:r>
          </a:p>
          <a:p>
            <a:pPr lvl="1"/>
            <a:r>
              <a:rPr lang="en-US" sz="1700"/>
              <a:t>Input and Output Variables</a:t>
            </a:r>
          </a:p>
          <a:p>
            <a:pPr lvl="1"/>
            <a:r>
              <a:rPr lang="en-US" sz="1700"/>
              <a:t>Hidden Layers and Neurons</a:t>
            </a:r>
          </a:p>
          <a:p>
            <a:r>
              <a:rPr lang="en-US" sz="1700"/>
              <a:t>Training Process</a:t>
            </a:r>
          </a:p>
          <a:p>
            <a:pPr lvl="1"/>
            <a:r>
              <a:rPr lang="en-US" sz="1700"/>
              <a:t>Resilient back-propagation algorithm</a:t>
            </a:r>
          </a:p>
          <a:p>
            <a:pPr lvl="1"/>
            <a:r>
              <a:rPr lang="en-US" sz="1700"/>
              <a:t>Hyperparameters used</a:t>
            </a: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3206280D-41B3-B0FC-7239-806357F0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77" r="39141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Test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WSCC 9-Bus Test System</a:t>
            </a:r>
          </a:p>
          <a:p>
            <a:pPr lvl="1"/>
            <a:r>
              <a:rPr lang="en-US" sz="1700"/>
              <a:t>Large Virtual Test System (100,000-Bus)</a:t>
            </a:r>
          </a:p>
          <a:p>
            <a:pPr lvl="1"/>
            <a:r>
              <a:rPr lang="en-US" sz="1700"/>
              <a:t>Purpose and setup of each test system</a:t>
            </a:r>
          </a:p>
        </p:txBody>
      </p:sp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6020D63E-7B91-A8FC-FFF2-3B296C91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71" r="26152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Tools and Software: MATLAB R2017b</a:t>
            </a:r>
          </a:p>
          <a:p>
            <a:pPr lvl="1"/>
            <a:r>
              <a:rPr lang="en-US" sz="1700"/>
              <a:t>Hardware Specifications</a:t>
            </a:r>
          </a:p>
          <a:p>
            <a:pPr lvl="1"/>
            <a:r>
              <a:rPr lang="en-US" sz="1700"/>
              <a:t>Data Collection: Size and Structure of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EE47F-BFC8-CC53-7D04-641970A9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64" r="4779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Results - WSCC 9-Bus Test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Performance of ANN vs. NR Algorithm</a:t>
            </a:r>
          </a:p>
          <a:p>
            <a:pPr lvl="1"/>
            <a:r>
              <a:rPr lang="en-US" sz="1700"/>
              <a:t>Speed and Accuracy Comparison</a:t>
            </a:r>
          </a:p>
          <a:p>
            <a:pPr lvl="1"/>
            <a:r>
              <a:rPr lang="en-US" sz="1700"/>
              <a:t>Graphs and Tables (if available)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F900A21-2A02-3E13-919E-AA1A0F7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300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Fast AI-Based Power Flow Analysis for High-Dimensional Electric Networks</vt:lpstr>
      <vt:lpstr>Background</vt:lpstr>
      <vt:lpstr>Problem Statement</vt:lpstr>
      <vt:lpstr>Objective</vt:lpstr>
      <vt:lpstr>Methodology</vt:lpstr>
      <vt:lpstr>Neural Network Configuration</vt:lpstr>
      <vt:lpstr>Test Systems</vt:lpstr>
      <vt:lpstr>Experimental Setup</vt:lpstr>
      <vt:lpstr>Results - WSCC 9-Bus Test System</vt:lpstr>
      <vt:lpstr>Results - Large Virtual Test System</vt:lpstr>
      <vt:lpstr>Discussion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Manu C Madhu</cp:lastModifiedBy>
  <cp:revision>2</cp:revision>
  <dcterms:created xsi:type="dcterms:W3CDTF">2013-01-27T09:14:16Z</dcterms:created>
  <dcterms:modified xsi:type="dcterms:W3CDTF">2024-07-25T14:50:02Z</dcterms:modified>
  <cp:category/>
</cp:coreProperties>
</file>