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Poppins"/>
      <p:regular r:id="rId26"/>
      <p:bold r:id="rId27"/>
      <p:italic r:id="rId28"/>
      <p:boldItalic r:id="rId29"/>
    </p:embeddedFont>
    <p:embeddedFont>
      <p:font typeface="Palanquin Dark"/>
      <p:regular r:id="rId30"/>
      <p:bold r:id="rId31"/>
    </p:embeddedFont>
    <p:embeddedFont>
      <p:font typeface="Poppins Black"/>
      <p:bold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i5TS4t+0Tp2aoJEUZQHi6S/o7T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regular.fntdata"/><Relationship Id="rId25" Type="http://schemas.openxmlformats.org/officeDocument/2006/relationships/slide" Target="slides/slide21.xml"/><Relationship Id="rId28" Type="http://schemas.openxmlformats.org/officeDocument/2006/relationships/font" Target="fonts/Poppins-italic.fntdata"/><Relationship Id="rId27" Type="http://schemas.openxmlformats.org/officeDocument/2006/relationships/font" Target="fonts/Poppi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alanquinDark-bold.fntdata"/><Relationship Id="rId30" Type="http://schemas.openxmlformats.org/officeDocument/2006/relationships/font" Target="fonts/PalanquinDark-regular.fntdata"/><Relationship Id="rId11" Type="http://schemas.openxmlformats.org/officeDocument/2006/relationships/slide" Target="slides/slide7.xml"/><Relationship Id="rId33" Type="http://schemas.openxmlformats.org/officeDocument/2006/relationships/font" Target="fonts/PoppinsBlack-boldItalic.fntdata"/><Relationship Id="rId10" Type="http://schemas.openxmlformats.org/officeDocument/2006/relationships/slide" Target="slides/slide6.xml"/><Relationship Id="rId32" Type="http://schemas.openxmlformats.org/officeDocument/2006/relationships/font" Target="fonts/PoppinsBlack-bold.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Buongiorno, questo è il nostro progetto di ML che si concentra sul riconoscimento di gesti della mano utilizzando il MYO Armband.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Gamma è fondamentale nel determinare la forma dei confini decisionali. Per valori di gamma bassi, i confini decisionali risultano più “morbidi” e lineari. Mentre, per valori alti di gamma, i confini decisionali sono più “complessi” e flessibili. Il parametro di regolarizzazione C, invece, a</a:t>
            </a:r>
            <a:r>
              <a:rPr lang="it-IT"/>
              <a:t>iuta a controllare il compromesso tra la massimizzazione del margine e la minimizzazione dell'errore di classificazione.</a:t>
            </a:r>
            <a:r>
              <a:rPr lang="it-IT"/>
              <a:t> Piccoli valori di C corrispondono a margini più larghi dove viene tollerata una certa misclassificazione dei training points, mentre valori alti corrispondono a margini più stretti, cercando di classificare correttamente più punti possibili.</a:t>
            </a:r>
            <a:endParaRPr/>
          </a:p>
          <a:p>
            <a:pPr indent="0" lvl="0" marL="0" rtl="0" algn="l">
              <a:spcBef>
                <a:spcPts val="0"/>
              </a:spcBef>
              <a:spcAft>
                <a:spcPts val="0"/>
              </a:spcAft>
              <a:buClr>
                <a:schemeClr val="dk1"/>
              </a:buClr>
              <a:buSzPts val="1100"/>
              <a:buFont typeface="Arial"/>
              <a:buNone/>
            </a:pPr>
            <a:r>
              <a:rPr lang="it-IT">
                <a:solidFill>
                  <a:schemeClr val="dk1"/>
                </a:solidFill>
              </a:rPr>
              <a:t>Nel nostro codice abbiamo implementato il GridSearch per individuare i migliori iperparametri da poter utilizzare nel modello finale.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it-IT"/>
              <a:t>Un aspetto importante quando si affronta un problema di classificazione multiclasse con SVM, è che è necessario ridurre quest’ultimo in una serie di problemi di classificazione binaria. I due approcci principali sono: il one-vs-rest, in cui abbiamo c diversi problemi di classificazione binari, ognuno dei quali corrisponde ad una classe e coinvolge la distinzione tra quella classe e tutte le altre; e il one-vs-one, in cui abbiamo c(c-1)/2 problemi di classificazione binari, ognuno dei quali coinvolge la distinzione tra due classi specifiche.</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Infine, è stato creato il modello SVM con kernel gaussiano e approccio di tipo one-vs-rest, utilizzando i migliori iperparametri ottenuti tramite GridSearch. Abbiamo trovato che l’accuracy del modello, che è data dalla somma del numero di istanze correttamente classificate per ciascuna classe (</a:t>
            </a:r>
            <a:r>
              <a:rPr lang="it-IT">
                <a:solidFill>
                  <a:schemeClr val="dk1"/>
                </a:solidFill>
              </a:rPr>
              <a:t>quindi, i valori che vediamo essere presenti nella diagonale della matrice di confusione</a:t>
            </a:r>
            <a:r>
              <a:rPr lang="it-IT"/>
              <a:t>) diviso il numero totale di istanze, è dell’89,13%. Nella parte conclusiva delle slides valuteremo in modo più approfondito le metriche dei due modelli utilizzati.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bfbb967b8e_0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2bfbb967b8e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a:solidFill>
                  <a:schemeClr val="dk1"/>
                </a:solidFill>
              </a:rPr>
              <a:t>Il secondo algoritmo che andiamo a studiare è quello di random forest, per </a:t>
            </a:r>
            <a:r>
              <a:rPr lang="it-IT">
                <a:solidFill>
                  <a:schemeClr val="dk1"/>
                </a:solidFill>
              </a:rPr>
              <a:t>interpretarlo</a:t>
            </a:r>
            <a:r>
              <a:rPr lang="it-IT">
                <a:solidFill>
                  <a:schemeClr val="dk1"/>
                </a:solidFill>
              </a:rPr>
              <a:t> al meglio introduciamo prima gli alberi di decisione.</a:t>
            </a:r>
            <a:endParaRPr>
              <a:solidFill>
                <a:schemeClr val="dk1"/>
              </a:solidFill>
            </a:endParaRPr>
          </a:p>
          <a:p>
            <a:pPr indent="0" lvl="0" marL="0" rtl="0" algn="l">
              <a:spcBef>
                <a:spcPts val="0"/>
              </a:spcBef>
              <a:spcAft>
                <a:spcPts val="0"/>
              </a:spcAft>
              <a:buNone/>
            </a:pPr>
            <a:r>
              <a:rPr lang="it-IT">
                <a:solidFill>
                  <a:schemeClr val="dk1"/>
                </a:solidFill>
              </a:rPr>
              <a:t>Questi sono uno strumento importantissimo che ci permette di interpretare al meglio i dataset. Questa </a:t>
            </a:r>
            <a:r>
              <a:rPr lang="it-IT">
                <a:solidFill>
                  <a:schemeClr val="dk1"/>
                </a:solidFill>
              </a:rPr>
              <a:t>struttura</a:t>
            </a:r>
            <a:r>
              <a:rPr lang="it-IT">
                <a:solidFill>
                  <a:schemeClr val="dk1"/>
                </a:solidFill>
              </a:rPr>
              <a:t> ci permette di illustrare i dati tramite un sistema di nodi, rami e foglie, in cui ogni nodo rappresenta un test su cui vengono divisi i dati, ogni ramo il suo risultato e le foglie sono i nodi finali che contengono istanze di una sola classe. Partendo dalla radice si esegue una serie di split sui dati basati su caratteristiche specifiche, portando </a:t>
            </a:r>
            <a:r>
              <a:rPr lang="it-IT">
                <a:solidFill>
                  <a:schemeClr val="dk1"/>
                </a:solidFill>
              </a:rPr>
              <a:t>così</a:t>
            </a:r>
            <a:r>
              <a:rPr lang="it-IT">
                <a:solidFill>
                  <a:schemeClr val="dk1"/>
                </a:solidFill>
              </a:rPr>
              <a:t> alla suddivisione in sottoinsiemi </a:t>
            </a:r>
            <a:r>
              <a:rPr lang="it-IT">
                <a:solidFill>
                  <a:schemeClr val="dk1"/>
                </a:solidFill>
              </a:rPr>
              <a:t>più</a:t>
            </a:r>
            <a:r>
              <a:rPr lang="it-IT">
                <a:solidFill>
                  <a:schemeClr val="dk1"/>
                </a:solidFill>
              </a:rPr>
              <a:t> piccoli, con l'obiettivo di massimizzare l'information gain (o guadagno di informazioni) e minimizzare l'entropia del sistema. </a:t>
            </a:r>
            <a:endParaRPr>
              <a:solidFill>
                <a:schemeClr val="dk1"/>
              </a:solidFill>
            </a:endParaRPr>
          </a:p>
          <a:p>
            <a:pPr indent="0" lvl="0" marL="0" rtl="0" algn="l">
              <a:spcBef>
                <a:spcPts val="0"/>
              </a:spcBef>
              <a:spcAft>
                <a:spcPts val="0"/>
              </a:spcAft>
              <a:buNone/>
            </a:pPr>
            <a:r>
              <a:rPr lang="it-IT">
                <a:solidFill>
                  <a:schemeClr val="dk1"/>
                </a:solidFill>
              </a:rPr>
              <a:t>Data la sensibilità ai dati di training, queste strutture sono caratterizzate da due problemi principali, ovvero il bias(parzialità) sui dati e l'overfitting, che causano una perdita di generalizzazione del sistema.</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it-IT" sz="1400">
                <a:solidFill>
                  <a:schemeClr val="dk1"/>
                </a:solidFill>
                <a:latin typeface="Poppins"/>
                <a:ea typeface="Poppins"/>
                <a:cs typeface="Poppins"/>
                <a:sym typeface="Poppins"/>
              </a:rPr>
              <a:t>Per ovviare a questi problemi si è ricorsi all'implementazione dell'algoritmo random forest. Questo è basato sulla costruzione di un insieme di alberi di decisione, ognuno costruito su un diverso sottoinsieme del training set iniziale, in modo da ottenere un sistema con maggiore flessibilità e previsioni più accurate e più generali, non influenzate dalla scelta del training set.</a:t>
            </a:r>
            <a:endParaRPr sz="1400">
              <a:solidFill>
                <a:schemeClr val="dk1"/>
              </a:solidFill>
              <a:latin typeface="Poppins"/>
              <a:ea typeface="Poppins"/>
              <a:cs typeface="Poppins"/>
              <a:sym typeface="Poppi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IT"/>
              <a:t>L'algoritmo della random forest si basa sul principio di bagging, o bootstrap aggregating. Grazie al questo possiamo dividere casualmente il training set in piu sottoinsiemi su cui poi </a:t>
            </a:r>
            <a:r>
              <a:rPr lang="it-IT"/>
              <a:t>verranno</a:t>
            </a:r>
            <a:r>
              <a:rPr lang="it-IT"/>
              <a:t> costruiti i singoli alberi, in questo sistema il singolo dato può essere usato più volte oppure mai. Questo permette di ridurre la correlazione tra gli alberi e ottenere un'alta generalizzazione, ovviando ai problemi di bias e overfitting, incrementando la robustezza e l'accuratezza delle previsioni. Per problemi di classificazione la previsione finale è scelta tramite un voto di maggioranza analizzando ogni previsione effettuata dai vari alberi di decisione presenti nella foresta.</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IT">
                <a:solidFill>
                  <a:schemeClr val="dk1"/>
                </a:solidFill>
                <a:latin typeface="Poppins"/>
                <a:ea typeface="Poppins"/>
                <a:cs typeface="Poppins"/>
                <a:sym typeface="Poppins"/>
              </a:rPr>
              <a:t>Tramite GridSearch possiamo individuare quali siano i migliori iperparametri da applicare al modello finale. Abbiamo max_features che indica il numero massimo di features considerate per dividere un nodo, questo è solitamente uguale alla radice quadrata o al logaritmo in base 2 del numero totale di feature del sistema, ma può anche essere uguale al numero di feature stesse. Max_samples invece indica quale frazione del dataset è data ad ogni singolo albero, è importante tararlo in modo corretto per massimizzare la performance del sistema e allo stesso tempo mantenere un tempo di esecuzione accettabile. Nel caso studiato abbiamo ottenuto che i valori ideali sono max_features = log2 e max_samples = 0.5</a:t>
            </a:r>
            <a:endParaRPr>
              <a:solidFill>
                <a:schemeClr val="dk1"/>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t/>
            </a:r>
            <a:endParaRPr>
              <a:solidFill>
                <a:schemeClr val="dk1"/>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it-IT">
                <a:solidFill>
                  <a:schemeClr val="dk1"/>
                </a:solidFill>
                <a:latin typeface="Poppins"/>
                <a:ea typeface="Poppins"/>
                <a:cs typeface="Poppins"/>
                <a:sym typeface="Poppins"/>
              </a:rPr>
              <a:t>altri giocano un ruolo importante, ma sono tutti lasciati ai valori di default [perchè sono già ideali(????)]</a:t>
            </a:r>
            <a:endParaRPr>
              <a:solidFill>
                <a:schemeClr val="dk1"/>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it-IT">
                <a:solidFill>
                  <a:schemeClr val="dk1"/>
                </a:solidFill>
                <a:latin typeface="Poppins"/>
                <a:ea typeface="Poppins"/>
                <a:cs typeface="Poppins"/>
                <a:sym typeface="Poppins"/>
              </a:rPr>
              <a:t>max_depth = None, indica che gli alberi sono generati senza limiti di profondità;</a:t>
            </a:r>
            <a:endParaRPr>
              <a:solidFill>
                <a:schemeClr val="dk1"/>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it-IT">
                <a:solidFill>
                  <a:schemeClr val="dk1"/>
                </a:solidFill>
                <a:latin typeface="Poppins"/>
                <a:ea typeface="Poppins"/>
                <a:cs typeface="Poppins"/>
                <a:sym typeface="Poppins"/>
              </a:rPr>
              <a:t>min_samples_split = 2, indica il numero minimo di campioni richiesti in ogni nodo;</a:t>
            </a:r>
            <a:endParaRPr>
              <a:solidFill>
                <a:schemeClr val="dk1"/>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it-IT">
                <a:solidFill>
                  <a:schemeClr val="dk1"/>
                </a:solidFill>
                <a:latin typeface="Poppins"/>
                <a:ea typeface="Poppins"/>
                <a:cs typeface="Poppins"/>
                <a:sym typeface="Poppins"/>
              </a:rPr>
              <a:t>n_estimators = 100, indica il numero di alberi creati nella foresta (ed è importante per bilanciare precisione e efficienza computazionale)</a:t>
            </a:r>
            <a:endParaRPr>
              <a:solidFill>
                <a:schemeClr val="dk1"/>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IT">
                <a:solidFill>
                  <a:schemeClr val="dk1"/>
                </a:solidFill>
              </a:rPr>
              <a:t>Qui possiamo osservare l’implementazione di questo modello, creato utilizzando i migliori </a:t>
            </a:r>
            <a:r>
              <a:rPr lang="it-IT">
                <a:solidFill>
                  <a:schemeClr val="dk1"/>
                </a:solidFill>
              </a:rPr>
              <a:t>iperparametri</a:t>
            </a:r>
            <a:r>
              <a:rPr lang="it-IT">
                <a:solidFill>
                  <a:schemeClr val="dk1"/>
                </a:solidFill>
              </a:rPr>
              <a:t> ottenuti precedentemente. L’accuracy ricavata è pari al 92,55%</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c1440f55b2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2c1440f55b2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IT"/>
              <a:t>Qui possiamo osservare le due matrici di confusione relative ai modelli che abbiamo messo a confronto. Tramite questo strumento possiamo osservare le loro performance </a:t>
            </a:r>
            <a:r>
              <a:rPr lang="it-IT"/>
              <a:t>basandoci</a:t>
            </a:r>
            <a:r>
              <a:rPr lang="it-IT"/>
              <a:t> sulla correttezza delle previsioni ottenute. </a:t>
            </a:r>
            <a:endParaRPr/>
          </a:p>
          <a:p>
            <a:pPr indent="0" lvl="0" marL="0" rtl="0" algn="l">
              <a:spcBef>
                <a:spcPts val="0"/>
              </a:spcBef>
              <a:spcAft>
                <a:spcPts val="0"/>
              </a:spcAft>
              <a:buSzPts val="1100"/>
              <a:buNone/>
            </a:pPr>
            <a:r>
              <a:rPr lang="it-IT"/>
              <a:t>Per interpretarla al meglio andiamo a vedere cosa </a:t>
            </a:r>
            <a:r>
              <a:rPr lang="it-IT"/>
              <a:t>rappresentano</a:t>
            </a:r>
            <a:r>
              <a:rPr lang="it-IT"/>
              <a:t> i valori trovati sulle matrici, studiando come esempio il caso della classe 0 nel modello SVC. Lungo la diagonale principale abbiamo i casi True Positive(TP), ovvero le istanze predette correttamente come positive per ogni classe, in questo caso 251. Poi abbiamo False Positive (FP) ovvero i casi negativi erroneamente predetti come positivi, questi possono essere derivati dalla somma dei valori in ogni colonna escludendo i TP (?), nel nostro esempio avremo 2+10+27 = 39. I False Negative (FN), ovvero i casi positivi erroneamente predetti come negativi, derivati dalla somma dei valori in ogni riga escludo i TP(?), nel nostro esempio avremo 1+10+7 = 18. Infine abbiamo i False Negative (FN), ovvero le istanze predette correttamente come negative per ogni classe, può essere derivato facendo il seguente calcolo: numero_di_dati_considerati - sommatoria(TP+FP+FN) = 860.</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bfbb967b8e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2bfbb967b8e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IT">
                <a:solidFill>
                  <a:schemeClr val="dk1"/>
                </a:solidFill>
              </a:rPr>
              <a:t>Questi valori sono utili per calcolare le metriche di valutazione dei due modelli, provvedendo informazioni riguardo le performance totali in chiave di precisione ed </a:t>
            </a:r>
            <a:r>
              <a:rPr lang="it-IT">
                <a:solidFill>
                  <a:schemeClr val="dk1"/>
                </a:solidFill>
              </a:rPr>
              <a:t>efficienza</a:t>
            </a:r>
            <a:r>
              <a:rPr lang="it-IT">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IT">
                <a:solidFill>
                  <a:schemeClr val="dk1"/>
                </a:solidFill>
              </a:rPr>
              <a:t>Precision, indica la percentuale di previsioni positive corrette ed è definita come il rapporto tra TP e la somma di TP e FP.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IT">
                <a:solidFill>
                  <a:schemeClr val="dk1"/>
                </a:solidFill>
              </a:rPr>
              <a:t>Recall, indica la percentuale di casi positivi correttamente classificati ed è definita come il rapporto tra TP e la somma di TP e FN.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IT">
                <a:solidFill>
                  <a:schemeClr val="dk1"/>
                </a:solidFill>
              </a:rPr>
              <a:t>F1 Score, indica la percentuale di previsioni positive corrette ed è definita come la media armonica pesata di precision e recall, questa è una metrica fondamentale in quanto ci da maggiori informazioni riguardo le prestazioni del modello, infatti più questo valore è vicino a 1.0, migliori saranno le prestazioni previste.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IT">
                <a:solidFill>
                  <a:schemeClr val="dk1"/>
                </a:solidFill>
              </a:rPr>
              <a:t>Accuracy, indica la percentuale complessiva di previsioni corrette ottenute dal modello ed è definita come il rapporto tra la sommatoria di TP e TN e il numero di dati considerato.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IT">
                <a:solidFill>
                  <a:schemeClr val="dk1"/>
                </a:solidFill>
              </a:rPr>
              <a:t>support invece indica il numero di campioni considerato per ogni classe.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IT"/>
              <a:t>MYO Armband è un dispositivo indossabile non-invasivo usato per acquisire </a:t>
            </a:r>
            <a:r>
              <a:rPr lang="it-IT"/>
              <a:t>stimoli</a:t>
            </a:r>
            <a:r>
              <a:rPr lang="it-IT"/>
              <a:t> dell'avambraccio corrispondenti a 4 gesti della mano. Questo dispositivo è dotato di un sensore a 8 canali progettato per misurare segnali elettromiografici. </a:t>
            </a:r>
            <a:r>
              <a:rPr lang="it-IT"/>
              <a:t>Il </a:t>
            </a:r>
            <a:r>
              <a:rPr lang="it-IT"/>
              <a:t>dispositivo, ad esempio, può essere utilizzato per mappare i gesti muscolari dell'utente a determinate azioni di una protesi.</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sz="1150">
                <a:solidFill>
                  <a:srgbClr val="0C0D0E"/>
                </a:solidFill>
                <a:highlight>
                  <a:srgbClr val="FFFFFF"/>
                </a:highlight>
              </a:rPr>
              <a:t>Grazie ai dati cosi ricavati siamo in grado di concludere che entrambi i modelli performano piuttosto bene, ma possiamo osservare che RF è leggermente meglio. Infatti RF è risultato piu preciso di SVC in questo caso da noi studiato. Questo è dovuto al fatto che RF è intrinsecamente migliore in questo contesto, siccome è particolarmente adatto allo studio di problemi multiclasse, mentre </a:t>
            </a:r>
            <a:r>
              <a:rPr lang="it-IT" sz="1150">
                <a:solidFill>
                  <a:srgbClr val="0C0D0E"/>
                </a:solidFill>
                <a:highlight>
                  <a:srgbClr val="FFFFFF"/>
                </a:highlight>
              </a:rPr>
              <a:t>SVC </a:t>
            </a:r>
            <a:r>
              <a:rPr lang="it-IT" sz="1150">
                <a:solidFill>
                  <a:srgbClr val="0C0D0E"/>
                </a:solidFill>
                <a:highlight>
                  <a:srgbClr val="FFFFFF"/>
                </a:highlight>
              </a:rPr>
              <a:t>è più adatto a sistemi a due classi. Inoltre RF è un insieme di sistemi non lineari, rendendolo più versatile dato che non deve ricorrere ad estensioni tramite kernel. Inoltre RF è più adatto allo studio di dataset molto grandi ed è molto meno sensibile al tuning degli iperparametri rendendolo più robusto.</a:t>
            </a:r>
            <a:endParaRPr sz="1150">
              <a:solidFill>
                <a:srgbClr val="0C0D0E"/>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Grazie per l’attenzione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IT"/>
              <a:t>Il dataset considerato comprende 4 file .csv, uno per ogni diverso gesto, registrato dai sensori del dispositivo. L'ultima colonna identifica con un numero il gesto: 0-rock, 1-scissor, 2-paper, 3-ok.</a:t>
            </a:r>
            <a:endParaRPr/>
          </a:p>
          <a:p>
            <a:pPr indent="0" lvl="0" marL="0" rtl="0" algn="l">
              <a:spcBef>
                <a:spcPts val="0"/>
              </a:spcBef>
              <a:spcAft>
                <a:spcPts val="0"/>
              </a:spcAft>
              <a:buClr>
                <a:schemeClr val="dk1"/>
              </a:buClr>
              <a:buSzPts val="1100"/>
              <a:buFont typeface="Arial"/>
              <a:buNone/>
            </a:pPr>
            <a:r>
              <a:rPr lang="it-IT"/>
              <a:t>Le restanti 64 colonne sono costituite da dati EMG, ottenuti mediante gli 8 sensori del dispositivo.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I 4 file .csv sono stati concatenati insieme per formare un unico dataset.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bfbb967b8e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bfbb967b8e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Successivamente, abbiamo diviso il dataset in 3 insiemi e abbiamo allocato il 70% dei dati in training, il 20% in validation e il 10% in test; e applicato poi la standardizzazione ai dati per prepararli al training dei modelli.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solidFill>
                  <a:schemeClr val="dk1"/>
                </a:solidFill>
              </a:rPr>
              <a:t>Esistono due tipologie di problemi di classificazione, noi c</a:t>
            </a:r>
            <a:r>
              <a:rPr lang="it-IT">
                <a:solidFill>
                  <a:schemeClr val="dk1"/>
                </a:solidFill>
              </a:rPr>
              <a:t>i troviamo di fronte a un problema di classificazione di tipo multiclasse, in quanto l'obiettivo è distinguere tra tre o più classi di gesti.</a:t>
            </a:r>
            <a:r>
              <a:rPr lang="it-IT"/>
              <a:t> Per affrontare questo problema abbiamo usato due modelli diversi: Support Vector Machine e Random Forest.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Le Support Vector Machines hanno come obiettivo quello di trovare un iperpiano ottimale che massimizzi il margine tra le due classi. Questo margine rappresenta la distanza tra l’</a:t>
            </a:r>
            <a:r>
              <a:rPr lang="it-IT">
                <a:solidFill>
                  <a:schemeClr val="dk1"/>
                </a:solidFill>
              </a:rPr>
              <a:t>iperpiano e i Support Vectors. Questi ultimi sono i data points più vicini all’iperpiano.</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c0f6a2b006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2c0f6a2b006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solidFill>
                  <a:schemeClr val="dk1"/>
                </a:solidFill>
              </a:rPr>
              <a:t>Quando è possibile separare facilmente i dati con un iperpiano tracciando una linea retta, si parla di SVM lineare. Al contrario, quando non è possibile separare i dati con una linea retta, si utilizza una SVM non lineare. In questo caso, dovremmo sfruttare le funzioni Kernel.</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it-IT">
                <a:solidFill>
                  <a:schemeClr val="dk1"/>
                </a:solidFill>
              </a:rPr>
              <a:t>L</a:t>
            </a:r>
            <a:r>
              <a:rPr lang="it-IT">
                <a:solidFill>
                  <a:schemeClr val="dk1"/>
                </a:solidFill>
              </a:rPr>
              <a:t>a funzione kernel permette di mappare i dati su uno spazio di dimensione superiore dove diventa più facile trovare un iperpiano che possa separare efficacemente diverse classi. Essa calcola la similarità tra le coppie di data points, consentendo alla SVM di funzionare efficacemente nei casi in cui i dati non sono linearmente separabili.</a:t>
            </a:r>
            <a:endParaRPr>
              <a:solidFill>
                <a:schemeClr val="dk1"/>
              </a:solidFill>
            </a:endParaRPr>
          </a:p>
          <a:p>
            <a:pPr indent="0" lvl="0" marL="0" rtl="0" algn="l">
              <a:spcBef>
                <a:spcPts val="0"/>
              </a:spcBef>
              <a:spcAft>
                <a:spcPts val="0"/>
              </a:spcAft>
              <a:buSzPts val="1100"/>
              <a:buNone/>
            </a:pPr>
            <a:r>
              <a:rPr lang="it-IT">
                <a:solidFill>
                  <a:schemeClr val="dk1"/>
                </a:solidFill>
              </a:rPr>
              <a:t>Tra le varie opzioni di funzioni kernel disponibili, noi abbiamo usato la rbf, anche nota come kernel gaussiano. Come vediamo dalla formula, quando la distanza euclidea tra due punti x1 e x2 è grande, la funzione tenderà a zero; viceversa, tenderà a 1. Quindi, due punti lontani tra loro saranno considerati dissimili; viceversa, saranno simili. Inoltre, è fondamentale regolare il parametro gamma per ottenere prestazioni ottimali della SVM.</a:t>
            </a:r>
            <a:endParaRPr>
              <a:solidFill>
                <a:schemeClr val="dk1"/>
              </a:solidFill>
            </a:endParaRPr>
          </a:p>
          <a:p>
            <a:pPr indent="0" lvl="0" marL="0" rtl="0" algn="l">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rafiki/"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8" name="Shape 8"/>
        <p:cNvGrpSpPr/>
        <p:nvPr/>
      </p:nvGrpSpPr>
      <p:grpSpPr>
        <a:xfrm>
          <a:off x="0" y="0"/>
          <a:ext cx="0" cy="0"/>
          <a:chOff x="0" y="0"/>
          <a:chExt cx="0" cy="0"/>
        </a:xfrm>
      </p:grpSpPr>
      <p:sp>
        <p:nvSpPr>
          <p:cNvPr id="9" name="Google Shape;9;p28"/>
          <p:cNvSpPr txBox="1"/>
          <p:nvPr>
            <p:ph type="ctrTitle"/>
          </p:nvPr>
        </p:nvSpPr>
        <p:spPr>
          <a:xfrm>
            <a:off x="720000" y="1022895"/>
            <a:ext cx="3852000" cy="202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10" name="Google Shape;10;p28"/>
          <p:cNvSpPr txBox="1"/>
          <p:nvPr>
            <p:ph idx="1" type="subTitle"/>
          </p:nvPr>
        </p:nvSpPr>
        <p:spPr>
          <a:xfrm>
            <a:off x="720000" y="3032950"/>
            <a:ext cx="2962200" cy="68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11" name="Google Shape;11;p28"/>
          <p:cNvSpPr/>
          <p:nvPr/>
        </p:nvSpPr>
        <p:spPr>
          <a:xfrm>
            <a:off x="-1829809" y="-1974831"/>
            <a:ext cx="4039742" cy="296754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sp>
        <p:nvSpPr>
          <p:cNvPr id="63" name="Google Shape;63;p37"/>
          <p:cNvSpPr txBox="1"/>
          <p:nvPr>
            <p:ph idx="1" type="subTitle"/>
          </p:nvPr>
        </p:nvSpPr>
        <p:spPr>
          <a:xfrm>
            <a:off x="720000" y="2678421"/>
            <a:ext cx="3261300" cy="101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64" name="Google Shape;64;p37"/>
          <p:cNvSpPr txBox="1"/>
          <p:nvPr>
            <p:ph type="title"/>
          </p:nvPr>
        </p:nvSpPr>
        <p:spPr>
          <a:xfrm>
            <a:off x="720000" y="1490700"/>
            <a:ext cx="3261300" cy="11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65" name="Google Shape;65;p37"/>
          <p:cNvSpPr/>
          <p:nvPr/>
        </p:nvSpPr>
        <p:spPr>
          <a:xfrm rot="-1099162">
            <a:off x="5134470" y="3563817"/>
            <a:ext cx="5697542" cy="418533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7"/>
          <p:cNvSpPr/>
          <p:nvPr/>
        </p:nvSpPr>
        <p:spPr>
          <a:xfrm rot="-10443068">
            <a:off x="-1212618" y="-1758140"/>
            <a:ext cx="4040298" cy="2967949"/>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sp>
        <p:nvSpPr>
          <p:cNvPr id="68" name="Google Shape;68;p38"/>
          <p:cNvSpPr/>
          <p:nvPr/>
        </p:nvSpPr>
        <p:spPr>
          <a:xfrm>
            <a:off x="355183" y="-402025"/>
            <a:ext cx="7001967" cy="5143551"/>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8"/>
          <p:cNvSpPr txBox="1"/>
          <p:nvPr>
            <p:ph idx="1" type="subTitle"/>
          </p:nvPr>
        </p:nvSpPr>
        <p:spPr>
          <a:xfrm>
            <a:off x="1508700" y="2466428"/>
            <a:ext cx="3866100" cy="102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600"/>
              </a:spcBef>
              <a:spcAft>
                <a:spcPts val="0"/>
              </a:spcAft>
              <a:buSzPts val="1400"/>
              <a:buNone/>
              <a:defRPr sz="1600"/>
            </a:lvl2pPr>
            <a:lvl3pPr lvl="2" algn="l">
              <a:lnSpc>
                <a:spcPct val="100000"/>
              </a:lnSpc>
              <a:spcBef>
                <a:spcPts val="1600"/>
              </a:spcBef>
              <a:spcAft>
                <a:spcPts val="0"/>
              </a:spcAft>
              <a:buSzPts val="1400"/>
              <a:buNone/>
              <a:defRPr sz="1600"/>
            </a:lvl3pPr>
            <a:lvl4pPr lvl="3" algn="l">
              <a:lnSpc>
                <a:spcPct val="100000"/>
              </a:lnSpc>
              <a:spcBef>
                <a:spcPts val="1600"/>
              </a:spcBef>
              <a:spcAft>
                <a:spcPts val="0"/>
              </a:spcAft>
              <a:buSzPts val="1400"/>
              <a:buNone/>
              <a:defRPr sz="1600"/>
            </a:lvl4pPr>
            <a:lvl5pPr lvl="4" algn="l">
              <a:lnSpc>
                <a:spcPct val="100000"/>
              </a:lnSpc>
              <a:spcBef>
                <a:spcPts val="1600"/>
              </a:spcBef>
              <a:spcAft>
                <a:spcPts val="0"/>
              </a:spcAft>
              <a:buSzPts val="1400"/>
              <a:buNone/>
              <a:defRPr sz="1600"/>
            </a:lvl5pPr>
            <a:lvl6pPr lvl="5" algn="l">
              <a:lnSpc>
                <a:spcPct val="100000"/>
              </a:lnSpc>
              <a:spcBef>
                <a:spcPts val="1600"/>
              </a:spcBef>
              <a:spcAft>
                <a:spcPts val="0"/>
              </a:spcAft>
              <a:buSzPts val="1400"/>
              <a:buNone/>
              <a:defRPr sz="1600"/>
            </a:lvl6pPr>
            <a:lvl7pPr lvl="6" algn="l">
              <a:lnSpc>
                <a:spcPct val="100000"/>
              </a:lnSpc>
              <a:spcBef>
                <a:spcPts val="1600"/>
              </a:spcBef>
              <a:spcAft>
                <a:spcPts val="0"/>
              </a:spcAft>
              <a:buSzPts val="1400"/>
              <a:buNone/>
              <a:defRPr sz="1600"/>
            </a:lvl7pPr>
            <a:lvl8pPr lvl="7" algn="l">
              <a:lnSpc>
                <a:spcPct val="100000"/>
              </a:lnSpc>
              <a:spcBef>
                <a:spcPts val="1600"/>
              </a:spcBef>
              <a:spcAft>
                <a:spcPts val="0"/>
              </a:spcAft>
              <a:buSzPts val="1400"/>
              <a:buNone/>
              <a:defRPr sz="1600"/>
            </a:lvl8pPr>
            <a:lvl9pPr lvl="8" algn="l">
              <a:lnSpc>
                <a:spcPct val="100000"/>
              </a:lnSpc>
              <a:spcBef>
                <a:spcPts val="1600"/>
              </a:spcBef>
              <a:spcAft>
                <a:spcPts val="1600"/>
              </a:spcAft>
              <a:buSzPts val="1400"/>
              <a:buNone/>
              <a:defRPr sz="1600"/>
            </a:lvl9pPr>
          </a:lstStyle>
          <a:p/>
        </p:txBody>
      </p:sp>
      <p:sp>
        <p:nvSpPr>
          <p:cNvPr id="70" name="Google Shape;70;p38"/>
          <p:cNvSpPr txBox="1"/>
          <p:nvPr>
            <p:ph type="title"/>
          </p:nvPr>
        </p:nvSpPr>
        <p:spPr>
          <a:xfrm>
            <a:off x="1508700" y="1668250"/>
            <a:ext cx="3866100" cy="72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7000"/>
              <a:buNone/>
              <a:defRPr sz="7000"/>
            </a:lvl2pPr>
            <a:lvl3pPr lvl="2" algn="l">
              <a:lnSpc>
                <a:spcPct val="100000"/>
              </a:lnSpc>
              <a:spcBef>
                <a:spcPts val="0"/>
              </a:spcBef>
              <a:spcAft>
                <a:spcPts val="0"/>
              </a:spcAft>
              <a:buSzPts val="7000"/>
              <a:buNone/>
              <a:defRPr sz="7000"/>
            </a:lvl3pPr>
            <a:lvl4pPr lvl="3" algn="l">
              <a:lnSpc>
                <a:spcPct val="100000"/>
              </a:lnSpc>
              <a:spcBef>
                <a:spcPts val="0"/>
              </a:spcBef>
              <a:spcAft>
                <a:spcPts val="0"/>
              </a:spcAft>
              <a:buSzPts val="7000"/>
              <a:buNone/>
              <a:defRPr sz="7000"/>
            </a:lvl4pPr>
            <a:lvl5pPr lvl="4" algn="l">
              <a:lnSpc>
                <a:spcPct val="100000"/>
              </a:lnSpc>
              <a:spcBef>
                <a:spcPts val="0"/>
              </a:spcBef>
              <a:spcAft>
                <a:spcPts val="0"/>
              </a:spcAft>
              <a:buSzPts val="7000"/>
              <a:buNone/>
              <a:defRPr sz="7000"/>
            </a:lvl5pPr>
            <a:lvl6pPr lvl="5" algn="l">
              <a:lnSpc>
                <a:spcPct val="100000"/>
              </a:lnSpc>
              <a:spcBef>
                <a:spcPts val="0"/>
              </a:spcBef>
              <a:spcAft>
                <a:spcPts val="0"/>
              </a:spcAft>
              <a:buSzPts val="7000"/>
              <a:buNone/>
              <a:defRPr sz="7000"/>
            </a:lvl6pPr>
            <a:lvl7pPr lvl="6" algn="l">
              <a:lnSpc>
                <a:spcPct val="100000"/>
              </a:lnSpc>
              <a:spcBef>
                <a:spcPts val="0"/>
              </a:spcBef>
              <a:spcAft>
                <a:spcPts val="0"/>
              </a:spcAft>
              <a:buSzPts val="7000"/>
              <a:buNone/>
              <a:defRPr sz="7000"/>
            </a:lvl7pPr>
            <a:lvl8pPr lvl="7" algn="l">
              <a:lnSpc>
                <a:spcPct val="100000"/>
              </a:lnSpc>
              <a:spcBef>
                <a:spcPts val="0"/>
              </a:spcBef>
              <a:spcAft>
                <a:spcPts val="0"/>
              </a:spcAft>
              <a:buSzPts val="7000"/>
              <a:buNone/>
              <a:defRPr sz="7000"/>
            </a:lvl8pPr>
            <a:lvl9pPr lvl="8" algn="l">
              <a:lnSpc>
                <a:spcPct val="100000"/>
              </a:lnSpc>
              <a:spcBef>
                <a:spcPts val="0"/>
              </a:spcBef>
              <a:spcAft>
                <a:spcPts val="0"/>
              </a:spcAft>
              <a:buSzPts val="7000"/>
              <a:buNone/>
              <a:defRPr sz="7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1" name="Shape 71"/>
        <p:cNvGrpSpPr/>
        <p:nvPr/>
      </p:nvGrpSpPr>
      <p:grpSpPr>
        <a:xfrm>
          <a:off x="0" y="0"/>
          <a:ext cx="0" cy="0"/>
          <a:chOff x="0" y="0"/>
          <a:chExt cx="0" cy="0"/>
        </a:xfrm>
      </p:grpSpPr>
      <p:sp>
        <p:nvSpPr>
          <p:cNvPr id="72" name="Google Shape;72;p39"/>
          <p:cNvSpPr txBox="1"/>
          <p:nvPr>
            <p:ph idx="1" type="subTitle"/>
          </p:nvPr>
        </p:nvSpPr>
        <p:spPr>
          <a:xfrm flipH="1">
            <a:off x="5169810" y="2548727"/>
            <a:ext cx="3261300" cy="1224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6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
        <p:nvSpPr>
          <p:cNvPr id="73" name="Google Shape;73;p39"/>
          <p:cNvSpPr txBox="1"/>
          <p:nvPr>
            <p:ph type="title"/>
          </p:nvPr>
        </p:nvSpPr>
        <p:spPr>
          <a:xfrm flipH="1">
            <a:off x="5169810" y="1360990"/>
            <a:ext cx="3261300" cy="1108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200"/>
              <a:buNone/>
              <a:defRPr/>
            </a:lvl1pPr>
            <a:lvl2pPr lvl="1"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74" name="Google Shape;74;p39"/>
          <p:cNvSpPr/>
          <p:nvPr/>
        </p:nvSpPr>
        <p:spPr>
          <a:xfrm flipH="1" rot="1956016">
            <a:off x="-1420073" y="2411499"/>
            <a:ext cx="5697651" cy="418541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9"/>
          <p:cNvSpPr/>
          <p:nvPr/>
        </p:nvSpPr>
        <p:spPr>
          <a:xfrm flipH="1" rot="-8978585">
            <a:off x="6889116" y="-1236583"/>
            <a:ext cx="4040147" cy="296783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sp>
        <p:nvSpPr>
          <p:cNvPr id="77" name="Google Shape;77;p40"/>
          <p:cNvSpPr/>
          <p:nvPr/>
        </p:nvSpPr>
        <p:spPr>
          <a:xfrm flipH="1">
            <a:off x="4037600" y="727800"/>
            <a:ext cx="4374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8" name="Google Shape;78;p40"/>
          <p:cNvSpPr txBox="1"/>
          <p:nvPr>
            <p:ph type="title"/>
          </p:nvPr>
        </p:nvSpPr>
        <p:spPr>
          <a:xfrm flipH="1">
            <a:off x="3448700" y="387600"/>
            <a:ext cx="4962900" cy="1836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79" name="Google Shape;79;p40"/>
          <p:cNvSpPr/>
          <p:nvPr/>
        </p:nvSpPr>
        <p:spPr>
          <a:xfrm flipH="1" rot="-2467215">
            <a:off x="6908727" y="3120633"/>
            <a:ext cx="4039721" cy="296752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0" name="Shape 80"/>
        <p:cNvGrpSpPr/>
        <p:nvPr/>
      </p:nvGrpSpPr>
      <p:grpSpPr>
        <a:xfrm>
          <a:off x="0" y="0"/>
          <a:ext cx="0" cy="0"/>
          <a:chOff x="0" y="0"/>
          <a:chExt cx="0" cy="0"/>
        </a:xfrm>
      </p:grpSpPr>
      <p:sp>
        <p:nvSpPr>
          <p:cNvPr id="81" name="Google Shape;81;p41"/>
          <p:cNvSpPr txBox="1"/>
          <p:nvPr>
            <p:ph hasCustomPrompt="1" type="title"/>
          </p:nvPr>
        </p:nvSpPr>
        <p:spPr>
          <a:xfrm>
            <a:off x="4754222" y="1653880"/>
            <a:ext cx="3677100" cy="1107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6000"/>
            </a:lvl1pPr>
            <a:lvl2pPr lvl="1" algn="r">
              <a:lnSpc>
                <a:spcPct val="100000"/>
              </a:lnSpc>
              <a:spcBef>
                <a:spcPts val="0"/>
              </a:spcBef>
              <a:spcAft>
                <a:spcPts val="0"/>
              </a:spcAft>
              <a:buSzPts val="12000"/>
              <a:buNone/>
              <a:defRPr sz="12000"/>
            </a:lvl2pPr>
            <a:lvl3pPr lvl="2" algn="r">
              <a:lnSpc>
                <a:spcPct val="100000"/>
              </a:lnSpc>
              <a:spcBef>
                <a:spcPts val="0"/>
              </a:spcBef>
              <a:spcAft>
                <a:spcPts val="0"/>
              </a:spcAft>
              <a:buSzPts val="12000"/>
              <a:buNone/>
              <a:defRPr sz="12000"/>
            </a:lvl3pPr>
            <a:lvl4pPr lvl="3" algn="r">
              <a:lnSpc>
                <a:spcPct val="100000"/>
              </a:lnSpc>
              <a:spcBef>
                <a:spcPts val="0"/>
              </a:spcBef>
              <a:spcAft>
                <a:spcPts val="0"/>
              </a:spcAft>
              <a:buSzPts val="12000"/>
              <a:buNone/>
              <a:defRPr sz="12000"/>
            </a:lvl4pPr>
            <a:lvl5pPr lvl="4" algn="r">
              <a:lnSpc>
                <a:spcPct val="100000"/>
              </a:lnSpc>
              <a:spcBef>
                <a:spcPts val="0"/>
              </a:spcBef>
              <a:spcAft>
                <a:spcPts val="0"/>
              </a:spcAft>
              <a:buSzPts val="12000"/>
              <a:buNone/>
              <a:defRPr sz="12000"/>
            </a:lvl5pPr>
            <a:lvl6pPr lvl="5" algn="r">
              <a:lnSpc>
                <a:spcPct val="100000"/>
              </a:lnSpc>
              <a:spcBef>
                <a:spcPts val="0"/>
              </a:spcBef>
              <a:spcAft>
                <a:spcPts val="0"/>
              </a:spcAft>
              <a:buSzPts val="12000"/>
              <a:buNone/>
              <a:defRPr sz="12000"/>
            </a:lvl6pPr>
            <a:lvl7pPr lvl="6" algn="r">
              <a:lnSpc>
                <a:spcPct val="100000"/>
              </a:lnSpc>
              <a:spcBef>
                <a:spcPts val="0"/>
              </a:spcBef>
              <a:spcAft>
                <a:spcPts val="0"/>
              </a:spcAft>
              <a:buSzPts val="12000"/>
              <a:buNone/>
              <a:defRPr sz="12000"/>
            </a:lvl7pPr>
            <a:lvl8pPr lvl="7" algn="r">
              <a:lnSpc>
                <a:spcPct val="100000"/>
              </a:lnSpc>
              <a:spcBef>
                <a:spcPts val="0"/>
              </a:spcBef>
              <a:spcAft>
                <a:spcPts val="0"/>
              </a:spcAft>
              <a:buSzPts val="12000"/>
              <a:buNone/>
              <a:defRPr sz="12000"/>
            </a:lvl8pPr>
            <a:lvl9pPr lvl="8" algn="r">
              <a:lnSpc>
                <a:spcPct val="100000"/>
              </a:lnSpc>
              <a:spcBef>
                <a:spcPts val="0"/>
              </a:spcBef>
              <a:spcAft>
                <a:spcPts val="0"/>
              </a:spcAft>
              <a:buSzPts val="12000"/>
              <a:buNone/>
              <a:defRPr sz="12000"/>
            </a:lvl9pPr>
          </a:lstStyle>
          <a:p>
            <a:r>
              <a:t>xx%</a:t>
            </a:r>
          </a:p>
        </p:txBody>
      </p:sp>
      <p:sp>
        <p:nvSpPr>
          <p:cNvPr id="82" name="Google Shape;82;p41"/>
          <p:cNvSpPr txBox="1"/>
          <p:nvPr>
            <p:ph idx="1" type="subTitle"/>
          </p:nvPr>
        </p:nvSpPr>
        <p:spPr>
          <a:xfrm flipH="1">
            <a:off x="4754222" y="2701195"/>
            <a:ext cx="3677100" cy="650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600"/>
            </a:lvl1pPr>
            <a:lvl2pPr lvl="1" algn="r">
              <a:lnSpc>
                <a:spcPct val="100000"/>
              </a:lnSpc>
              <a:spcBef>
                <a:spcPts val="1600"/>
              </a:spcBef>
              <a:spcAft>
                <a:spcPts val="0"/>
              </a:spcAft>
              <a:buSzPts val="1400"/>
              <a:buNone/>
              <a:defRPr sz="1600"/>
            </a:lvl2pPr>
            <a:lvl3pPr lvl="2" algn="r">
              <a:lnSpc>
                <a:spcPct val="100000"/>
              </a:lnSpc>
              <a:spcBef>
                <a:spcPts val="1600"/>
              </a:spcBef>
              <a:spcAft>
                <a:spcPts val="0"/>
              </a:spcAft>
              <a:buSzPts val="1400"/>
              <a:buNone/>
              <a:defRPr sz="1600"/>
            </a:lvl3pPr>
            <a:lvl4pPr lvl="3" algn="r">
              <a:lnSpc>
                <a:spcPct val="100000"/>
              </a:lnSpc>
              <a:spcBef>
                <a:spcPts val="1600"/>
              </a:spcBef>
              <a:spcAft>
                <a:spcPts val="0"/>
              </a:spcAft>
              <a:buSzPts val="1400"/>
              <a:buNone/>
              <a:defRPr sz="1600"/>
            </a:lvl4pPr>
            <a:lvl5pPr lvl="4" algn="r">
              <a:lnSpc>
                <a:spcPct val="100000"/>
              </a:lnSpc>
              <a:spcBef>
                <a:spcPts val="1600"/>
              </a:spcBef>
              <a:spcAft>
                <a:spcPts val="0"/>
              </a:spcAft>
              <a:buSzPts val="1400"/>
              <a:buNone/>
              <a:defRPr sz="1600"/>
            </a:lvl5pPr>
            <a:lvl6pPr lvl="5" algn="r">
              <a:lnSpc>
                <a:spcPct val="100000"/>
              </a:lnSpc>
              <a:spcBef>
                <a:spcPts val="1600"/>
              </a:spcBef>
              <a:spcAft>
                <a:spcPts val="0"/>
              </a:spcAft>
              <a:buSzPts val="1400"/>
              <a:buNone/>
              <a:defRPr sz="1600"/>
            </a:lvl6pPr>
            <a:lvl7pPr lvl="6" algn="r">
              <a:lnSpc>
                <a:spcPct val="100000"/>
              </a:lnSpc>
              <a:spcBef>
                <a:spcPts val="1600"/>
              </a:spcBef>
              <a:spcAft>
                <a:spcPts val="0"/>
              </a:spcAft>
              <a:buSzPts val="1400"/>
              <a:buNone/>
              <a:defRPr sz="1600"/>
            </a:lvl7pPr>
            <a:lvl8pPr lvl="7" algn="r">
              <a:lnSpc>
                <a:spcPct val="100000"/>
              </a:lnSpc>
              <a:spcBef>
                <a:spcPts val="1600"/>
              </a:spcBef>
              <a:spcAft>
                <a:spcPts val="0"/>
              </a:spcAft>
              <a:buSzPts val="1400"/>
              <a:buNone/>
              <a:defRPr sz="1600"/>
            </a:lvl8pPr>
            <a:lvl9pPr lvl="8" algn="r">
              <a:lnSpc>
                <a:spcPct val="100000"/>
              </a:lnSpc>
              <a:spcBef>
                <a:spcPts val="1600"/>
              </a:spcBef>
              <a:spcAft>
                <a:spcPts val="1600"/>
              </a:spcAft>
              <a:buSzPts val="1400"/>
              <a:buNone/>
              <a:defRPr sz="1600"/>
            </a:lvl9pPr>
          </a:lstStyle>
          <a:p/>
        </p:txBody>
      </p:sp>
      <p:sp>
        <p:nvSpPr>
          <p:cNvPr id="83" name="Google Shape;83;p41"/>
          <p:cNvSpPr/>
          <p:nvPr/>
        </p:nvSpPr>
        <p:spPr>
          <a:xfrm>
            <a:off x="6169150" y="3675629"/>
            <a:ext cx="4039742" cy="296754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84" name="Shape 84"/>
        <p:cNvGrpSpPr/>
        <p:nvPr/>
      </p:nvGrpSpPr>
      <p:grpSpPr>
        <a:xfrm>
          <a:off x="0" y="0"/>
          <a:ext cx="0" cy="0"/>
          <a:chOff x="0" y="0"/>
          <a:chExt cx="0" cy="0"/>
        </a:xfrm>
      </p:grpSpPr>
      <p:sp>
        <p:nvSpPr>
          <p:cNvPr id="85" name="Google Shape;85;p42"/>
          <p:cNvSpPr txBox="1"/>
          <p:nvPr>
            <p:ph type="title"/>
          </p:nvPr>
        </p:nvSpPr>
        <p:spPr>
          <a:xfrm>
            <a:off x="869627" y="2130720"/>
            <a:ext cx="885900" cy="70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4800"/>
              <a:buNone/>
              <a:defRPr sz="48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p:txBody>
      </p:sp>
      <p:sp>
        <p:nvSpPr>
          <p:cNvPr id="86" name="Google Shape;86;p42"/>
          <p:cNvSpPr txBox="1"/>
          <p:nvPr>
            <p:ph idx="1" type="subTitle"/>
          </p:nvPr>
        </p:nvSpPr>
        <p:spPr>
          <a:xfrm>
            <a:off x="723900" y="2995276"/>
            <a:ext cx="22056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1600"/>
              </a:spcBef>
              <a:spcAft>
                <a:spcPts val="0"/>
              </a:spcAft>
              <a:buSzPts val="1400"/>
              <a:buNone/>
              <a:defRPr>
                <a:latin typeface="Poppins Black"/>
                <a:ea typeface="Poppins Black"/>
                <a:cs typeface="Poppins Black"/>
                <a:sym typeface="Poppins Black"/>
              </a:defRPr>
            </a:lvl2pPr>
            <a:lvl3pPr lvl="2" algn="l">
              <a:lnSpc>
                <a:spcPct val="100000"/>
              </a:lnSpc>
              <a:spcBef>
                <a:spcPts val="1600"/>
              </a:spcBef>
              <a:spcAft>
                <a:spcPts val="0"/>
              </a:spcAft>
              <a:buSzPts val="1400"/>
              <a:buNone/>
              <a:defRPr>
                <a:latin typeface="Poppins Black"/>
                <a:ea typeface="Poppins Black"/>
                <a:cs typeface="Poppins Black"/>
                <a:sym typeface="Poppins Black"/>
              </a:defRPr>
            </a:lvl3pPr>
            <a:lvl4pPr lvl="3" algn="l">
              <a:lnSpc>
                <a:spcPct val="100000"/>
              </a:lnSpc>
              <a:spcBef>
                <a:spcPts val="1600"/>
              </a:spcBef>
              <a:spcAft>
                <a:spcPts val="0"/>
              </a:spcAft>
              <a:buSzPts val="1400"/>
              <a:buNone/>
              <a:defRPr>
                <a:latin typeface="Poppins Black"/>
                <a:ea typeface="Poppins Black"/>
                <a:cs typeface="Poppins Black"/>
                <a:sym typeface="Poppins Black"/>
              </a:defRPr>
            </a:lvl4pPr>
            <a:lvl5pPr lvl="4" algn="l">
              <a:lnSpc>
                <a:spcPct val="100000"/>
              </a:lnSpc>
              <a:spcBef>
                <a:spcPts val="1600"/>
              </a:spcBef>
              <a:spcAft>
                <a:spcPts val="0"/>
              </a:spcAft>
              <a:buSzPts val="1400"/>
              <a:buNone/>
              <a:defRPr>
                <a:latin typeface="Poppins Black"/>
                <a:ea typeface="Poppins Black"/>
                <a:cs typeface="Poppins Black"/>
                <a:sym typeface="Poppins Black"/>
              </a:defRPr>
            </a:lvl5pPr>
            <a:lvl6pPr lvl="5" algn="l">
              <a:lnSpc>
                <a:spcPct val="100000"/>
              </a:lnSpc>
              <a:spcBef>
                <a:spcPts val="1600"/>
              </a:spcBef>
              <a:spcAft>
                <a:spcPts val="0"/>
              </a:spcAft>
              <a:buSzPts val="1400"/>
              <a:buNone/>
              <a:defRPr>
                <a:latin typeface="Poppins Black"/>
                <a:ea typeface="Poppins Black"/>
                <a:cs typeface="Poppins Black"/>
                <a:sym typeface="Poppins Black"/>
              </a:defRPr>
            </a:lvl6pPr>
            <a:lvl7pPr lvl="6" algn="l">
              <a:lnSpc>
                <a:spcPct val="100000"/>
              </a:lnSpc>
              <a:spcBef>
                <a:spcPts val="1600"/>
              </a:spcBef>
              <a:spcAft>
                <a:spcPts val="0"/>
              </a:spcAft>
              <a:buSzPts val="1400"/>
              <a:buNone/>
              <a:defRPr>
                <a:latin typeface="Poppins Black"/>
                <a:ea typeface="Poppins Black"/>
                <a:cs typeface="Poppins Black"/>
                <a:sym typeface="Poppins Black"/>
              </a:defRPr>
            </a:lvl7pPr>
            <a:lvl8pPr lvl="7" algn="l">
              <a:lnSpc>
                <a:spcPct val="100000"/>
              </a:lnSpc>
              <a:spcBef>
                <a:spcPts val="1600"/>
              </a:spcBef>
              <a:spcAft>
                <a:spcPts val="0"/>
              </a:spcAft>
              <a:buSzPts val="1400"/>
              <a:buNone/>
              <a:defRPr>
                <a:latin typeface="Poppins Black"/>
                <a:ea typeface="Poppins Black"/>
                <a:cs typeface="Poppins Black"/>
                <a:sym typeface="Poppins Black"/>
              </a:defRPr>
            </a:lvl8pPr>
            <a:lvl9pPr lvl="8" algn="l">
              <a:lnSpc>
                <a:spcPct val="100000"/>
              </a:lnSpc>
              <a:spcBef>
                <a:spcPts val="1600"/>
              </a:spcBef>
              <a:spcAft>
                <a:spcPts val="1600"/>
              </a:spcAft>
              <a:buSzPts val="1400"/>
              <a:buNone/>
              <a:defRPr>
                <a:latin typeface="Poppins Black"/>
                <a:ea typeface="Poppins Black"/>
                <a:cs typeface="Poppins Black"/>
                <a:sym typeface="Poppins Black"/>
              </a:defRPr>
            </a:lvl9pPr>
          </a:lstStyle>
          <a:p/>
        </p:txBody>
      </p:sp>
      <p:sp>
        <p:nvSpPr>
          <p:cNvPr id="87" name="Google Shape;87;p42"/>
          <p:cNvSpPr txBox="1"/>
          <p:nvPr>
            <p:ph idx="2" type="subTitle"/>
          </p:nvPr>
        </p:nvSpPr>
        <p:spPr>
          <a:xfrm>
            <a:off x="723900" y="3346802"/>
            <a:ext cx="2205600" cy="85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p:txBody>
      </p:sp>
      <p:sp>
        <p:nvSpPr>
          <p:cNvPr id="88" name="Google Shape;88;p42"/>
          <p:cNvSpPr txBox="1"/>
          <p:nvPr>
            <p:ph idx="3" type="title"/>
          </p:nvPr>
        </p:nvSpPr>
        <p:spPr>
          <a:xfrm>
            <a:off x="3616601" y="2130720"/>
            <a:ext cx="885900" cy="70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4800"/>
              <a:buNone/>
              <a:defRPr sz="48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p:txBody>
      </p:sp>
      <p:sp>
        <p:nvSpPr>
          <p:cNvPr id="89" name="Google Shape;89;p42"/>
          <p:cNvSpPr txBox="1"/>
          <p:nvPr>
            <p:ph idx="4" type="subTitle"/>
          </p:nvPr>
        </p:nvSpPr>
        <p:spPr>
          <a:xfrm>
            <a:off x="3470874" y="2995276"/>
            <a:ext cx="22056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1600"/>
              </a:spcBef>
              <a:spcAft>
                <a:spcPts val="0"/>
              </a:spcAft>
              <a:buSzPts val="1400"/>
              <a:buNone/>
              <a:defRPr>
                <a:latin typeface="Poppins Black"/>
                <a:ea typeface="Poppins Black"/>
                <a:cs typeface="Poppins Black"/>
                <a:sym typeface="Poppins Black"/>
              </a:defRPr>
            </a:lvl2pPr>
            <a:lvl3pPr lvl="2" algn="l">
              <a:lnSpc>
                <a:spcPct val="100000"/>
              </a:lnSpc>
              <a:spcBef>
                <a:spcPts val="1600"/>
              </a:spcBef>
              <a:spcAft>
                <a:spcPts val="0"/>
              </a:spcAft>
              <a:buSzPts val="1400"/>
              <a:buNone/>
              <a:defRPr>
                <a:latin typeface="Poppins Black"/>
                <a:ea typeface="Poppins Black"/>
                <a:cs typeface="Poppins Black"/>
                <a:sym typeface="Poppins Black"/>
              </a:defRPr>
            </a:lvl3pPr>
            <a:lvl4pPr lvl="3" algn="l">
              <a:lnSpc>
                <a:spcPct val="100000"/>
              </a:lnSpc>
              <a:spcBef>
                <a:spcPts val="1600"/>
              </a:spcBef>
              <a:spcAft>
                <a:spcPts val="0"/>
              </a:spcAft>
              <a:buSzPts val="1400"/>
              <a:buNone/>
              <a:defRPr>
                <a:latin typeface="Poppins Black"/>
                <a:ea typeface="Poppins Black"/>
                <a:cs typeface="Poppins Black"/>
                <a:sym typeface="Poppins Black"/>
              </a:defRPr>
            </a:lvl4pPr>
            <a:lvl5pPr lvl="4" algn="l">
              <a:lnSpc>
                <a:spcPct val="100000"/>
              </a:lnSpc>
              <a:spcBef>
                <a:spcPts val="1600"/>
              </a:spcBef>
              <a:spcAft>
                <a:spcPts val="0"/>
              </a:spcAft>
              <a:buSzPts val="1400"/>
              <a:buNone/>
              <a:defRPr>
                <a:latin typeface="Poppins Black"/>
                <a:ea typeface="Poppins Black"/>
                <a:cs typeface="Poppins Black"/>
                <a:sym typeface="Poppins Black"/>
              </a:defRPr>
            </a:lvl5pPr>
            <a:lvl6pPr lvl="5" algn="l">
              <a:lnSpc>
                <a:spcPct val="100000"/>
              </a:lnSpc>
              <a:spcBef>
                <a:spcPts val="1600"/>
              </a:spcBef>
              <a:spcAft>
                <a:spcPts val="0"/>
              </a:spcAft>
              <a:buSzPts val="1400"/>
              <a:buNone/>
              <a:defRPr>
                <a:latin typeface="Poppins Black"/>
                <a:ea typeface="Poppins Black"/>
                <a:cs typeface="Poppins Black"/>
                <a:sym typeface="Poppins Black"/>
              </a:defRPr>
            </a:lvl6pPr>
            <a:lvl7pPr lvl="6" algn="l">
              <a:lnSpc>
                <a:spcPct val="100000"/>
              </a:lnSpc>
              <a:spcBef>
                <a:spcPts val="1600"/>
              </a:spcBef>
              <a:spcAft>
                <a:spcPts val="0"/>
              </a:spcAft>
              <a:buSzPts val="1400"/>
              <a:buNone/>
              <a:defRPr>
                <a:latin typeface="Poppins Black"/>
                <a:ea typeface="Poppins Black"/>
                <a:cs typeface="Poppins Black"/>
                <a:sym typeface="Poppins Black"/>
              </a:defRPr>
            </a:lvl7pPr>
            <a:lvl8pPr lvl="7" algn="l">
              <a:lnSpc>
                <a:spcPct val="100000"/>
              </a:lnSpc>
              <a:spcBef>
                <a:spcPts val="1600"/>
              </a:spcBef>
              <a:spcAft>
                <a:spcPts val="0"/>
              </a:spcAft>
              <a:buSzPts val="1400"/>
              <a:buNone/>
              <a:defRPr>
                <a:latin typeface="Poppins Black"/>
                <a:ea typeface="Poppins Black"/>
                <a:cs typeface="Poppins Black"/>
                <a:sym typeface="Poppins Black"/>
              </a:defRPr>
            </a:lvl8pPr>
            <a:lvl9pPr lvl="8" algn="l">
              <a:lnSpc>
                <a:spcPct val="100000"/>
              </a:lnSpc>
              <a:spcBef>
                <a:spcPts val="1600"/>
              </a:spcBef>
              <a:spcAft>
                <a:spcPts val="1600"/>
              </a:spcAft>
              <a:buSzPts val="1400"/>
              <a:buNone/>
              <a:defRPr>
                <a:latin typeface="Poppins Black"/>
                <a:ea typeface="Poppins Black"/>
                <a:cs typeface="Poppins Black"/>
                <a:sym typeface="Poppins Black"/>
              </a:defRPr>
            </a:lvl9pPr>
          </a:lstStyle>
          <a:p/>
        </p:txBody>
      </p:sp>
      <p:sp>
        <p:nvSpPr>
          <p:cNvPr id="90" name="Google Shape;90;p42"/>
          <p:cNvSpPr txBox="1"/>
          <p:nvPr>
            <p:ph idx="5" type="subTitle"/>
          </p:nvPr>
        </p:nvSpPr>
        <p:spPr>
          <a:xfrm>
            <a:off x="3470875" y="3346802"/>
            <a:ext cx="2205600" cy="85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p:txBody>
      </p:sp>
      <p:sp>
        <p:nvSpPr>
          <p:cNvPr id="91" name="Google Shape;91;p42"/>
          <p:cNvSpPr txBox="1"/>
          <p:nvPr>
            <p:ph idx="6" type="title"/>
          </p:nvPr>
        </p:nvSpPr>
        <p:spPr>
          <a:xfrm>
            <a:off x="6363576" y="2130720"/>
            <a:ext cx="885900" cy="70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4800"/>
              <a:buNone/>
              <a:defRPr sz="48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p:txBody>
      </p:sp>
      <p:sp>
        <p:nvSpPr>
          <p:cNvPr id="92" name="Google Shape;92;p42"/>
          <p:cNvSpPr txBox="1"/>
          <p:nvPr>
            <p:ph idx="7" type="subTitle"/>
          </p:nvPr>
        </p:nvSpPr>
        <p:spPr>
          <a:xfrm>
            <a:off x="6217849" y="2995276"/>
            <a:ext cx="22056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1600"/>
              </a:spcBef>
              <a:spcAft>
                <a:spcPts val="0"/>
              </a:spcAft>
              <a:buSzPts val="1400"/>
              <a:buNone/>
              <a:defRPr>
                <a:latin typeface="Poppins Black"/>
                <a:ea typeface="Poppins Black"/>
                <a:cs typeface="Poppins Black"/>
                <a:sym typeface="Poppins Black"/>
              </a:defRPr>
            </a:lvl2pPr>
            <a:lvl3pPr lvl="2" algn="l">
              <a:lnSpc>
                <a:spcPct val="100000"/>
              </a:lnSpc>
              <a:spcBef>
                <a:spcPts val="1600"/>
              </a:spcBef>
              <a:spcAft>
                <a:spcPts val="0"/>
              </a:spcAft>
              <a:buSzPts val="1400"/>
              <a:buNone/>
              <a:defRPr>
                <a:latin typeface="Poppins Black"/>
                <a:ea typeface="Poppins Black"/>
                <a:cs typeface="Poppins Black"/>
                <a:sym typeface="Poppins Black"/>
              </a:defRPr>
            </a:lvl3pPr>
            <a:lvl4pPr lvl="3" algn="l">
              <a:lnSpc>
                <a:spcPct val="100000"/>
              </a:lnSpc>
              <a:spcBef>
                <a:spcPts val="1600"/>
              </a:spcBef>
              <a:spcAft>
                <a:spcPts val="0"/>
              </a:spcAft>
              <a:buSzPts val="1400"/>
              <a:buNone/>
              <a:defRPr>
                <a:latin typeface="Poppins Black"/>
                <a:ea typeface="Poppins Black"/>
                <a:cs typeface="Poppins Black"/>
                <a:sym typeface="Poppins Black"/>
              </a:defRPr>
            </a:lvl4pPr>
            <a:lvl5pPr lvl="4" algn="l">
              <a:lnSpc>
                <a:spcPct val="100000"/>
              </a:lnSpc>
              <a:spcBef>
                <a:spcPts val="1600"/>
              </a:spcBef>
              <a:spcAft>
                <a:spcPts val="0"/>
              </a:spcAft>
              <a:buSzPts val="1400"/>
              <a:buNone/>
              <a:defRPr>
                <a:latin typeface="Poppins Black"/>
                <a:ea typeface="Poppins Black"/>
                <a:cs typeface="Poppins Black"/>
                <a:sym typeface="Poppins Black"/>
              </a:defRPr>
            </a:lvl5pPr>
            <a:lvl6pPr lvl="5" algn="l">
              <a:lnSpc>
                <a:spcPct val="100000"/>
              </a:lnSpc>
              <a:spcBef>
                <a:spcPts val="1600"/>
              </a:spcBef>
              <a:spcAft>
                <a:spcPts val="0"/>
              </a:spcAft>
              <a:buSzPts val="1400"/>
              <a:buNone/>
              <a:defRPr>
                <a:latin typeface="Poppins Black"/>
                <a:ea typeface="Poppins Black"/>
                <a:cs typeface="Poppins Black"/>
                <a:sym typeface="Poppins Black"/>
              </a:defRPr>
            </a:lvl6pPr>
            <a:lvl7pPr lvl="6" algn="l">
              <a:lnSpc>
                <a:spcPct val="100000"/>
              </a:lnSpc>
              <a:spcBef>
                <a:spcPts val="1600"/>
              </a:spcBef>
              <a:spcAft>
                <a:spcPts val="0"/>
              </a:spcAft>
              <a:buSzPts val="1400"/>
              <a:buNone/>
              <a:defRPr>
                <a:latin typeface="Poppins Black"/>
                <a:ea typeface="Poppins Black"/>
                <a:cs typeface="Poppins Black"/>
                <a:sym typeface="Poppins Black"/>
              </a:defRPr>
            </a:lvl7pPr>
            <a:lvl8pPr lvl="7" algn="l">
              <a:lnSpc>
                <a:spcPct val="100000"/>
              </a:lnSpc>
              <a:spcBef>
                <a:spcPts val="1600"/>
              </a:spcBef>
              <a:spcAft>
                <a:spcPts val="0"/>
              </a:spcAft>
              <a:buSzPts val="1400"/>
              <a:buNone/>
              <a:defRPr>
                <a:latin typeface="Poppins Black"/>
                <a:ea typeface="Poppins Black"/>
                <a:cs typeface="Poppins Black"/>
                <a:sym typeface="Poppins Black"/>
              </a:defRPr>
            </a:lvl8pPr>
            <a:lvl9pPr lvl="8" algn="l">
              <a:lnSpc>
                <a:spcPct val="100000"/>
              </a:lnSpc>
              <a:spcBef>
                <a:spcPts val="1600"/>
              </a:spcBef>
              <a:spcAft>
                <a:spcPts val="1600"/>
              </a:spcAft>
              <a:buSzPts val="1400"/>
              <a:buNone/>
              <a:defRPr>
                <a:latin typeface="Poppins Black"/>
                <a:ea typeface="Poppins Black"/>
                <a:cs typeface="Poppins Black"/>
                <a:sym typeface="Poppins Black"/>
              </a:defRPr>
            </a:lvl9pPr>
          </a:lstStyle>
          <a:p/>
        </p:txBody>
      </p:sp>
      <p:sp>
        <p:nvSpPr>
          <p:cNvPr id="93" name="Google Shape;93;p42"/>
          <p:cNvSpPr txBox="1"/>
          <p:nvPr>
            <p:ph idx="8" type="subTitle"/>
          </p:nvPr>
        </p:nvSpPr>
        <p:spPr>
          <a:xfrm>
            <a:off x="6217850" y="3346802"/>
            <a:ext cx="2205600" cy="85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p:txBody>
      </p:sp>
      <p:sp>
        <p:nvSpPr>
          <p:cNvPr id="94" name="Google Shape;94;p42"/>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2"/>
          <p:cNvSpPr txBox="1"/>
          <p:nvPr>
            <p:ph idx="9"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96" name="Google Shape;96;p42"/>
          <p:cNvSpPr/>
          <p:nvPr/>
        </p:nvSpPr>
        <p:spPr>
          <a:xfrm rot="-7205113">
            <a:off x="7466444" y="-1156119"/>
            <a:ext cx="4039941" cy="2967686"/>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97" name="Shape 97"/>
        <p:cNvGrpSpPr/>
        <p:nvPr/>
      </p:nvGrpSpPr>
      <p:grpSpPr>
        <a:xfrm>
          <a:off x="0" y="0"/>
          <a:ext cx="0" cy="0"/>
          <a:chOff x="0" y="0"/>
          <a:chExt cx="0" cy="0"/>
        </a:xfrm>
      </p:grpSpPr>
      <p:sp>
        <p:nvSpPr>
          <p:cNvPr id="98" name="Google Shape;98;p43"/>
          <p:cNvSpPr txBox="1"/>
          <p:nvPr>
            <p:ph idx="1" type="subTitle"/>
          </p:nvPr>
        </p:nvSpPr>
        <p:spPr>
          <a:xfrm>
            <a:off x="1759875" y="1833925"/>
            <a:ext cx="24372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1600"/>
              </a:spcBef>
              <a:spcAft>
                <a:spcPts val="0"/>
              </a:spcAft>
              <a:buSzPts val="1400"/>
              <a:buNone/>
              <a:defRPr>
                <a:latin typeface="Poppins Black"/>
                <a:ea typeface="Poppins Black"/>
                <a:cs typeface="Poppins Black"/>
                <a:sym typeface="Poppins Black"/>
              </a:defRPr>
            </a:lvl2pPr>
            <a:lvl3pPr lvl="2" algn="l">
              <a:lnSpc>
                <a:spcPct val="100000"/>
              </a:lnSpc>
              <a:spcBef>
                <a:spcPts val="1600"/>
              </a:spcBef>
              <a:spcAft>
                <a:spcPts val="0"/>
              </a:spcAft>
              <a:buSzPts val="1400"/>
              <a:buNone/>
              <a:defRPr>
                <a:latin typeface="Poppins Black"/>
                <a:ea typeface="Poppins Black"/>
                <a:cs typeface="Poppins Black"/>
                <a:sym typeface="Poppins Black"/>
              </a:defRPr>
            </a:lvl3pPr>
            <a:lvl4pPr lvl="3" algn="l">
              <a:lnSpc>
                <a:spcPct val="100000"/>
              </a:lnSpc>
              <a:spcBef>
                <a:spcPts val="1600"/>
              </a:spcBef>
              <a:spcAft>
                <a:spcPts val="0"/>
              </a:spcAft>
              <a:buSzPts val="1400"/>
              <a:buNone/>
              <a:defRPr>
                <a:latin typeface="Poppins Black"/>
                <a:ea typeface="Poppins Black"/>
                <a:cs typeface="Poppins Black"/>
                <a:sym typeface="Poppins Black"/>
              </a:defRPr>
            </a:lvl4pPr>
            <a:lvl5pPr lvl="4" algn="l">
              <a:lnSpc>
                <a:spcPct val="100000"/>
              </a:lnSpc>
              <a:spcBef>
                <a:spcPts val="1600"/>
              </a:spcBef>
              <a:spcAft>
                <a:spcPts val="0"/>
              </a:spcAft>
              <a:buSzPts val="1400"/>
              <a:buNone/>
              <a:defRPr>
                <a:latin typeface="Poppins Black"/>
                <a:ea typeface="Poppins Black"/>
                <a:cs typeface="Poppins Black"/>
                <a:sym typeface="Poppins Black"/>
              </a:defRPr>
            </a:lvl5pPr>
            <a:lvl6pPr lvl="5" algn="l">
              <a:lnSpc>
                <a:spcPct val="100000"/>
              </a:lnSpc>
              <a:spcBef>
                <a:spcPts val="1600"/>
              </a:spcBef>
              <a:spcAft>
                <a:spcPts val="0"/>
              </a:spcAft>
              <a:buSzPts val="1400"/>
              <a:buNone/>
              <a:defRPr>
                <a:latin typeface="Poppins Black"/>
                <a:ea typeface="Poppins Black"/>
                <a:cs typeface="Poppins Black"/>
                <a:sym typeface="Poppins Black"/>
              </a:defRPr>
            </a:lvl6pPr>
            <a:lvl7pPr lvl="6" algn="l">
              <a:lnSpc>
                <a:spcPct val="100000"/>
              </a:lnSpc>
              <a:spcBef>
                <a:spcPts val="1600"/>
              </a:spcBef>
              <a:spcAft>
                <a:spcPts val="0"/>
              </a:spcAft>
              <a:buSzPts val="1400"/>
              <a:buNone/>
              <a:defRPr>
                <a:latin typeface="Poppins Black"/>
                <a:ea typeface="Poppins Black"/>
                <a:cs typeface="Poppins Black"/>
                <a:sym typeface="Poppins Black"/>
              </a:defRPr>
            </a:lvl7pPr>
            <a:lvl8pPr lvl="7" algn="l">
              <a:lnSpc>
                <a:spcPct val="100000"/>
              </a:lnSpc>
              <a:spcBef>
                <a:spcPts val="1600"/>
              </a:spcBef>
              <a:spcAft>
                <a:spcPts val="0"/>
              </a:spcAft>
              <a:buSzPts val="1400"/>
              <a:buNone/>
              <a:defRPr>
                <a:latin typeface="Poppins Black"/>
                <a:ea typeface="Poppins Black"/>
                <a:cs typeface="Poppins Black"/>
                <a:sym typeface="Poppins Black"/>
              </a:defRPr>
            </a:lvl8pPr>
            <a:lvl9pPr lvl="8" algn="l">
              <a:lnSpc>
                <a:spcPct val="100000"/>
              </a:lnSpc>
              <a:spcBef>
                <a:spcPts val="1600"/>
              </a:spcBef>
              <a:spcAft>
                <a:spcPts val="1600"/>
              </a:spcAft>
              <a:buSzPts val="1400"/>
              <a:buNone/>
              <a:defRPr>
                <a:latin typeface="Poppins Black"/>
                <a:ea typeface="Poppins Black"/>
                <a:cs typeface="Poppins Black"/>
                <a:sym typeface="Poppins Black"/>
              </a:defRPr>
            </a:lvl9pPr>
          </a:lstStyle>
          <a:p/>
        </p:txBody>
      </p:sp>
      <p:sp>
        <p:nvSpPr>
          <p:cNvPr id="99" name="Google Shape;99;p43"/>
          <p:cNvSpPr txBox="1"/>
          <p:nvPr>
            <p:ph idx="2" type="subTitle"/>
          </p:nvPr>
        </p:nvSpPr>
        <p:spPr>
          <a:xfrm>
            <a:off x="1759875" y="2185449"/>
            <a:ext cx="24372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00" name="Google Shape;100;p43"/>
          <p:cNvSpPr txBox="1"/>
          <p:nvPr>
            <p:ph idx="3" type="subTitle"/>
          </p:nvPr>
        </p:nvSpPr>
        <p:spPr>
          <a:xfrm>
            <a:off x="1759875" y="3213476"/>
            <a:ext cx="24372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p:txBody>
      </p:sp>
      <p:sp>
        <p:nvSpPr>
          <p:cNvPr id="101" name="Google Shape;101;p43"/>
          <p:cNvSpPr txBox="1"/>
          <p:nvPr>
            <p:ph idx="4" type="subTitle"/>
          </p:nvPr>
        </p:nvSpPr>
        <p:spPr>
          <a:xfrm>
            <a:off x="1759875" y="3565000"/>
            <a:ext cx="24372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02" name="Google Shape;102;p43"/>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3"/>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04" name="Google Shape;104;p43"/>
          <p:cNvSpPr/>
          <p:nvPr/>
        </p:nvSpPr>
        <p:spPr>
          <a:xfrm rot="-1511913">
            <a:off x="6565550" y="3932284"/>
            <a:ext cx="4039901" cy="2967657"/>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3"/>
          <p:cNvSpPr txBox="1"/>
          <p:nvPr>
            <p:ph idx="5" type="subTitle"/>
          </p:nvPr>
        </p:nvSpPr>
        <p:spPr>
          <a:xfrm>
            <a:off x="5742675" y="1833925"/>
            <a:ext cx="24372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p:txBody>
      </p:sp>
      <p:sp>
        <p:nvSpPr>
          <p:cNvPr id="106" name="Google Shape;106;p43"/>
          <p:cNvSpPr txBox="1"/>
          <p:nvPr>
            <p:ph idx="6" type="subTitle"/>
          </p:nvPr>
        </p:nvSpPr>
        <p:spPr>
          <a:xfrm>
            <a:off x="5742675" y="2185449"/>
            <a:ext cx="24372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07" name="Google Shape;107;p43"/>
          <p:cNvSpPr txBox="1"/>
          <p:nvPr>
            <p:ph idx="7" type="subTitle"/>
          </p:nvPr>
        </p:nvSpPr>
        <p:spPr>
          <a:xfrm>
            <a:off x="5742675" y="3213476"/>
            <a:ext cx="24372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p:txBody>
      </p:sp>
      <p:sp>
        <p:nvSpPr>
          <p:cNvPr id="108" name="Google Shape;108;p43"/>
          <p:cNvSpPr txBox="1"/>
          <p:nvPr>
            <p:ph idx="8" type="subTitle"/>
          </p:nvPr>
        </p:nvSpPr>
        <p:spPr>
          <a:xfrm>
            <a:off x="5742675" y="3565000"/>
            <a:ext cx="24372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
    <p:spTree>
      <p:nvGrpSpPr>
        <p:cNvPr id="109" name="Shape 109"/>
        <p:cNvGrpSpPr/>
        <p:nvPr/>
      </p:nvGrpSpPr>
      <p:grpSpPr>
        <a:xfrm>
          <a:off x="0" y="0"/>
          <a:ext cx="0" cy="0"/>
          <a:chOff x="0" y="0"/>
          <a:chExt cx="0" cy="0"/>
        </a:xfrm>
      </p:grpSpPr>
      <p:sp>
        <p:nvSpPr>
          <p:cNvPr id="110" name="Google Shape;110;p44"/>
          <p:cNvSpPr txBox="1"/>
          <p:nvPr>
            <p:ph idx="1" type="body"/>
          </p:nvPr>
        </p:nvSpPr>
        <p:spPr>
          <a:xfrm>
            <a:off x="720000" y="1509750"/>
            <a:ext cx="3852000" cy="3019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11" name="Google Shape;111;p44"/>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4"/>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13" name="Google Shape;113;p44"/>
          <p:cNvSpPr/>
          <p:nvPr/>
        </p:nvSpPr>
        <p:spPr>
          <a:xfrm flipH="1" rot="-8581717">
            <a:off x="6085519" y="-1496329"/>
            <a:ext cx="4402909" cy="323431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4"/>
          <p:cNvSpPr txBox="1"/>
          <p:nvPr>
            <p:ph idx="2" type="body"/>
          </p:nvPr>
        </p:nvSpPr>
        <p:spPr>
          <a:xfrm>
            <a:off x="4572000" y="1509750"/>
            <a:ext cx="3852000" cy="3019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115" name="Shape 115"/>
        <p:cNvGrpSpPr/>
        <p:nvPr/>
      </p:nvGrpSpPr>
      <p:grpSpPr>
        <a:xfrm>
          <a:off x="0" y="0"/>
          <a:ext cx="0" cy="0"/>
          <a:chOff x="0" y="0"/>
          <a:chExt cx="0" cy="0"/>
        </a:xfrm>
      </p:grpSpPr>
      <p:sp>
        <p:nvSpPr>
          <p:cNvPr id="116" name="Google Shape;116;p45"/>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5"/>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18" name="Google Shape;118;p45"/>
          <p:cNvSpPr/>
          <p:nvPr/>
        </p:nvSpPr>
        <p:spPr>
          <a:xfrm rot="-5923251">
            <a:off x="7241910" y="-943961"/>
            <a:ext cx="4040262" cy="2967923"/>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5"/>
          <p:cNvSpPr txBox="1"/>
          <p:nvPr>
            <p:ph idx="1" type="subTitle"/>
          </p:nvPr>
        </p:nvSpPr>
        <p:spPr>
          <a:xfrm>
            <a:off x="723900" y="1833925"/>
            <a:ext cx="22056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p:txBody>
      </p:sp>
      <p:sp>
        <p:nvSpPr>
          <p:cNvPr id="120" name="Google Shape;120;p45"/>
          <p:cNvSpPr txBox="1"/>
          <p:nvPr>
            <p:ph idx="2" type="subTitle"/>
          </p:nvPr>
        </p:nvSpPr>
        <p:spPr>
          <a:xfrm>
            <a:off x="723900" y="2185450"/>
            <a:ext cx="22056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21" name="Google Shape;121;p45"/>
          <p:cNvSpPr txBox="1"/>
          <p:nvPr>
            <p:ph idx="3" type="subTitle"/>
          </p:nvPr>
        </p:nvSpPr>
        <p:spPr>
          <a:xfrm>
            <a:off x="3470874" y="1833925"/>
            <a:ext cx="22056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p:txBody>
      </p:sp>
      <p:sp>
        <p:nvSpPr>
          <p:cNvPr id="122" name="Google Shape;122;p45"/>
          <p:cNvSpPr txBox="1"/>
          <p:nvPr>
            <p:ph idx="4" type="subTitle"/>
          </p:nvPr>
        </p:nvSpPr>
        <p:spPr>
          <a:xfrm>
            <a:off x="3470875" y="2185450"/>
            <a:ext cx="22056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23" name="Google Shape;123;p45"/>
          <p:cNvSpPr txBox="1"/>
          <p:nvPr>
            <p:ph idx="5" type="subTitle"/>
          </p:nvPr>
        </p:nvSpPr>
        <p:spPr>
          <a:xfrm>
            <a:off x="6217849" y="1833925"/>
            <a:ext cx="22056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p:txBody>
      </p:sp>
      <p:sp>
        <p:nvSpPr>
          <p:cNvPr id="124" name="Google Shape;124;p45"/>
          <p:cNvSpPr txBox="1"/>
          <p:nvPr>
            <p:ph idx="6" type="subTitle"/>
          </p:nvPr>
        </p:nvSpPr>
        <p:spPr>
          <a:xfrm>
            <a:off x="6217850" y="2185450"/>
            <a:ext cx="22056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25" name="Google Shape;125;p45"/>
          <p:cNvSpPr txBox="1"/>
          <p:nvPr>
            <p:ph idx="7" type="subTitle"/>
          </p:nvPr>
        </p:nvSpPr>
        <p:spPr>
          <a:xfrm>
            <a:off x="722225" y="3213476"/>
            <a:ext cx="22056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p:txBody>
      </p:sp>
      <p:sp>
        <p:nvSpPr>
          <p:cNvPr id="126" name="Google Shape;126;p45"/>
          <p:cNvSpPr txBox="1"/>
          <p:nvPr>
            <p:ph idx="8" type="subTitle"/>
          </p:nvPr>
        </p:nvSpPr>
        <p:spPr>
          <a:xfrm>
            <a:off x="722225" y="3565000"/>
            <a:ext cx="22056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27" name="Google Shape;127;p45"/>
          <p:cNvSpPr txBox="1"/>
          <p:nvPr>
            <p:ph idx="9" type="subTitle"/>
          </p:nvPr>
        </p:nvSpPr>
        <p:spPr>
          <a:xfrm>
            <a:off x="3469199" y="3213476"/>
            <a:ext cx="22056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p:txBody>
      </p:sp>
      <p:sp>
        <p:nvSpPr>
          <p:cNvPr id="128" name="Google Shape;128;p45"/>
          <p:cNvSpPr txBox="1"/>
          <p:nvPr>
            <p:ph idx="13" type="subTitle"/>
          </p:nvPr>
        </p:nvSpPr>
        <p:spPr>
          <a:xfrm>
            <a:off x="3469200" y="3565000"/>
            <a:ext cx="22056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29" name="Google Shape;129;p45"/>
          <p:cNvSpPr txBox="1"/>
          <p:nvPr>
            <p:ph idx="14" type="subTitle"/>
          </p:nvPr>
        </p:nvSpPr>
        <p:spPr>
          <a:xfrm>
            <a:off x="6216174" y="3213476"/>
            <a:ext cx="22056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p:txBody>
      </p:sp>
      <p:sp>
        <p:nvSpPr>
          <p:cNvPr id="130" name="Google Shape;130;p45"/>
          <p:cNvSpPr txBox="1"/>
          <p:nvPr>
            <p:ph idx="15" type="subTitle"/>
          </p:nvPr>
        </p:nvSpPr>
        <p:spPr>
          <a:xfrm>
            <a:off x="6216175" y="3565000"/>
            <a:ext cx="22056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31" name="Google Shape;131;p45"/>
          <p:cNvSpPr/>
          <p:nvPr/>
        </p:nvSpPr>
        <p:spPr>
          <a:xfrm rot="-8371819">
            <a:off x="-1873976" y="4404423"/>
            <a:ext cx="4040141" cy="296783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3">
    <p:spTree>
      <p:nvGrpSpPr>
        <p:cNvPr id="132" name="Shape 132"/>
        <p:cNvGrpSpPr/>
        <p:nvPr/>
      </p:nvGrpSpPr>
      <p:grpSpPr>
        <a:xfrm>
          <a:off x="0" y="0"/>
          <a:ext cx="0" cy="0"/>
          <a:chOff x="0" y="0"/>
          <a:chExt cx="0" cy="0"/>
        </a:xfrm>
      </p:grpSpPr>
      <p:sp>
        <p:nvSpPr>
          <p:cNvPr id="133" name="Google Shape;133;p46"/>
          <p:cNvSpPr txBox="1"/>
          <p:nvPr>
            <p:ph idx="1" type="subTitle"/>
          </p:nvPr>
        </p:nvSpPr>
        <p:spPr>
          <a:xfrm>
            <a:off x="720000" y="2548727"/>
            <a:ext cx="3261300" cy="122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34" name="Google Shape;134;p46"/>
          <p:cNvSpPr txBox="1"/>
          <p:nvPr>
            <p:ph type="title"/>
          </p:nvPr>
        </p:nvSpPr>
        <p:spPr>
          <a:xfrm>
            <a:off x="720000" y="1360990"/>
            <a:ext cx="3261300" cy="11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35" name="Google Shape;135;p46"/>
          <p:cNvSpPr/>
          <p:nvPr/>
        </p:nvSpPr>
        <p:spPr>
          <a:xfrm rot="-1956016">
            <a:off x="4873532" y="2411499"/>
            <a:ext cx="5697651" cy="418541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6"/>
          <p:cNvSpPr/>
          <p:nvPr/>
        </p:nvSpPr>
        <p:spPr>
          <a:xfrm rot="8978585">
            <a:off x="-1778153" y="-1236583"/>
            <a:ext cx="4040147" cy="296783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2">
    <p:spTree>
      <p:nvGrpSpPr>
        <p:cNvPr id="12" name="Shape 12"/>
        <p:cNvGrpSpPr/>
        <p:nvPr/>
      </p:nvGrpSpPr>
      <p:grpSpPr>
        <a:xfrm>
          <a:off x="0" y="0"/>
          <a:ext cx="0" cy="0"/>
          <a:chOff x="0" y="0"/>
          <a:chExt cx="0" cy="0"/>
        </a:xfrm>
      </p:grpSpPr>
      <p:sp>
        <p:nvSpPr>
          <p:cNvPr id="13" name="Google Shape;13;p29"/>
          <p:cNvSpPr txBox="1"/>
          <p:nvPr>
            <p:ph type="title"/>
          </p:nvPr>
        </p:nvSpPr>
        <p:spPr>
          <a:xfrm>
            <a:off x="764102" y="1967402"/>
            <a:ext cx="885900" cy="70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4800"/>
              <a:buNone/>
              <a:defRPr sz="48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p:txBody>
      </p:sp>
      <p:sp>
        <p:nvSpPr>
          <p:cNvPr id="14" name="Google Shape;14;p29"/>
          <p:cNvSpPr txBox="1"/>
          <p:nvPr>
            <p:ph idx="1" type="subTitle"/>
          </p:nvPr>
        </p:nvSpPr>
        <p:spPr>
          <a:xfrm>
            <a:off x="1759875" y="1833925"/>
            <a:ext cx="26826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1600"/>
              </a:spcBef>
              <a:spcAft>
                <a:spcPts val="0"/>
              </a:spcAft>
              <a:buSzPts val="1400"/>
              <a:buNone/>
              <a:defRPr>
                <a:latin typeface="Poppins Black"/>
                <a:ea typeface="Poppins Black"/>
                <a:cs typeface="Poppins Black"/>
                <a:sym typeface="Poppins Black"/>
              </a:defRPr>
            </a:lvl2pPr>
            <a:lvl3pPr lvl="2" algn="l">
              <a:lnSpc>
                <a:spcPct val="100000"/>
              </a:lnSpc>
              <a:spcBef>
                <a:spcPts val="1600"/>
              </a:spcBef>
              <a:spcAft>
                <a:spcPts val="0"/>
              </a:spcAft>
              <a:buSzPts val="1400"/>
              <a:buNone/>
              <a:defRPr>
                <a:latin typeface="Poppins Black"/>
                <a:ea typeface="Poppins Black"/>
                <a:cs typeface="Poppins Black"/>
                <a:sym typeface="Poppins Black"/>
              </a:defRPr>
            </a:lvl3pPr>
            <a:lvl4pPr lvl="3" algn="l">
              <a:lnSpc>
                <a:spcPct val="100000"/>
              </a:lnSpc>
              <a:spcBef>
                <a:spcPts val="1600"/>
              </a:spcBef>
              <a:spcAft>
                <a:spcPts val="0"/>
              </a:spcAft>
              <a:buSzPts val="1400"/>
              <a:buNone/>
              <a:defRPr>
                <a:latin typeface="Poppins Black"/>
                <a:ea typeface="Poppins Black"/>
                <a:cs typeface="Poppins Black"/>
                <a:sym typeface="Poppins Black"/>
              </a:defRPr>
            </a:lvl4pPr>
            <a:lvl5pPr lvl="4" algn="l">
              <a:lnSpc>
                <a:spcPct val="100000"/>
              </a:lnSpc>
              <a:spcBef>
                <a:spcPts val="1600"/>
              </a:spcBef>
              <a:spcAft>
                <a:spcPts val="0"/>
              </a:spcAft>
              <a:buSzPts val="1400"/>
              <a:buNone/>
              <a:defRPr>
                <a:latin typeface="Poppins Black"/>
                <a:ea typeface="Poppins Black"/>
                <a:cs typeface="Poppins Black"/>
                <a:sym typeface="Poppins Black"/>
              </a:defRPr>
            </a:lvl5pPr>
            <a:lvl6pPr lvl="5" algn="l">
              <a:lnSpc>
                <a:spcPct val="100000"/>
              </a:lnSpc>
              <a:spcBef>
                <a:spcPts val="1600"/>
              </a:spcBef>
              <a:spcAft>
                <a:spcPts val="0"/>
              </a:spcAft>
              <a:buSzPts val="1400"/>
              <a:buNone/>
              <a:defRPr>
                <a:latin typeface="Poppins Black"/>
                <a:ea typeface="Poppins Black"/>
                <a:cs typeface="Poppins Black"/>
                <a:sym typeface="Poppins Black"/>
              </a:defRPr>
            </a:lvl6pPr>
            <a:lvl7pPr lvl="6" algn="l">
              <a:lnSpc>
                <a:spcPct val="100000"/>
              </a:lnSpc>
              <a:spcBef>
                <a:spcPts val="1600"/>
              </a:spcBef>
              <a:spcAft>
                <a:spcPts val="0"/>
              </a:spcAft>
              <a:buSzPts val="1400"/>
              <a:buNone/>
              <a:defRPr>
                <a:latin typeface="Poppins Black"/>
                <a:ea typeface="Poppins Black"/>
                <a:cs typeface="Poppins Black"/>
                <a:sym typeface="Poppins Black"/>
              </a:defRPr>
            </a:lvl7pPr>
            <a:lvl8pPr lvl="7" algn="l">
              <a:lnSpc>
                <a:spcPct val="100000"/>
              </a:lnSpc>
              <a:spcBef>
                <a:spcPts val="1600"/>
              </a:spcBef>
              <a:spcAft>
                <a:spcPts val="0"/>
              </a:spcAft>
              <a:buSzPts val="1400"/>
              <a:buNone/>
              <a:defRPr>
                <a:latin typeface="Poppins Black"/>
                <a:ea typeface="Poppins Black"/>
                <a:cs typeface="Poppins Black"/>
                <a:sym typeface="Poppins Black"/>
              </a:defRPr>
            </a:lvl8pPr>
            <a:lvl9pPr lvl="8" algn="l">
              <a:lnSpc>
                <a:spcPct val="100000"/>
              </a:lnSpc>
              <a:spcBef>
                <a:spcPts val="1600"/>
              </a:spcBef>
              <a:spcAft>
                <a:spcPts val="1600"/>
              </a:spcAft>
              <a:buSzPts val="1400"/>
              <a:buNone/>
              <a:defRPr>
                <a:latin typeface="Poppins Black"/>
                <a:ea typeface="Poppins Black"/>
                <a:cs typeface="Poppins Black"/>
                <a:sym typeface="Poppins Black"/>
              </a:defRPr>
            </a:lvl9pPr>
          </a:lstStyle>
          <a:p/>
        </p:txBody>
      </p:sp>
      <p:sp>
        <p:nvSpPr>
          <p:cNvPr id="15" name="Google Shape;15;p29"/>
          <p:cNvSpPr txBox="1"/>
          <p:nvPr>
            <p:ph idx="2" type="subTitle"/>
          </p:nvPr>
        </p:nvSpPr>
        <p:spPr>
          <a:xfrm>
            <a:off x="1759875" y="2185449"/>
            <a:ext cx="26826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6" name="Google Shape;16;p29"/>
          <p:cNvSpPr txBox="1"/>
          <p:nvPr>
            <p:ph idx="3" type="title"/>
          </p:nvPr>
        </p:nvSpPr>
        <p:spPr>
          <a:xfrm>
            <a:off x="764102" y="3346952"/>
            <a:ext cx="885900" cy="70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4800"/>
              <a:buNone/>
              <a:defRPr sz="48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p:txBody>
      </p:sp>
      <p:sp>
        <p:nvSpPr>
          <p:cNvPr id="17" name="Google Shape;17;p29"/>
          <p:cNvSpPr txBox="1"/>
          <p:nvPr>
            <p:ph idx="4" type="subTitle"/>
          </p:nvPr>
        </p:nvSpPr>
        <p:spPr>
          <a:xfrm>
            <a:off x="1759875" y="3213476"/>
            <a:ext cx="26826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p:txBody>
      </p:sp>
      <p:sp>
        <p:nvSpPr>
          <p:cNvPr id="18" name="Google Shape;18;p29"/>
          <p:cNvSpPr txBox="1"/>
          <p:nvPr>
            <p:ph idx="5" type="subTitle"/>
          </p:nvPr>
        </p:nvSpPr>
        <p:spPr>
          <a:xfrm>
            <a:off x="1759875" y="3565000"/>
            <a:ext cx="26826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9" name="Google Shape;19;p29"/>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9"/>
          <p:cNvSpPr txBox="1"/>
          <p:nvPr>
            <p:ph idx="6"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21" name="Google Shape;21;p29"/>
          <p:cNvSpPr/>
          <p:nvPr/>
        </p:nvSpPr>
        <p:spPr>
          <a:xfrm rot="-9542052">
            <a:off x="7466404" y="-1156051"/>
            <a:ext cx="4039911" cy="296766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9"/>
          <p:cNvSpPr/>
          <p:nvPr/>
        </p:nvSpPr>
        <p:spPr>
          <a:xfrm rot="3055103">
            <a:off x="-1997717" y="3749245"/>
            <a:ext cx="4039950" cy="2967693"/>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9"/>
          <p:cNvSpPr txBox="1"/>
          <p:nvPr>
            <p:ph idx="7" type="title"/>
          </p:nvPr>
        </p:nvSpPr>
        <p:spPr>
          <a:xfrm>
            <a:off x="4746900" y="1967402"/>
            <a:ext cx="885900" cy="70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4800"/>
              <a:buNone/>
              <a:defRPr sz="48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p:txBody>
      </p:sp>
      <p:sp>
        <p:nvSpPr>
          <p:cNvPr id="24" name="Google Shape;24;p29"/>
          <p:cNvSpPr txBox="1"/>
          <p:nvPr>
            <p:ph idx="8" type="subTitle"/>
          </p:nvPr>
        </p:nvSpPr>
        <p:spPr>
          <a:xfrm>
            <a:off x="5742673" y="1833925"/>
            <a:ext cx="26826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p:txBody>
      </p:sp>
      <p:sp>
        <p:nvSpPr>
          <p:cNvPr id="25" name="Google Shape;25;p29"/>
          <p:cNvSpPr txBox="1"/>
          <p:nvPr>
            <p:ph idx="9" type="subTitle"/>
          </p:nvPr>
        </p:nvSpPr>
        <p:spPr>
          <a:xfrm>
            <a:off x="5742673" y="2185449"/>
            <a:ext cx="26826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6" name="Google Shape;26;p29"/>
          <p:cNvSpPr txBox="1"/>
          <p:nvPr>
            <p:ph idx="13" type="title"/>
          </p:nvPr>
        </p:nvSpPr>
        <p:spPr>
          <a:xfrm>
            <a:off x="4746900" y="3346952"/>
            <a:ext cx="885900" cy="70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4800"/>
              <a:buNone/>
              <a:defRPr sz="48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p:txBody>
      </p:sp>
      <p:sp>
        <p:nvSpPr>
          <p:cNvPr id="27" name="Google Shape;27;p29"/>
          <p:cNvSpPr txBox="1"/>
          <p:nvPr>
            <p:ph idx="14" type="subTitle"/>
          </p:nvPr>
        </p:nvSpPr>
        <p:spPr>
          <a:xfrm>
            <a:off x="5742673" y="3213476"/>
            <a:ext cx="26826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p:txBody>
      </p:sp>
      <p:sp>
        <p:nvSpPr>
          <p:cNvPr id="28" name="Google Shape;28;p29"/>
          <p:cNvSpPr txBox="1"/>
          <p:nvPr>
            <p:ph idx="15" type="subTitle"/>
          </p:nvPr>
        </p:nvSpPr>
        <p:spPr>
          <a:xfrm>
            <a:off x="5742673" y="3565000"/>
            <a:ext cx="26826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spTree>
      <p:nvGrpSpPr>
        <p:cNvPr id="137" name="Shape 137"/>
        <p:cNvGrpSpPr/>
        <p:nvPr/>
      </p:nvGrpSpPr>
      <p:grpSpPr>
        <a:xfrm>
          <a:off x="0" y="0"/>
          <a:ext cx="0" cy="0"/>
          <a:chOff x="0" y="0"/>
          <a:chExt cx="0" cy="0"/>
        </a:xfrm>
      </p:grpSpPr>
      <p:sp>
        <p:nvSpPr>
          <p:cNvPr id="138" name="Google Shape;138;p47"/>
          <p:cNvSpPr txBox="1"/>
          <p:nvPr>
            <p:ph type="title"/>
          </p:nvPr>
        </p:nvSpPr>
        <p:spPr>
          <a:xfrm>
            <a:off x="4769400" y="1432250"/>
            <a:ext cx="3654600" cy="9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p:txBody>
      </p:sp>
      <p:sp>
        <p:nvSpPr>
          <p:cNvPr id="139" name="Google Shape;139;p47"/>
          <p:cNvSpPr txBox="1"/>
          <p:nvPr/>
        </p:nvSpPr>
        <p:spPr>
          <a:xfrm>
            <a:off x="4769400" y="3515998"/>
            <a:ext cx="3654600" cy="90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it-IT" sz="1200" u="none" cap="none" strike="noStrike">
                <a:solidFill>
                  <a:schemeClr val="dk1"/>
                </a:solidFill>
                <a:latin typeface="Poppins"/>
                <a:ea typeface="Poppins"/>
                <a:cs typeface="Poppins"/>
                <a:sym typeface="Poppins"/>
              </a:rPr>
              <a:t>CREDITS: This presentation template was created by </a:t>
            </a:r>
            <a:r>
              <a:rPr b="1" i="0" lang="it-IT" sz="1200" u="none" cap="none" strike="noStrike">
                <a:solidFill>
                  <a:schemeClr val="dk1"/>
                </a:solidFill>
                <a:uFill>
                  <a:noFill/>
                </a:uFill>
                <a:latin typeface="Poppins"/>
                <a:ea typeface="Poppins"/>
                <a:cs typeface="Poppins"/>
                <a:sym typeface="Poppins"/>
                <a:hlinkClick r:id="rId2">
                  <a:extLst>
                    <a:ext uri="{A12FA001-AC4F-418D-AE19-62706E023703}">
                      <ahyp:hlinkClr val="tx"/>
                    </a:ext>
                  </a:extLst>
                </a:hlinkClick>
              </a:rPr>
              <a:t>Slidesgo</a:t>
            </a:r>
            <a:r>
              <a:rPr b="0" i="0" lang="it-IT" sz="1200" u="none" cap="none" strike="noStrike">
                <a:solidFill>
                  <a:schemeClr val="dk1"/>
                </a:solidFill>
                <a:latin typeface="Poppins"/>
                <a:ea typeface="Poppins"/>
                <a:cs typeface="Poppins"/>
                <a:sym typeface="Poppins"/>
              </a:rPr>
              <a:t>, including icons by </a:t>
            </a:r>
            <a:r>
              <a:rPr b="1" i="0" lang="it-IT" sz="1200" u="none" cap="none" strike="noStrike">
                <a:solidFill>
                  <a:schemeClr val="dk1"/>
                </a:solidFill>
                <a:uFill>
                  <a:noFill/>
                </a:uFill>
                <a:latin typeface="Poppins"/>
                <a:ea typeface="Poppins"/>
                <a:cs typeface="Poppins"/>
                <a:sym typeface="Poppins"/>
                <a:hlinkClick r:id="rId3">
                  <a:extLst>
                    <a:ext uri="{A12FA001-AC4F-418D-AE19-62706E023703}">
                      <ahyp:hlinkClr val="tx"/>
                    </a:ext>
                  </a:extLst>
                </a:hlinkClick>
              </a:rPr>
              <a:t>Flaticon</a:t>
            </a:r>
            <a:r>
              <a:rPr b="0" i="0" lang="it-IT" sz="1200" u="none" cap="none" strike="noStrike">
                <a:solidFill>
                  <a:schemeClr val="dk1"/>
                </a:solidFill>
                <a:latin typeface="Poppins"/>
                <a:ea typeface="Poppins"/>
                <a:cs typeface="Poppins"/>
                <a:sym typeface="Poppins"/>
              </a:rPr>
              <a:t>, infographics &amp; images by </a:t>
            </a:r>
            <a:r>
              <a:rPr b="1" i="0" lang="it-IT" sz="1200" u="none" cap="none" strike="noStrike">
                <a:solidFill>
                  <a:schemeClr val="dk1"/>
                </a:solidFill>
                <a:uFill>
                  <a:noFill/>
                </a:uFill>
                <a:latin typeface="Poppins"/>
                <a:ea typeface="Poppins"/>
                <a:cs typeface="Poppins"/>
                <a:sym typeface="Poppins"/>
                <a:hlinkClick r:id="rId4">
                  <a:extLst>
                    <a:ext uri="{A12FA001-AC4F-418D-AE19-62706E023703}">
                      <ahyp:hlinkClr val="tx"/>
                    </a:ext>
                  </a:extLst>
                </a:hlinkClick>
              </a:rPr>
              <a:t>Freepik</a:t>
            </a:r>
            <a:r>
              <a:rPr b="0" i="0" lang="it-IT" sz="1200" u="none" cap="none" strike="noStrike">
                <a:solidFill>
                  <a:schemeClr val="dk1"/>
                </a:solidFill>
                <a:latin typeface="Poppins"/>
                <a:ea typeface="Poppins"/>
                <a:cs typeface="Poppins"/>
                <a:sym typeface="Poppins"/>
              </a:rPr>
              <a:t> and illustrations by </a:t>
            </a:r>
            <a:r>
              <a:rPr b="1" i="0" lang="it-IT" sz="1200" u="none" cap="none" strike="noStrike">
                <a:solidFill>
                  <a:schemeClr val="dk1"/>
                </a:solidFill>
                <a:uFill>
                  <a:noFill/>
                </a:uFill>
                <a:latin typeface="Poppins"/>
                <a:ea typeface="Poppins"/>
                <a:cs typeface="Poppins"/>
                <a:sym typeface="Poppins"/>
                <a:hlinkClick r:id="rId5">
                  <a:extLst>
                    <a:ext uri="{A12FA001-AC4F-418D-AE19-62706E023703}">
                      <ahyp:hlinkClr val="tx"/>
                    </a:ext>
                  </a:extLst>
                </a:hlinkClick>
              </a:rPr>
              <a:t>Stories</a:t>
            </a:r>
            <a:endParaRPr b="1" i="0" sz="1200" u="none" cap="none" strike="noStrike">
              <a:solidFill>
                <a:schemeClr val="dk1"/>
              </a:solidFill>
              <a:latin typeface="Poppins"/>
              <a:ea typeface="Poppins"/>
              <a:cs typeface="Poppins"/>
              <a:sym typeface="Poppins"/>
            </a:endParaRPr>
          </a:p>
        </p:txBody>
      </p:sp>
      <p:sp>
        <p:nvSpPr>
          <p:cNvPr id="140" name="Google Shape;140;p47"/>
          <p:cNvSpPr txBox="1"/>
          <p:nvPr>
            <p:ph idx="1" type="subTitle"/>
          </p:nvPr>
        </p:nvSpPr>
        <p:spPr>
          <a:xfrm>
            <a:off x="4769400" y="2380376"/>
            <a:ext cx="3654600" cy="101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9">
    <p:spTree>
      <p:nvGrpSpPr>
        <p:cNvPr id="141" name="Shape 141"/>
        <p:cNvGrpSpPr/>
        <p:nvPr/>
      </p:nvGrpSpPr>
      <p:grpSpPr>
        <a:xfrm>
          <a:off x="0" y="0"/>
          <a:ext cx="0" cy="0"/>
          <a:chOff x="0" y="0"/>
          <a:chExt cx="0" cy="0"/>
        </a:xfrm>
      </p:grpSpPr>
      <p:sp>
        <p:nvSpPr>
          <p:cNvPr id="142" name="Google Shape;142;p48"/>
          <p:cNvSpPr/>
          <p:nvPr/>
        </p:nvSpPr>
        <p:spPr>
          <a:xfrm flipH="1" rot="-9843763">
            <a:off x="1210955" y="167965"/>
            <a:ext cx="7743762" cy="4660210"/>
          </a:xfrm>
          <a:custGeom>
            <a:rect b="b" l="l" r="r" t="t"/>
            <a:pathLst>
              <a:path extrusionOk="0" h="110474" w="159514">
                <a:moveTo>
                  <a:pt x="45147" y="0"/>
                </a:moveTo>
                <a:cubicBezTo>
                  <a:pt x="37611" y="0"/>
                  <a:pt x="30146" y="3378"/>
                  <a:pt x="22816" y="12595"/>
                </a:cubicBezTo>
                <a:cubicBezTo>
                  <a:pt x="0" y="41316"/>
                  <a:pt x="46700" y="90351"/>
                  <a:pt x="69249" y="103327"/>
                </a:cubicBezTo>
                <a:cubicBezTo>
                  <a:pt x="77689" y="108192"/>
                  <a:pt x="87067" y="110473"/>
                  <a:pt x="96471" y="110473"/>
                </a:cubicBezTo>
                <a:cubicBezTo>
                  <a:pt x="119178" y="110473"/>
                  <a:pt x="142032" y="97169"/>
                  <a:pt x="152175" y="74807"/>
                </a:cubicBezTo>
                <a:cubicBezTo>
                  <a:pt x="159147" y="59396"/>
                  <a:pt x="159514" y="43484"/>
                  <a:pt x="150307" y="30075"/>
                </a:cubicBezTo>
                <a:cubicBezTo>
                  <a:pt x="143020" y="19415"/>
                  <a:pt x="138448" y="16065"/>
                  <a:pt x="134265" y="16065"/>
                </a:cubicBezTo>
                <a:cubicBezTo>
                  <a:pt x="128185" y="16065"/>
                  <a:pt x="122926" y="23142"/>
                  <a:pt x="111346" y="25138"/>
                </a:cubicBezTo>
                <a:cubicBezTo>
                  <a:pt x="110039" y="25364"/>
                  <a:pt x="108728" y="25470"/>
                  <a:pt x="107413" y="25470"/>
                </a:cubicBezTo>
                <a:cubicBezTo>
                  <a:pt x="87055" y="25470"/>
                  <a:pt x="65838" y="0"/>
                  <a:pt x="4514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8"/>
          <p:cNvSpPr txBox="1"/>
          <p:nvPr>
            <p:ph type="title"/>
          </p:nvPr>
        </p:nvSpPr>
        <p:spPr>
          <a:xfrm flipH="1">
            <a:off x="4168650" y="1723650"/>
            <a:ext cx="3626700" cy="1696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5000"/>
              <a:buNone/>
              <a:defRPr sz="5000"/>
            </a:lvl1pPr>
            <a:lvl2pPr lvl="1" algn="r">
              <a:lnSpc>
                <a:spcPct val="100000"/>
              </a:lnSpc>
              <a:spcBef>
                <a:spcPts val="0"/>
              </a:spcBef>
              <a:spcAft>
                <a:spcPts val="0"/>
              </a:spcAft>
              <a:buSzPts val="7000"/>
              <a:buNone/>
              <a:defRPr sz="7000"/>
            </a:lvl2pPr>
            <a:lvl3pPr lvl="2" algn="r">
              <a:lnSpc>
                <a:spcPct val="100000"/>
              </a:lnSpc>
              <a:spcBef>
                <a:spcPts val="0"/>
              </a:spcBef>
              <a:spcAft>
                <a:spcPts val="0"/>
              </a:spcAft>
              <a:buSzPts val="7000"/>
              <a:buNone/>
              <a:defRPr sz="7000"/>
            </a:lvl3pPr>
            <a:lvl4pPr lvl="3" algn="r">
              <a:lnSpc>
                <a:spcPct val="100000"/>
              </a:lnSpc>
              <a:spcBef>
                <a:spcPts val="0"/>
              </a:spcBef>
              <a:spcAft>
                <a:spcPts val="0"/>
              </a:spcAft>
              <a:buSzPts val="7000"/>
              <a:buNone/>
              <a:defRPr sz="7000"/>
            </a:lvl4pPr>
            <a:lvl5pPr lvl="4" algn="r">
              <a:lnSpc>
                <a:spcPct val="100000"/>
              </a:lnSpc>
              <a:spcBef>
                <a:spcPts val="0"/>
              </a:spcBef>
              <a:spcAft>
                <a:spcPts val="0"/>
              </a:spcAft>
              <a:buSzPts val="7000"/>
              <a:buNone/>
              <a:defRPr sz="7000"/>
            </a:lvl5pPr>
            <a:lvl6pPr lvl="5" algn="r">
              <a:lnSpc>
                <a:spcPct val="100000"/>
              </a:lnSpc>
              <a:spcBef>
                <a:spcPts val="0"/>
              </a:spcBef>
              <a:spcAft>
                <a:spcPts val="0"/>
              </a:spcAft>
              <a:buSzPts val="7000"/>
              <a:buNone/>
              <a:defRPr sz="7000"/>
            </a:lvl6pPr>
            <a:lvl7pPr lvl="6" algn="r">
              <a:lnSpc>
                <a:spcPct val="100000"/>
              </a:lnSpc>
              <a:spcBef>
                <a:spcPts val="0"/>
              </a:spcBef>
              <a:spcAft>
                <a:spcPts val="0"/>
              </a:spcAft>
              <a:buSzPts val="7000"/>
              <a:buNone/>
              <a:defRPr sz="7000"/>
            </a:lvl7pPr>
            <a:lvl8pPr lvl="7" algn="r">
              <a:lnSpc>
                <a:spcPct val="100000"/>
              </a:lnSpc>
              <a:spcBef>
                <a:spcPts val="0"/>
              </a:spcBef>
              <a:spcAft>
                <a:spcPts val="0"/>
              </a:spcAft>
              <a:buSzPts val="7000"/>
              <a:buNone/>
              <a:defRPr sz="7000"/>
            </a:lvl8pPr>
            <a:lvl9pPr lvl="8" algn="r">
              <a:lnSpc>
                <a:spcPct val="100000"/>
              </a:lnSpc>
              <a:spcBef>
                <a:spcPts val="0"/>
              </a:spcBef>
              <a:spcAft>
                <a:spcPts val="0"/>
              </a:spcAft>
              <a:buSzPts val="7000"/>
              <a:buNone/>
              <a:defRPr sz="70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8">
    <p:spTree>
      <p:nvGrpSpPr>
        <p:cNvPr id="144" name="Shape 144"/>
        <p:cNvGrpSpPr/>
        <p:nvPr/>
      </p:nvGrpSpPr>
      <p:grpSpPr>
        <a:xfrm>
          <a:off x="0" y="0"/>
          <a:ext cx="0" cy="0"/>
          <a:chOff x="0" y="0"/>
          <a:chExt cx="0" cy="0"/>
        </a:xfrm>
      </p:grpSpPr>
      <p:sp>
        <p:nvSpPr>
          <p:cNvPr id="145" name="Google Shape;145;p49"/>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9"/>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47" name="Google Shape;147;p49"/>
          <p:cNvSpPr/>
          <p:nvPr/>
        </p:nvSpPr>
        <p:spPr>
          <a:xfrm rot="-8100000">
            <a:off x="6361897" y="-1756516"/>
            <a:ext cx="4040369" cy="2968001"/>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9"/>
          <p:cNvSpPr txBox="1"/>
          <p:nvPr>
            <p:ph idx="1" type="subTitle"/>
          </p:nvPr>
        </p:nvSpPr>
        <p:spPr>
          <a:xfrm>
            <a:off x="723802" y="2074749"/>
            <a:ext cx="20760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p:txBody>
      </p:sp>
      <p:sp>
        <p:nvSpPr>
          <p:cNvPr id="149" name="Google Shape;149;p49"/>
          <p:cNvSpPr txBox="1"/>
          <p:nvPr>
            <p:ph idx="2" type="subTitle"/>
          </p:nvPr>
        </p:nvSpPr>
        <p:spPr>
          <a:xfrm>
            <a:off x="723802" y="2426274"/>
            <a:ext cx="2076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50" name="Google Shape;150;p49"/>
          <p:cNvSpPr txBox="1"/>
          <p:nvPr>
            <p:ph idx="3" type="subTitle"/>
          </p:nvPr>
        </p:nvSpPr>
        <p:spPr>
          <a:xfrm>
            <a:off x="2938139" y="2074749"/>
            <a:ext cx="20760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p:txBody>
      </p:sp>
      <p:sp>
        <p:nvSpPr>
          <p:cNvPr id="151" name="Google Shape;151;p49"/>
          <p:cNvSpPr txBox="1"/>
          <p:nvPr>
            <p:ph idx="4" type="subTitle"/>
          </p:nvPr>
        </p:nvSpPr>
        <p:spPr>
          <a:xfrm>
            <a:off x="2938139" y="2426274"/>
            <a:ext cx="2076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52" name="Google Shape;152;p49"/>
          <p:cNvSpPr txBox="1"/>
          <p:nvPr>
            <p:ph idx="5" type="subTitle"/>
          </p:nvPr>
        </p:nvSpPr>
        <p:spPr>
          <a:xfrm>
            <a:off x="722225" y="3454301"/>
            <a:ext cx="20760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p:txBody>
      </p:sp>
      <p:sp>
        <p:nvSpPr>
          <p:cNvPr id="153" name="Google Shape;153;p49"/>
          <p:cNvSpPr txBox="1"/>
          <p:nvPr>
            <p:ph idx="6" type="subTitle"/>
          </p:nvPr>
        </p:nvSpPr>
        <p:spPr>
          <a:xfrm>
            <a:off x="722225" y="3805824"/>
            <a:ext cx="2076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54" name="Google Shape;154;p49"/>
          <p:cNvSpPr txBox="1"/>
          <p:nvPr>
            <p:ph idx="7" type="subTitle"/>
          </p:nvPr>
        </p:nvSpPr>
        <p:spPr>
          <a:xfrm>
            <a:off x="2938139" y="3454301"/>
            <a:ext cx="20760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p:txBody>
      </p:sp>
      <p:sp>
        <p:nvSpPr>
          <p:cNvPr id="155" name="Google Shape;155;p49"/>
          <p:cNvSpPr txBox="1"/>
          <p:nvPr>
            <p:ph idx="8" type="subTitle"/>
          </p:nvPr>
        </p:nvSpPr>
        <p:spPr>
          <a:xfrm>
            <a:off x="2938139" y="3805824"/>
            <a:ext cx="2076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56" name="Google Shape;156;p49"/>
          <p:cNvSpPr/>
          <p:nvPr/>
        </p:nvSpPr>
        <p:spPr>
          <a:xfrm rot="-8371819">
            <a:off x="7449274" y="4404423"/>
            <a:ext cx="4040141" cy="296783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7">
    <p:spTree>
      <p:nvGrpSpPr>
        <p:cNvPr id="29" name="Shape 29"/>
        <p:cNvGrpSpPr/>
        <p:nvPr/>
      </p:nvGrpSpPr>
      <p:grpSpPr>
        <a:xfrm>
          <a:off x="0" y="0"/>
          <a:ext cx="0" cy="0"/>
          <a:chOff x="0" y="0"/>
          <a:chExt cx="0" cy="0"/>
        </a:xfrm>
      </p:grpSpPr>
      <p:sp>
        <p:nvSpPr>
          <p:cNvPr id="30" name="Google Shape;30;p30"/>
          <p:cNvSpPr txBox="1"/>
          <p:nvPr>
            <p:ph idx="1" type="body"/>
          </p:nvPr>
        </p:nvSpPr>
        <p:spPr>
          <a:xfrm>
            <a:off x="720000" y="2075500"/>
            <a:ext cx="5250900" cy="1931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31" name="Google Shape;31;p30"/>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0"/>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33" name="Google Shape;33;p30"/>
          <p:cNvSpPr/>
          <p:nvPr/>
        </p:nvSpPr>
        <p:spPr>
          <a:xfrm flipH="1" rot="-3678890">
            <a:off x="6399760" y="2305526"/>
            <a:ext cx="4402922" cy="323432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31"/>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1"/>
          <p:cNvSpPr txBox="1"/>
          <p:nvPr>
            <p:ph idx="1" type="body"/>
          </p:nvPr>
        </p:nvSpPr>
        <p:spPr>
          <a:xfrm>
            <a:off x="720000" y="1111700"/>
            <a:ext cx="7901400" cy="36660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1600"/>
              </a:spcBef>
              <a:spcAft>
                <a:spcPts val="0"/>
              </a:spcAft>
              <a:buSzPts val="1200"/>
              <a:buChar char="○"/>
              <a:defRPr sz="1200"/>
            </a:lvl2pPr>
            <a:lvl3pPr indent="-304800" lvl="2" marL="1371600" algn="l">
              <a:lnSpc>
                <a:spcPct val="100000"/>
              </a:lnSpc>
              <a:spcBef>
                <a:spcPts val="1600"/>
              </a:spcBef>
              <a:spcAft>
                <a:spcPts val="0"/>
              </a:spcAft>
              <a:buSzPts val="1200"/>
              <a:buChar char="■"/>
              <a:defRPr sz="1200"/>
            </a:lvl3pPr>
            <a:lvl4pPr indent="-304800" lvl="3" marL="1828800" algn="l">
              <a:lnSpc>
                <a:spcPct val="100000"/>
              </a:lnSpc>
              <a:spcBef>
                <a:spcPts val="1600"/>
              </a:spcBef>
              <a:spcAft>
                <a:spcPts val="0"/>
              </a:spcAft>
              <a:buSzPts val="1200"/>
              <a:buChar char="●"/>
              <a:defRPr sz="1200"/>
            </a:lvl4pPr>
            <a:lvl5pPr indent="-304800" lvl="4" marL="2286000" algn="l">
              <a:lnSpc>
                <a:spcPct val="100000"/>
              </a:lnSpc>
              <a:spcBef>
                <a:spcPts val="1600"/>
              </a:spcBef>
              <a:spcAft>
                <a:spcPts val="0"/>
              </a:spcAft>
              <a:buSzPts val="1200"/>
              <a:buChar char="○"/>
              <a:defRPr sz="1200"/>
            </a:lvl5pPr>
            <a:lvl6pPr indent="-304800" lvl="5" marL="2743200" algn="l">
              <a:lnSpc>
                <a:spcPct val="100000"/>
              </a:lnSpc>
              <a:spcBef>
                <a:spcPts val="1600"/>
              </a:spcBef>
              <a:spcAft>
                <a:spcPts val="0"/>
              </a:spcAft>
              <a:buSzPts val="1200"/>
              <a:buChar char="■"/>
              <a:defRPr sz="1200"/>
            </a:lvl6pPr>
            <a:lvl7pPr indent="-304800" lvl="6" marL="3200400" algn="l">
              <a:lnSpc>
                <a:spcPct val="100000"/>
              </a:lnSpc>
              <a:spcBef>
                <a:spcPts val="1600"/>
              </a:spcBef>
              <a:spcAft>
                <a:spcPts val="0"/>
              </a:spcAft>
              <a:buSzPts val="1200"/>
              <a:buChar char="●"/>
              <a:defRPr sz="1200"/>
            </a:lvl7pPr>
            <a:lvl8pPr indent="-304800" lvl="7" marL="3657600" algn="l">
              <a:lnSpc>
                <a:spcPct val="100000"/>
              </a:lnSpc>
              <a:spcBef>
                <a:spcPts val="1600"/>
              </a:spcBef>
              <a:spcAft>
                <a:spcPts val="0"/>
              </a:spcAft>
              <a:buSzPts val="1200"/>
              <a:buChar char="○"/>
              <a:defRPr sz="1200"/>
            </a:lvl8pPr>
            <a:lvl9pPr indent="-304800" lvl="8" marL="4114800" algn="l">
              <a:lnSpc>
                <a:spcPct val="100000"/>
              </a:lnSpc>
              <a:spcBef>
                <a:spcPts val="1600"/>
              </a:spcBef>
              <a:spcAft>
                <a:spcPts val="1600"/>
              </a:spcAft>
              <a:buSzPts val="1200"/>
              <a:buChar char="■"/>
              <a:defRPr sz="1200"/>
            </a:lvl9pPr>
          </a:lstStyle>
          <a:p/>
        </p:txBody>
      </p:sp>
      <p:sp>
        <p:nvSpPr>
          <p:cNvPr id="37" name="Google Shape;37;p31"/>
          <p:cNvSpPr txBox="1"/>
          <p:nvPr>
            <p:ph type="title"/>
          </p:nvPr>
        </p:nvSpPr>
        <p:spPr>
          <a:xfrm>
            <a:off x="720000" y="390930"/>
            <a:ext cx="7704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38" name="Google Shape;38;p31"/>
          <p:cNvSpPr/>
          <p:nvPr/>
        </p:nvSpPr>
        <p:spPr>
          <a:xfrm>
            <a:off x="7847591" y="-1689081"/>
            <a:ext cx="4039742" cy="296754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9" name="Shape 3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
    <p:spTree>
      <p:nvGrpSpPr>
        <p:cNvPr id="40" name="Shape 40"/>
        <p:cNvGrpSpPr/>
        <p:nvPr/>
      </p:nvGrpSpPr>
      <p:grpSpPr>
        <a:xfrm>
          <a:off x="0" y="0"/>
          <a:ext cx="0" cy="0"/>
          <a:chOff x="0" y="0"/>
          <a:chExt cx="0" cy="0"/>
        </a:xfrm>
      </p:grpSpPr>
      <p:sp>
        <p:nvSpPr>
          <p:cNvPr id="41" name="Google Shape;41;p33"/>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3"/>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43" name="Google Shape;43;p33"/>
          <p:cNvSpPr/>
          <p:nvPr/>
        </p:nvSpPr>
        <p:spPr>
          <a:xfrm rot="5779024">
            <a:off x="6674180" y="-1814790"/>
            <a:ext cx="4039660" cy="296748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3"/>
          <p:cNvSpPr/>
          <p:nvPr/>
        </p:nvSpPr>
        <p:spPr>
          <a:xfrm rot="4073489">
            <a:off x="-2214151" y="3333524"/>
            <a:ext cx="4039961" cy="2967701"/>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34"/>
          <p:cNvSpPr/>
          <p:nvPr/>
        </p:nvSpPr>
        <p:spPr>
          <a:xfrm rot="1398703">
            <a:off x="1587171" y="641380"/>
            <a:ext cx="5337561" cy="377164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4"/>
          <p:cNvSpPr txBox="1"/>
          <p:nvPr>
            <p:ph type="title"/>
          </p:nvPr>
        </p:nvSpPr>
        <p:spPr>
          <a:xfrm>
            <a:off x="2552700" y="2131350"/>
            <a:ext cx="42429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8" name="Google Shape;48;p34"/>
          <p:cNvSpPr txBox="1"/>
          <p:nvPr>
            <p:ph idx="2" type="title"/>
          </p:nvPr>
        </p:nvSpPr>
        <p:spPr>
          <a:xfrm>
            <a:off x="2552700" y="1383425"/>
            <a:ext cx="923400" cy="69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4800"/>
              <a:buNone/>
              <a:defRPr sz="4800">
                <a:solidFill>
                  <a:schemeClr val="lt2"/>
                </a:solidFill>
              </a:defRPr>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49" name="Google Shape;49;p34"/>
          <p:cNvSpPr txBox="1"/>
          <p:nvPr>
            <p:ph idx="1" type="subTitle"/>
          </p:nvPr>
        </p:nvSpPr>
        <p:spPr>
          <a:xfrm>
            <a:off x="2552700" y="2957291"/>
            <a:ext cx="2935800" cy="76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35"/>
          <p:cNvSpPr txBox="1"/>
          <p:nvPr>
            <p:ph idx="1" type="subTitle"/>
          </p:nvPr>
        </p:nvSpPr>
        <p:spPr>
          <a:xfrm>
            <a:off x="1417986" y="2995275"/>
            <a:ext cx="23856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p:txBody>
      </p:sp>
      <p:sp>
        <p:nvSpPr>
          <p:cNvPr id="52" name="Google Shape;52;p35"/>
          <p:cNvSpPr txBox="1"/>
          <p:nvPr>
            <p:ph idx="2" type="subTitle"/>
          </p:nvPr>
        </p:nvSpPr>
        <p:spPr>
          <a:xfrm>
            <a:off x="1417986" y="3346800"/>
            <a:ext cx="2385600" cy="85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53" name="Google Shape;53;p35"/>
          <p:cNvSpPr txBox="1"/>
          <p:nvPr>
            <p:ph idx="3" type="subTitle"/>
          </p:nvPr>
        </p:nvSpPr>
        <p:spPr>
          <a:xfrm>
            <a:off x="5399486" y="2995275"/>
            <a:ext cx="2385600" cy="3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atin typeface="Poppins Black"/>
                <a:ea typeface="Poppins Black"/>
                <a:cs typeface="Poppins Black"/>
                <a:sym typeface="Poppins Black"/>
              </a:defRPr>
            </a:lvl1pPr>
            <a:lvl2pPr lvl="1" algn="l">
              <a:lnSpc>
                <a:spcPct val="100000"/>
              </a:lnSpc>
              <a:spcBef>
                <a:spcPts val="0"/>
              </a:spcBef>
              <a:spcAft>
                <a:spcPts val="0"/>
              </a:spcAft>
              <a:buSzPts val="1400"/>
              <a:buNone/>
              <a:defRPr>
                <a:latin typeface="Poppins Black"/>
                <a:ea typeface="Poppins Black"/>
                <a:cs typeface="Poppins Black"/>
                <a:sym typeface="Poppins Black"/>
              </a:defRPr>
            </a:lvl2pPr>
            <a:lvl3pPr lvl="2" algn="l">
              <a:lnSpc>
                <a:spcPct val="100000"/>
              </a:lnSpc>
              <a:spcBef>
                <a:spcPts val="0"/>
              </a:spcBef>
              <a:spcAft>
                <a:spcPts val="0"/>
              </a:spcAft>
              <a:buSzPts val="1400"/>
              <a:buNone/>
              <a:defRPr>
                <a:latin typeface="Poppins Black"/>
                <a:ea typeface="Poppins Black"/>
                <a:cs typeface="Poppins Black"/>
                <a:sym typeface="Poppins Black"/>
              </a:defRPr>
            </a:lvl3pPr>
            <a:lvl4pPr lvl="3" algn="l">
              <a:lnSpc>
                <a:spcPct val="100000"/>
              </a:lnSpc>
              <a:spcBef>
                <a:spcPts val="0"/>
              </a:spcBef>
              <a:spcAft>
                <a:spcPts val="0"/>
              </a:spcAft>
              <a:buSzPts val="1400"/>
              <a:buNone/>
              <a:defRPr>
                <a:latin typeface="Poppins Black"/>
                <a:ea typeface="Poppins Black"/>
                <a:cs typeface="Poppins Black"/>
                <a:sym typeface="Poppins Black"/>
              </a:defRPr>
            </a:lvl4pPr>
            <a:lvl5pPr lvl="4" algn="l">
              <a:lnSpc>
                <a:spcPct val="100000"/>
              </a:lnSpc>
              <a:spcBef>
                <a:spcPts val="0"/>
              </a:spcBef>
              <a:spcAft>
                <a:spcPts val="0"/>
              </a:spcAft>
              <a:buSzPts val="1400"/>
              <a:buNone/>
              <a:defRPr>
                <a:latin typeface="Poppins Black"/>
                <a:ea typeface="Poppins Black"/>
                <a:cs typeface="Poppins Black"/>
                <a:sym typeface="Poppins Black"/>
              </a:defRPr>
            </a:lvl5pPr>
            <a:lvl6pPr lvl="5" algn="l">
              <a:lnSpc>
                <a:spcPct val="100000"/>
              </a:lnSpc>
              <a:spcBef>
                <a:spcPts val="0"/>
              </a:spcBef>
              <a:spcAft>
                <a:spcPts val="0"/>
              </a:spcAft>
              <a:buSzPts val="1400"/>
              <a:buNone/>
              <a:defRPr>
                <a:latin typeface="Poppins Black"/>
                <a:ea typeface="Poppins Black"/>
                <a:cs typeface="Poppins Black"/>
                <a:sym typeface="Poppins Black"/>
              </a:defRPr>
            </a:lvl6pPr>
            <a:lvl7pPr lvl="6" algn="l">
              <a:lnSpc>
                <a:spcPct val="100000"/>
              </a:lnSpc>
              <a:spcBef>
                <a:spcPts val="0"/>
              </a:spcBef>
              <a:spcAft>
                <a:spcPts val="0"/>
              </a:spcAft>
              <a:buSzPts val="1400"/>
              <a:buNone/>
              <a:defRPr>
                <a:latin typeface="Poppins Black"/>
                <a:ea typeface="Poppins Black"/>
                <a:cs typeface="Poppins Black"/>
                <a:sym typeface="Poppins Black"/>
              </a:defRPr>
            </a:lvl7pPr>
            <a:lvl8pPr lvl="7" algn="l">
              <a:lnSpc>
                <a:spcPct val="100000"/>
              </a:lnSpc>
              <a:spcBef>
                <a:spcPts val="0"/>
              </a:spcBef>
              <a:spcAft>
                <a:spcPts val="0"/>
              </a:spcAft>
              <a:buSzPts val="1400"/>
              <a:buNone/>
              <a:defRPr>
                <a:latin typeface="Poppins Black"/>
                <a:ea typeface="Poppins Black"/>
                <a:cs typeface="Poppins Black"/>
                <a:sym typeface="Poppins Black"/>
              </a:defRPr>
            </a:lvl8pPr>
            <a:lvl9pPr lvl="8" algn="l">
              <a:lnSpc>
                <a:spcPct val="100000"/>
              </a:lnSpc>
              <a:spcBef>
                <a:spcPts val="0"/>
              </a:spcBef>
              <a:spcAft>
                <a:spcPts val="0"/>
              </a:spcAft>
              <a:buSzPts val="1400"/>
              <a:buNone/>
              <a:defRPr>
                <a:latin typeface="Poppins Black"/>
                <a:ea typeface="Poppins Black"/>
                <a:cs typeface="Poppins Black"/>
                <a:sym typeface="Poppins Black"/>
              </a:defRPr>
            </a:lvl9pPr>
          </a:lstStyle>
          <a:p/>
        </p:txBody>
      </p:sp>
      <p:sp>
        <p:nvSpPr>
          <p:cNvPr id="54" name="Google Shape;54;p35"/>
          <p:cNvSpPr txBox="1"/>
          <p:nvPr>
            <p:ph idx="4" type="subTitle"/>
          </p:nvPr>
        </p:nvSpPr>
        <p:spPr>
          <a:xfrm>
            <a:off x="5399486" y="3346800"/>
            <a:ext cx="2385600" cy="85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55" name="Google Shape;55;p35"/>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5"/>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57" name="Google Shape;57;p35"/>
          <p:cNvSpPr/>
          <p:nvPr/>
        </p:nvSpPr>
        <p:spPr>
          <a:xfrm>
            <a:off x="7847591" y="-1689081"/>
            <a:ext cx="4039742" cy="296754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36"/>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6"/>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61" name="Google Shape;61;p36"/>
          <p:cNvSpPr/>
          <p:nvPr/>
        </p:nvSpPr>
        <p:spPr>
          <a:xfrm rot="-7770059">
            <a:off x="7428425" y="-1102421"/>
            <a:ext cx="4039685" cy="296749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720000" y="390930"/>
            <a:ext cx="7704000" cy="612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200"/>
              <a:buFont typeface="Poppins Black"/>
              <a:buNone/>
              <a:defRPr b="0" i="0" sz="3200" u="none" cap="none" strike="noStrike">
                <a:solidFill>
                  <a:schemeClr val="dk1"/>
                </a:solidFill>
                <a:latin typeface="Poppins Black"/>
                <a:ea typeface="Poppins Black"/>
                <a:cs typeface="Poppins Black"/>
                <a:sym typeface="Poppins Black"/>
              </a:defRPr>
            </a:lvl1pPr>
            <a:lvl2pPr lvl="1" marR="0" rtl="0" algn="l">
              <a:lnSpc>
                <a:spcPct val="100000"/>
              </a:lnSpc>
              <a:spcBef>
                <a:spcPts val="0"/>
              </a:spcBef>
              <a:spcAft>
                <a:spcPts val="0"/>
              </a:spcAft>
              <a:buClr>
                <a:schemeClr val="dk1"/>
              </a:buClr>
              <a:buSzPts val="3200"/>
              <a:buFont typeface="Poppins Black"/>
              <a:buNone/>
              <a:defRPr b="0" i="0" sz="3200" u="none" cap="none" strike="noStrike">
                <a:solidFill>
                  <a:schemeClr val="dk1"/>
                </a:solidFill>
                <a:latin typeface="Poppins Black"/>
                <a:ea typeface="Poppins Black"/>
                <a:cs typeface="Poppins Black"/>
                <a:sym typeface="Poppins Black"/>
              </a:defRPr>
            </a:lvl2pPr>
            <a:lvl3pPr lvl="2" marR="0" rtl="0" algn="l">
              <a:lnSpc>
                <a:spcPct val="100000"/>
              </a:lnSpc>
              <a:spcBef>
                <a:spcPts val="0"/>
              </a:spcBef>
              <a:spcAft>
                <a:spcPts val="0"/>
              </a:spcAft>
              <a:buClr>
                <a:schemeClr val="dk1"/>
              </a:buClr>
              <a:buSzPts val="3200"/>
              <a:buFont typeface="Poppins Black"/>
              <a:buNone/>
              <a:defRPr b="0" i="0" sz="3200" u="none" cap="none" strike="noStrike">
                <a:solidFill>
                  <a:schemeClr val="dk1"/>
                </a:solidFill>
                <a:latin typeface="Poppins Black"/>
                <a:ea typeface="Poppins Black"/>
                <a:cs typeface="Poppins Black"/>
                <a:sym typeface="Poppins Black"/>
              </a:defRPr>
            </a:lvl3pPr>
            <a:lvl4pPr lvl="3" marR="0" rtl="0" algn="l">
              <a:lnSpc>
                <a:spcPct val="100000"/>
              </a:lnSpc>
              <a:spcBef>
                <a:spcPts val="0"/>
              </a:spcBef>
              <a:spcAft>
                <a:spcPts val="0"/>
              </a:spcAft>
              <a:buClr>
                <a:schemeClr val="dk1"/>
              </a:buClr>
              <a:buSzPts val="3200"/>
              <a:buFont typeface="Poppins Black"/>
              <a:buNone/>
              <a:defRPr b="0" i="0" sz="3200" u="none" cap="none" strike="noStrike">
                <a:solidFill>
                  <a:schemeClr val="dk1"/>
                </a:solidFill>
                <a:latin typeface="Poppins Black"/>
                <a:ea typeface="Poppins Black"/>
                <a:cs typeface="Poppins Black"/>
                <a:sym typeface="Poppins Black"/>
              </a:defRPr>
            </a:lvl4pPr>
            <a:lvl5pPr lvl="4" marR="0" rtl="0" algn="l">
              <a:lnSpc>
                <a:spcPct val="100000"/>
              </a:lnSpc>
              <a:spcBef>
                <a:spcPts val="0"/>
              </a:spcBef>
              <a:spcAft>
                <a:spcPts val="0"/>
              </a:spcAft>
              <a:buClr>
                <a:schemeClr val="dk1"/>
              </a:buClr>
              <a:buSzPts val="3200"/>
              <a:buFont typeface="Poppins Black"/>
              <a:buNone/>
              <a:defRPr b="0" i="0" sz="3200" u="none" cap="none" strike="noStrike">
                <a:solidFill>
                  <a:schemeClr val="dk1"/>
                </a:solidFill>
                <a:latin typeface="Poppins Black"/>
                <a:ea typeface="Poppins Black"/>
                <a:cs typeface="Poppins Black"/>
                <a:sym typeface="Poppins Black"/>
              </a:defRPr>
            </a:lvl5pPr>
            <a:lvl6pPr lvl="5" marR="0" rtl="0" algn="l">
              <a:lnSpc>
                <a:spcPct val="100000"/>
              </a:lnSpc>
              <a:spcBef>
                <a:spcPts val="0"/>
              </a:spcBef>
              <a:spcAft>
                <a:spcPts val="0"/>
              </a:spcAft>
              <a:buClr>
                <a:schemeClr val="dk1"/>
              </a:buClr>
              <a:buSzPts val="3200"/>
              <a:buFont typeface="Poppins Black"/>
              <a:buNone/>
              <a:defRPr b="0" i="0" sz="3200" u="none" cap="none" strike="noStrike">
                <a:solidFill>
                  <a:schemeClr val="dk1"/>
                </a:solidFill>
                <a:latin typeface="Poppins Black"/>
                <a:ea typeface="Poppins Black"/>
                <a:cs typeface="Poppins Black"/>
                <a:sym typeface="Poppins Black"/>
              </a:defRPr>
            </a:lvl6pPr>
            <a:lvl7pPr lvl="6" marR="0" rtl="0" algn="l">
              <a:lnSpc>
                <a:spcPct val="100000"/>
              </a:lnSpc>
              <a:spcBef>
                <a:spcPts val="0"/>
              </a:spcBef>
              <a:spcAft>
                <a:spcPts val="0"/>
              </a:spcAft>
              <a:buClr>
                <a:schemeClr val="dk1"/>
              </a:buClr>
              <a:buSzPts val="3200"/>
              <a:buFont typeface="Poppins Black"/>
              <a:buNone/>
              <a:defRPr b="0" i="0" sz="3200" u="none" cap="none" strike="noStrike">
                <a:solidFill>
                  <a:schemeClr val="dk1"/>
                </a:solidFill>
                <a:latin typeface="Poppins Black"/>
                <a:ea typeface="Poppins Black"/>
                <a:cs typeface="Poppins Black"/>
                <a:sym typeface="Poppins Black"/>
              </a:defRPr>
            </a:lvl7pPr>
            <a:lvl8pPr lvl="7" marR="0" rtl="0" algn="l">
              <a:lnSpc>
                <a:spcPct val="100000"/>
              </a:lnSpc>
              <a:spcBef>
                <a:spcPts val="0"/>
              </a:spcBef>
              <a:spcAft>
                <a:spcPts val="0"/>
              </a:spcAft>
              <a:buClr>
                <a:schemeClr val="dk1"/>
              </a:buClr>
              <a:buSzPts val="3200"/>
              <a:buFont typeface="Poppins Black"/>
              <a:buNone/>
              <a:defRPr b="0" i="0" sz="3200" u="none" cap="none" strike="noStrike">
                <a:solidFill>
                  <a:schemeClr val="dk1"/>
                </a:solidFill>
                <a:latin typeface="Poppins Black"/>
                <a:ea typeface="Poppins Black"/>
                <a:cs typeface="Poppins Black"/>
                <a:sym typeface="Poppins Black"/>
              </a:defRPr>
            </a:lvl8pPr>
            <a:lvl9pPr lvl="8" marR="0" rtl="0" algn="l">
              <a:lnSpc>
                <a:spcPct val="100000"/>
              </a:lnSpc>
              <a:spcBef>
                <a:spcPts val="0"/>
              </a:spcBef>
              <a:spcAft>
                <a:spcPts val="0"/>
              </a:spcAft>
              <a:buClr>
                <a:schemeClr val="dk1"/>
              </a:buClr>
              <a:buSzPts val="3200"/>
              <a:buFont typeface="Poppins Black"/>
              <a:buNone/>
              <a:defRPr b="0" i="0" sz="3200" u="none" cap="none" strike="noStrike">
                <a:solidFill>
                  <a:schemeClr val="dk1"/>
                </a:solidFill>
                <a:latin typeface="Poppins Black"/>
                <a:ea typeface="Poppins Black"/>
                <a:cs typeface="Poppins Black"/>
                <a:sym typeface="Poppins Black"/>
              </a:defRPr>
            </a:lvl9pPr>
          </a:lstStyle>
          <a:p/>
        </p:txBody>
      </p:sp>
      <p:sp>
        <p:nvSpPr>
          <p:cNvPr id="7" name="Google Shape;7;p27"/>
          <p:cNvSpPr txBox="1"/>
          <p:nvPr>
            <p:ph idx="1" type="body"/>
          </p:nvPr>
        </p:nvSpPr>
        <p:spPr>
          <a:xfrm>
            <a:off x="720000" y="1300850"/>
            <a:ext cx="7704000" cy="3267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1"/>
              </a:buClr>
              <a:buSzPts val="1800"/>
              <a:buFont typeface="Poppins"/>
              <a:buChar char="●"/>
              <a:defRPr b="0" i="0" sz="1800" u="none" cap="none" strike="noStrike">
                <a:solidFill>
                  <a:schemeClr val="dk1"/>
                </a:solidFill>
                <a:latin typeface="Poppins"/>
                <a:ea typeface="Poppins"/>
                <a:cs typeface="Poppins"/>
                <a:sym typeface="Poppins"/>
              </a:defRPr>
            </a:lvl1pPr>
            <a:lvl2pPr indent="-317500" lvl="1" marL="914400" marR="0" rtl="0" algn="l">
              <a:lnSpc>
                <a:spcPct val="100000"/>
              </a:lnSpc>
              <a:spcBef>
                <a:spcPts val="160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2pPr>
            <a:lvl3pPr indent="-317500" lvl="2" marL="1371600" marR="0" rtl="0" algn="l">
              <a:lnSpc>
                <a:spcPct val="100000"/>
              </a:lnSpc>
              <a:spcBef>
                <a:spcPts val="160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3pPr>
            <a:lvl4pPr indent="-317500" lvl="3" marL="1828800" marR="0" rtl="0" algn="l">
              <a:lnSpc>
                <a:spcPct val="100000"/>
              </a:lnSpc>
              <a:spcBef>
                <a:spcPts val="160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4pPr>
            <a:lvl5pPr indent="-317500" lvl="4" marL="2286000" marR="0" rtl="0" algn="l">
              <a:lnSpc>
                <a:spcPct val="100000"/>
              </a:lnSpc>
              <a:spcBef>
                <a:spcPts val="160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5pPr>
            <a:lvl6pPr indent="-317500" lvl="5" marL="2743200" marR="0" rtl="0" algn="l">
              <a:lnSpc>
                <a:spcPct val="100000"/>
              </a:lnSpc>
              <a:spcBef>
                <a:spcPts val="160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6pPr>
            <a:lvl7pPr indent="-317500" lvl="6" marL="3200400" marR="0" rtl="0" algn="l">
              <a:lnSpc>
                <a:spcPct val="100000"/>
              </a:lnSpc>
              <a:spcBef>
                <a:spcPts val="160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7pPr>
            <a:lvl8pPr indent="-317500" lvl="7" marL="3657600" marR="0" rtl="0" algn="l">
              <a:lnSpc>
                <a:spcPct val="100000"/>
              </a:lnSpc>
              <a:spcBef>
                <a:spcPts val="160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8pPr>
            <a:lvl9pPr indent="-317500" lvl="8" marL="4114800" marR="0" rtl="0" algn="l">
              <a:lnSpc>
                <a:spcPct val="100000"/>
              </a:lnSpc>
              <a:spcBef>
                <a:spcPts val="1600"/>
              </a:spcBef>
              <a:spcAft>
                <a:spcPts val="160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21.png"/><Relationship Id="rId6" Type="http://schemas.openxmlformats.org/officeDocument/2006/relationships/image" Target="../media/image14.png"/><Relationship Id="rId7" Type="http://schemas.openxmlformats.org/officeDocument/2006/relationships/image" Target="../media/image23.png"/><Relationship Id="rId8"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
          <p:cNvSpPr/>
          <p:nvPr/>
        </p:nvSpPr>
        <p:spPr>
          <a:xfrm>
            <a:off x="12812293" y="872774"/>
            <a:ext cx="144983" cy="272315"/>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12634741" y="984406"/>
            <a:ext cx="165975" cy="226210"/>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12359096" y="2644566"/>
            <a:ext cx="116928" cy="53953"/>
          </a:xfrm>
          <a:custGeom>
            <a:rect b="b" l="l" r="r" t="t"/>
            <a:pathLst>
              <a:path extrusionOk="0" fill="none" h="275" w="596">
                <a:moveTo>
                  <a:pt x="1" y="274"/>
                </a:moveTo>
                <a:cubicBezTo>
                  <a:pt x="191" y="179"/>
                  <a:pt x="394" y="96"/>
                  <a:pt x="596" y="0"/>
                </a:cubicBezTo>
              </a:path>
            </a:pathLst>
          </a:custGeom>
          <a:noFill/>
          <a:ln cap="rnd" cmpd="sng" w="9525">
            <a:solidFill>
              <a:srgbClr val="2AB59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txBox="1"/>
          <p:nvPr>
            <p:ph idx="1" type="subTitle"/>
          </p:nvPr>
        </p:nvSpPr>
        <p:spPr>
          <a:xfrm>
            <a:off x="528243" y="2534768"/>
            <a:ext cx="3587100" cy="6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it-IT"/>
              <a:t>A recording of human hand muscle activity producing four different hand gestures</a:t>
            </a:r>
            <a:endParaRPr sz="1600">
              <a:latin typeface="Poppins"/>
              <a:ea typeface="Poppins"/>
              <a:cs typeface="Poppins"/>
              <a:sym typeface="Poppins"/>
            </a:endParaRPr>
          </a:p>
        </p:txBody>
      </p:sp>
      <p:sp>
        <p:nvSpPr>
          <p:cNvPr id="165" name="Google Shape;165;p1"/>
          <p:cNvSpPr txBox="1"/>
          <p:nvPr/>
        </p:nvSpPr>
        <p:spPr>
          <a:xfrm>
            <a:off x="6291000" y="231950"/>
            <a:ext cx="36858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it-IT" sz="1300" u="none" cap="none" strike="noStrike">
                <a:solidFill>
                  <a:schemeClr val="dk1"/>
                </a:solidFill>
                <a:latin typeface="Poppins"/>
                <a:ea typeface="Poppins"/>
                <a:cs typeface="Poppins"/>
                <a:sym typeface="Poppins"/>
              </a:rPr>
              <a:t>Delucchi Manuel  -  S4803977</a:t>
            </a:r>
            <a:endParaRPr b="0" i="0" sz="1300" u="none" cap="none" strike="noStrike">
              <a:solidFill>
                <a:schemeClr val="dk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300"/>
              <a:buFont typeface="Arial"/>
              <a:buNone/>
            </a:pPr>
            <a:r>
              <a:rPr b="0" i="0" lang="it-IT" sz="1300" u="none" cap="none" strike="noStrike">
                <a:solidFill>
                  <a:schemeClr val="dk1"/>
                </a:solidFill>
                <a:latin typeface="Poppins"/>
                <a:ea typeface="Poppins"/>
                <a:cs typeface="Poppins"/>
                <a:sym typeface="Poppins"/>
              </a:rPr>
              <a:t>Cappellini Matteo - S4822622</a:t>
            </a:r>
            <a:endParaRPr b="0" i="0" sz="1300" u="none" cap="none" strike="noStrike">
              <a:solidFill>
                <a:schemeClr val="dk1"/>
              </a:solidFill>
              <a:latin typeface="Poppins"/>
              <a:ea typeface="Poppins"/>
              <a:cs typeface="Poppins"/>
              <a:sym typeface="Poppins"/>
            </a:endParaRPr>
          </a:p>
        </p:txBody>
      </p:sp>
      <p:grpSp>
        <p:nvGrpSpPr>
          <p:cNvPr id="166" name="Google Shape;166;p1"/>
          <p:cNvGrpSpPr/>
          <p:nvPr/>
        </p:nvGrpSpPr>
        <p:grpSpPr>
          <a:xfrm>
            <a:off x="4066056" y="-147943"/>
            <a:ext cx="5011568" cy="4809644"/>
            <a:chOff x="3512638" y="-432878"/>
            <a:chExt cx="5312241" cy="5098202"/>
          </a:xfrm>
        </p:grpSpPr>
        <p:sp>
          <p:nvSpPr>
            <p:cNvPr id="167" name="Google Shape;167;p1"/>
            <p:cNvSpPr/>
            <p:nvPr/>
          </p:nvSpPr>
          <p:spPr>
            <a:xfrm rot="2240827">
              <a:off x="4027772" y="543484"/>
              <a:ext cx="4281972" cy="3145479"/>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4157823" y="4337661"/>
              <a:ext cx="4571587" cy="266944"/>
            </a:xfrm>
            <a:custGeom>
              <a:rect b="b" l="l" r="r" t="t"/>
              <a:pathLst>
                <a:path extrusionOk="0" h="9441" w="161683">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5291538" y="3104107"/>
              <a:ext cx="343343" cy="559053"/>
            </a:xfrm>
            <a:custGeom>
              <a:rect b="b" l="l" r="r" t="t"/>
              <a:pathLst>
                <a:path extrusionOk="0" h="19772" w="12143">
                  <a:moveTo>
                    <a:pt x="4570" y="1"/>
                  </a:moveTo>
                  <a:cubicBezTo>
                    <a:pt x="4250" y="1"/>
                    <a:pt x="3936" y="42"/>
                    <a:pt x="3636" y="130"/>
                  </a:cubicBezTo>
                  <a:cubicBezTo>
                    <a:pt x="1468" y="797"/>
                    <a:pt x="0" y="3799"/>
                    <a:pt x="767" y="6334"/>
                  </a:cubicBezTo>
                  <a:cubicBezTo>
                    <a:pt x="2731" y="12857"/>
                    <a:pt x="6557" y="19771"/>
                    <a:pt x="9166" y="19771"/>
                  </a:cubicBezTo>
                  <a:cubicBezTo>
                    <a:pt x="9306" y="19771"/>
                    <a:pt x="9442" y="19751"/>
                    <a:pt x="9574" y="19711"/>
                  </a:cubicBezTo>
                  <a:cubicBezTo>
                    <a:pt x="12142" y="18944"/>
                    <a:pt x="11542" y="10638"/>
                    <a:pt x="9440" y="3799"/>
                  </a:cubicBezTo>
                  <a:cubicBezTo>
                    <a:pt x="8779" y="1615"/>
                    <a:pt x="6558" y="1"/>
                    <a:pt x="457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559639" y="2937992"/>
              <a:ext cx="1007325" cy="1317643"/>
            </a:xfrm>
            <a:custGeom>
              <a:rect b="b" l="l" r="r" t="t"/>
              <a:pathLst>
                <a:path extrusionOk="0" h="46601" w="35626">
                  <a:moveTo>
                    <a:pt x="17813" y="1"/>
                  </a:moveTo>
                  <a:cubicBezTo>
                    <a:pt x="8906" y="1"/>
                    <a:pt x="0" y="5571"/>
                    <a:pt x="0" y="11609"/>
                  </a:cubicBezTo>
                  <a:cubicBezTo>
                    <a:pt x="0" y="27921"/>
                    <a:pt x="7239" y="46601"/>
                    <a:pt x="17813" y="46601"/>
                  </a:cubicBezTo>
                  <a:cubicBezTo>
                    <a:pt x="28420" y="46601"/>
                    <a:pt x="35625" y="27921"/>
                    <a:pt x="35625" y="11609"/>
                  </a:cubicBezTo>
                  <a:cubicBezTo>
                    <a:pt x="35625" y="5571"/>
                    <a:pt x="26719" y="1"/>
                    <a:pt x="1781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4869929" y="2937992"/>
              <a:ext cx="436707" cy="65174"/>
            </a:xfrm>
            <a:custGeom>
              <a:rect b="b" l="l" r="r" t="t"/>
              <a:pathLst>
                <a:path extrusionOk="0" h="2305" w="15445">
                  <a:moveTo>
                    <a:pt x="6839" y="1"/>
                  </a:moveTo>
                  <a:cubicBezTo>
                    <a:pt x="4537" y="1"/>
                    <a:pt x="2202" y="368"/>
                    <a:pt x="1" y="1068"/>
                  </a:cubicBezTo>
                  <a:cubicBezTo>
                    <a:pt x="2799" y="1872"/>
                    <a:pt x="5721" y="2304"/>
                    <a:pt x="8648" y="2304"/>
                  </a:cubicBezTo>
                  <a:cubicBezTo>
                    <a:pt x="8756" y="2304"/>
                    <a:pt x="8865" y="2304"/>
                    <a:pt x="8974" y="2302"/>
                  </a:cubicBezTo>
                  <a:cubicBezTo>
                    <a:pt x="11142" y="2302"/>
                    <a:pt x="13310" y="2102"/>
                    <a:pt x="15445" y="1702"/>
                  </a:cubicBezTo>
                  <a:cubicBezTo>
                    <a:pt x="12710" y="601"/>
                    <a:pt x="9774" y="1"/>
                    <a:pt x="68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4559639" y="3148329"/>
              <a:ext cx="208443" cy="510279"/>
            </a:xfrm>
            <a:custGeom>
              <a:rect b="b" l="l" r="r" t="t"/>
              <a:pathLst>
                <a:path extrusionOk="0" h="18047" w="7372">
                  <a:moveTo>
                    <a:pt x="3903" y="0"/>
                  </a:moveTo>
                  <a:lnTo>
                    <a:pt x="0" y="4170"/>
                  </a:lnTo>
                  <a:cubicBezTo>
                    <a:pt x="0" y="8840"/>
                    <a:pt x="567" y="13477"/>
                    <a:pt x="1635" y="18047"/>
                  </a:cubicBezTo>
                  <a:cubicBezTo>
                    <a:pt x="4003" y="15578"/>
                    <a:pt x="6471" y="10808"/>
                    <a:pt x="6905" y="6138"/>
                  </a:cubicBezTo>
                  <a:cubicBezTo>
                    <a:pt x="7372" y="1168"/>
                    <a:pt x="6104" y="634"/>
                    <a:pt x="390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4423806" y="3092458"/>
              <a:ext cx="424464" cy="523851"/>
            </a:xfrm>
            <a:custGeom>
              <a:rect b="b" l="l" r="r" t="t"/>
              <a:pathLst>
                <a:path extrusionOk="0" h="18527" w="15012">
                  <a:moveTo>
                    <a:pt x="10410" y="1"/>
                  </a:moveTo>
                  <a:cubicBezTo>
                    <a:pt x="8656" y="1"/>
                    <a:pt x="6727" y="1011"/>
                    <a:pt x="5805" y="2710"/>
                  </a:cubicBezTo>
                  <a:cubicBezTo>
                    <a:pt x="2336" y="8948"/>
                    <a:pt x="1" y="17054"/>
                    <a:pt x="2369" y="18355"/>
                  </a:cubicBezTo>
                  <a:cubicBezTo>
                    <a:pt x="2581" y="18471"/>
                    <a:pt x="2819" y="18527"/>
                    <a:pt x="3078" y="18527"/>
                  </a:cubicBezTo>
                  <a:cubicBezTo>
                    <a:pt x="5712" y="18527"/>
                    <a:pt x="10585" y="12790"/>
                    <a:pt x="13744" y="7080"/>
                  </a:cubicBezTo>
                  <a:cubicBezTo>
                    <a:pt x="15011" y="4778"/>
                    <a:pt x="14211" y="1543"/>
                    <a:pt x="12243" y="442"/>
                  </a:cubicBezTo>
                  <a:cubicBezTo>
                    <a:pt x="11698" y="142"/>
                    <a:pt x="11066" y="1"/>
                    <a:pt x="1041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4756744" y="3097406"/>
              <a:ext cx="766846" cy="998843"/>
            </a:xfrm>
            <a:custGeom>
              <a:rect b="b" l="l" r="r" t="t"/>
              <a:pathLst>
                <a:path extrusionOk="0" h="35326" w="27121">
                  <a:moveTo>
                    <a:pt x="13544" y="467"/>
                  </a:moveTo>
                  <a:cubicBezTo>
                    <a:pt x="20148" y="467"/>
                    <a:pt x="26620" y="4670"/>
                    <a:pt x="26620" y="8940"/>
                  </a:cubicBezTo>
                  <a:cubicBezTo>
                    <a:pt x="26620" y="21182"/>
                    <a:pt x="21249" y="34825"/>
                    <a:pt x="13544" y="34825"/>
                  </a:cubicBezTo>
                  <a:cubicBezTo>
                    <a:pt x="5838" y="34825"/>
                    <a:pt x="468" y="21182"/>
                    <a:pt x="468" y="8940"/>
                  </a:cubicBezTo>
                  <a:cubicBezTo>
                    <a:pt x="468" y="4637"/>
                    <a:pt x="6939" y="467"/>
                    <a:pt x="13544" y="467"/>
                  </a:cubicBezTo>
                  <a:close/>
                  <a:moveTo>
                    <a:pt x="13544" y="0"/>
                  </a:moveTo>
                  <a:cubicBezTo>
                    <a:pt x="6572" y="0"/>
                    <a:pt x="1" y="4337"/>
                    <a:pt x="1" y="8940"/>
                  </a:cubicBezTo>
                  <a:cubicBezTo>
                    <a:pt x="1" y="21415"/>
                    <a:pt x="5571" y="35325"/>
                    <a:pt x="13544" y="35325"/>
                  </a:cubicBezTo>
                  <a:cubicBezTo>
                    <a:pt x="21549" y="35325"/>
                    <a:pt x="27120" y="21415"/>
                    <a:pt x="27120" y="8940"/>
                  </a:cubicBezTo>
                  <a:cubicBezTo>
                    <a:pt x="27120" y="4337"/>
                    <a:pt x="20515" y="0"/>
                    <a:pt x="135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5133084" y="3099272"/>
              <a:ext cx="100942" cy="991321"/>
            </a:xfrm>
            <a:custGeom>
              <a:rect b="b" l="l" r="r" t="t"/>
              <a:pathLst>
                <a:path extrusionOk="0" h="35060" w="3570">
                  <a:moveTo>
                    <a:pt x="434" y="1"/>
                  </a:moveTo>
                  <a:lnTo>
                    <a:pt x="67" y="368"/>
                  </a:lnTo>
                  <a:cubicBezTo>
                    <a:pt x="2369" y="2636"/>
                    <a:pt x="3202" y="21316"/>
                    <a:pt x="0" y="34959"/>
                  </a:cubicBezTo>
                  <a:lnTo>
                    <a:pt x="501" y="35059"/>
                  </a:lnTo>
                  <a:cubicBezTo>
                    <a:pt x="3569" y="21917"/>
                    <a:pt x="3069" y="2669"/>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4926507" y="3866090"/>
              <a:ext cx="27398" cy="29745"/>
            </a:xfrm>
            <a:custGeom>
              <a:rect b="b" l="l" r="r" t="t"/>
              <a:pathLst>
                <a:path extrusionOk="0" h="1052" w="969">
                  <a:moveTo>
                    <a:pt x="276" y="0"/>
                  </a:moveTo>
                  <a:cubicBezTo>
                    <a:pt x="235" y="0"/>
                    <a:pt x="198" y="11"/>
                    <a:pt x="168" y="34"/>
                  </a:cubicBezTo>
                  <a:cubicBezTo>
                    <a:pt x="1" y="134"/>
                    <a:pt x="34" y="434"/>
                    <a:pt x="201" y="701"/>
                  </a:cubicBezTo>
                  <a:cubicBezTo>
                    <a:pt x="367" y="922"/>
                    <a:pt x="578" y="1051"/>
                    <a:pt x="722" y="1051"/>
                  </a:cubicBezTo>
                  <a:cubicBezTo>
                    <a:pt x="752" y="1051"/>
                    <a:pt x="779" y="1046"/>
                    <a:pt x="802" y="1034"/>
                  </a:cubicBezTo>
                  <a:cubicBezTo>
                    <a:pt x="968" y="934"/>
                    <a:pt x="935" y="601"/>
                    <a:pt x="768" y="334"/>
                  </a:cubicBezTo>
                  <a:cubicBezTo>
                    <a:pt x="613" y="127"/>
                    <a:pt x="418" y="0"/>
                    <a:pt x="2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4953877" y="3906665"/>
              <a:ext cx="26437" cy="30085"/>
            </a:xfrm>
            <a:custGeom>
              <a:rect b="b" l="l" r="r" t="t"/>
              <a:pathLst>
                <a:path extrusionOk="0" h="1064" w="935">
                  <a:moveTo>
                    <a:pt x="257" y="0"/>
                  </a:moveTo>
                  <a:cubicBezTo>
                    <a:pt x="212" y="0"/>
                    <a:pt x="171" y="11"/>
                    <a:pt x="134" y="33"/>
                  </a:cubicBezTo>
                  <a:cubicBezTo>
                    <a:pt x="0" y="133"/>
                    <a:pt x="34" y="433"/>
                    <a:pt x="200" y="700"/>
                  </a:cubicBezTo>
                  <a:cubicBezTo>
                    <a:pt x="334" y="914"/>
                    <a:pt x="531" y="1063"/>
                    <a:pt x="690" y="1063"/>
                  </a:cubicBezTo>
                  <a:cubicBezTo>
                    <a:pt x="730" y="1063"/>
                    <a:pt x="768" y="1054"/>
                    <a:pt x="801" y="1034"/>
                  </a:cubicBezTo>
                  <a:cubicBezTo>
                    <a:pt x="934" y="934"/>
                    <a:pt x="934" y="633"/>
                    <a:pt x="734" y="367"/>
                  </a:cubicBezTo>
                  <a:cubicBezTo>
                    <a:pt x="604" y="133"/>
                    <a:pt x="414" y="0"/>
                    <a:pt x="25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968976" y="3867985"/>
              <a:ext cx="26437" cy="29236"/>
            </a:xfrm>
            <a:custGeom>
              <a:rect b="b" l="l" r="r" t="t"/>
              <a:pathLst>
                <a:path extrusionOk="0" h="1034" w="935">
                  <a:moveTo>
                    <a:pt x="259" y="0"/>
                  </a:moveTo>
                  <a:cubicBezTo>
                    <a:pt x="214" y="0"/>
                    <a:pt x="171" y="11"/>
                    <a:pt x="133" y="33"/>
                  </a:cubicBezTo>
                  <a:cubicBezTo>
                    <a:pt x="0" y="133"/>
                    <a:pt x="0" y="434"/>
                    <a:pt x="200" y="700"/>
                  </a:cubicBezTo>
                  <a:cubicBezTo>
                    <a:pt x="329" y="907"/>
                    <a:pt x="519" y="1034"/>
                    <a:pt x="675" y="1034"/>
                  </a:cubicBezTo>
                  <a:cubicBezTo>
                    <a:pt x="720" y="1034"/>
                    <a:pt x="763" y="1023"/>
                    <a:pt x="801" y="1001"/>
                  </a:cubicBezTo>
                  <a:cubicBezTo>
                    <a:pt x="934" y="901"/>
                    <a:pt x="934" y="600"/>
                    <a:pt x="734" y="334"/>
                  </a:cubicBezTo>
                  <a:cubicBezTo>
                    <a:pt x="605" y="127"/>
                    <a:pt x="415" y="0"/>
                    <a:pt x="2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4996318" y="3908531"/>
              <a:ext cx="26437" cy="30085"/>
            </a:xfrm>
            <a:custGeom>
              <a:rect b="b" l="l" r="r" t="t"/>
              <a:pathLst>
                <a:path extrusionOk="0" h="1064" w="935">
                  <a:moveTo>
                    <a:pt x="255" y="0"/>
                  </a:moveTo>
                  <a:cubicBezTo>
                    <a:pt x="212" y="0"/>
                    <a:pt x="171" y="11"/>
                    <a:pt x="134" y="34"/>
                  </a:cubicBezTo>
                  <a:cubicBezTo>
                    <a:pt x="0" y="134"/>
                    <a:pt x="34" y="434"/>
                    <a:pt x="201" y="701"/>
                  </a:cubicBezTo>
                  <a:cubicBezTo>
                    <a:pt x="334" y="914"/>
                    <a:pt x="531" y="1064"/>
                    <a:pt x="690" y="1064"/>
                  </a:cubicBezTo>
                  <a:cubicBezTo>
                    <a:pt x="730" y="1064"/>
                    <a:pt x="768" y="1054"/>
                    <a:pt x="801" y="1034"/>
                  </a:cubicBezTo>
                  <a:cubicBezTo>
                    <a:pt x="934" y="934"/>
                    <a:pt x="901" y="634"/>
                    <a:pt x="734" y="334"/>
                  </a:cubicBezTo>
                  <a:cubicBezTo>
                    <a:pt x="579" y="127"/>
                    <a:pt x="404" y="0"/>
                    <a:pt x="2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980286" y="3947296"/>
              <a:ext cx="27370" cy="30085"/>
            </a:xfrm>
            <a:custGeom>
              <a:rect b="b" l="l" r="r" t="t"/>
              <a:pathLst>
                <a:path extrusionOk="0" h="1064" w="968">
                  <a:moveTo>
                    <a:pt x="244" y="1"/>
                  </a:moveTo>
                  <a:cubicBezTo>
                    <a:pt x="204" y="1"/>
                    <a:pt x="167" y="10"/>
                    <a:pt x="134" y="30"/>
                  </a:cubicBezTo>
                  <a:cubicBezTo>
                    <a:pt x="0" y="130"/>
                    <a:pt x="34" y="431"/>
                    <a:pt x="200" y="697"/>
                  </a:cubicBezTo>
                  <a:cubicBezTo>
                    <a:pt x="330" y="931"/>
                    <a:pt x="521" y="1064"/>
                    <a:pt x="678" y="1064"/>
                  </a:cubicBezTo>
                  <a:cubicBezTo>
                    <a:pt x="722" y="1064"/>
                    <a:pt x="764" y="1053"/>
                    <a:pt x="801" y="1031"/>
                  </a:cubicBezTo>
                  <a:cubicBezTo>
                    <a:pt x="968" y="931"/>
                    <a:pt x="934" y="631"/>
                    <a:pt x="734" y="364"/>
                  </a:cubicBezTo>
                  <a:cubicBezTo>
                    <a:pt x="601" y="150"/>
                    <a:pt x="403" y="1"/>
                    <a:pt x="2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5248135" y="1603412"/>
              <a:ext cx="479176" cy="607432"/>
            </a:xfrm>
            <a:custGeom>
              <a:rect b="b" l="l" r="r" t="t"/>
              <a:pathLst>
                <a:path extrusionOk="0" h="21483" w="16947">
                  <a:moveTo>
                    <a:pt x="13477" y="0"/>
                  </a:moveTo>
                  <a:cubicBezTo>
                    <a:pt x="13477" y="0"/>
                    <a:pt x="12676" y="934"/>
                    <a:pt x="11442" y="2502"/>
                  </a:cubicBezTo>
                  <a:cubicBezTo>
                    <a:pt x="8607" y="6038"/>
                    <a:pt x="3570" y="12876"/>
                    <a:pt x="835" y="19347"/>
                  </a:cubicBezTo>
                  <a:cubicBezTo>
                    <a:pt x="534" y="20081"/>
                    <a:pt x="268" y="20782"/>
                    <a:pt x="1" y="21482"/>
                  </a:cubicBezTo>
                  <a:cubicBezTo>
                    <a:pt x="601" y="21082"/>
                    <a:pt x="1202" y="20615"/>
                    <a:pt x="1802" y="20115"/>
                  </a:cubicBezTo>
                  <a:cubicBezTo>
                    <a:pt x="7306" y="15678"/>
                    <a:pt x="12476" y="8940"/>
                    <a:pt x="15112" y="5237"/>
                  </a:cubicBezTo>
                  <a:cubicBezTo>
                    <a:pt x="16246" y="3636"/>
                    <a:pt x="16946" y="2602"/>
                    <a:pt x="16946" y="2602"/>
                  </a:cubicBezTo>
                  <a:lnTo>
                    <a:pt x="16012" y="234"/>
                  </a:lnTo>
                  <a:lnTo>
                    <a:pt x="1347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5261340" y="1706219"/>
              <a:ext cx="599882" cy="793227"/>
            </a:xfrm>
            <a:custGeom>
              <a:rect b="b" l="l" r="r" t="t"/>
              <a:pathLst>
                <a:path extrusionOk="0" h="28054" w="21216">
                  <a:moveTo>
                    <a:pt x="16412" y="0"/>
                  </a:moveTo>
                  <a:lnTo>
                    <a:pt x="11075" y="1935"/>
                  </a:lnTo>
                  <a:lnTo>
                    <a:pt x="14778" y="9140"/>
                  </a:lnTo>
                  <a:cubicBezTo>
                    <a:pt x="14778" y="9140"/>
                    <a:pt x="7673" y="21182"/>
                    <a:pt x="1" y="28054"/>
                  </a:cubicBezTo>
                  <a:lnTo>
                    <a:pt x="1" y="28054"/>
                  </a:lnTo>
                  <a:cubicBezTo>
                    <a:pt x="10808" y="24751"/>
                    <a:pt x="21216" y="10007"/>
                    <a:pt x="21216" y="10007"/>
                  </a:cubicBezTo>
                  <a:lnTo>
                    <a:pt x="1641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4508688" y="2138827"/>
              <a:ext cx="1196909" cy="701757"/>
            </a:xfrm>
            <a:custGeom>
              <a:rect b="b" l="l" r="r" t="t"/>
              <a:pathLst>
                <a:path extrusionOk="0" h="24819" w="42331">
                  <a:moveTo>
                    <a:pt x="15003" y="1"/>
                  </a:moveTo>
                  <a:cubicBezTo>
                    <a:pt x="8288" y="1"/>
                    <a:pt x="2639" y="1793"/>
                    <a:pt x="2102" y="3847"/>
                  </a:cubicBezTo>
                  <a:cubicBezTo>
                    <a:pt x="1" y="11820"/>
                    <a:pt x="6205" y="20759"/>
                    <a:pt x="17947" y="23862"/>
                  </a:cubicBezTo>
                  <a:cubicBezTo>
                    <a:pt x="20415" y="24514"/>
                    <a:pt x="22797" y="24818"/>
                    <a:pt x="25039" y="24818"/>
                  </a:cubicBezTo>
                  <a:cubicBezTo>
                    <a:pt x="33459" y="24818"/>
                    <a:pt x="39904" y="20525"/>
                    <a:pt x="41564" y="14255"/>
                  </a:cubicBezTo>
                  <a:cubicBezTo>
                    <a:pt x="42331" y="11286"/>
                    <a:pt x="33792" y="3680"/>
                    <a:pt x="23918" y="1112"/>
                  </a:cubicBezTo>
                  <a:cubicBezTo>
                    <a:pt x="20963" y="331"/>
                    <a:pt x="17885" y="1"/>
                    <a:pt x="1500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4604907" y="2195207"/>
              <a:ext cx="1003565" cy="589223"/>
            </a:xfrm>
            <a:custGeom>
              <a:rect b="b" l="l" r="r" t="t"/>
              <a:pathLst>
                <a:path extrusionOk="0" h="20839" w="35493">
                  <a:moveTo>
                    <a:pt x="12620" y="1"/>
                  </a:moveTo>
                  <a:cubicBezTo>
                    <a:pt x="6952" y="1"/>
                    <a:pt x="2180" y="1521"/>
                    <a:pt x="1735" y="3254"/>
                  </a:cubicBezTo>
                  <a:cubicBezTo>
                    <a:pt x="0" y="9959"/>
                    <a:pt x="5171" y="17464"/>
                    <a:pt x="15011" y="20033"/>
                  </a:cubicBezTo>
                  <a:cubicBezTo>
                    <a:pt x="17080" y="20582"/>
                    <a:pt x="19079" y="20838"/>
                    <a:pt x="20962" y="20838"/>
                  </a:cubicBezTo>
                  <a:cubicBezTo>
                    <a:pt x="28006" y="20838"/>
                    <a:pt x="33430" y="17251"/>
                    <a:pt x="34825" y="11961"/>
                  </a:cubicBezTo>
                  <a:cubicBezTo>
                    <a:pt x="35492" y="9492"/>
                    <a:pt x="28354" y="3121"/>
                    <a:pt x="20048" y="919"/>
                  </a:cubicBezTo>
                  <a:cubicBezTo>
                    <a:pt x="17585" y="274"/>
                    <a:pt x="15022" y="1"/>
                    <a:pt x="1262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4717131" y="2261371"/>
              <a:ext cx="295248" cy="336529"/>
            </a:xfrm>
            <a:custGeom>
              <a:rect b="b" l="l" r="r" t="t"/>
              <a:pathLst>
                <a:path extrusionOk="0" h="11902" w="10442">
                  <a:moveTo>
                    <a:pt x="5866" y="1"/>
                  </a:moveTo>
                  <a:cubicBezTo>
                    <a:pt x="3729" y="1"/>
                    <a:pt x="1598" y="1966"/>
                    <a:pt x="835" y="4784"/>
                  </a:cubicBezTo>
                  <a:cubicBezTo>
                    <a:pt x="1" y="8019"/>
                    <a:pt x="1268" y="11155"/>
                    <a:pt x="3670" y="11789"/>
                  </a:cubicBezTo>
                  <a:cubicBezTo>
                    <a:pt x="3962" y="11865"/>
                    <a:pt x="4258" y="11901"/>
                    <a:pt x="4552" y="11901"/>
                  </a:cubicBezTo>
                  <a:cubicBezTo>
                    <a:pt x="6712" y="11901"/>
                    <a:pt x="8840" y="9932"/>
                    <a:pt x="9574" y="7085"/>
                  </a:cubicBezTo>
                  <a:cubicBezTo>
                    <a:pt x="10441" y="3883"/>
                    <a:pt x="9174" y="747"/>
                    <a:pt x="6739" y="114"/>
                  </a:cubicBezTo>
                  <a:cubicBezTo>
                    <a:pt x="6450" y="38"/>
                    <a:pt x="6158" y="1"/>
                    <a:pt x="586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4572844" y="2230551"/>
              <a:ext cx="127351" cy="228349"/>
            </a:xfrm>
            <a:custGeom>
              <a:rect b="b" l="l" r="r" t="t"/>
              <a:pathLst>
                <a:path extrusionOk="0" h="8076" w="4504">
                  <a:moveTo>
                    <a:pt x="2068" y="403"/>
                  </a:moveTo>
                  <a:cubicBezTo>
                    <a:pt x="2435" y="403"/>
                    <a:pt x="2869" y="737"/>
                    <a:pt x="3202" y="1304"/>
                  </a:cubicBezTo>
                  <a:cubicBezTo>
                    <a:pt x="3669" y="2104"/>
                    <a:pt x="3903" y="2972"/>
                    <a:pt x="3970" y="3872"/>
                  </a:cubicBezTo>
                  <a:cubicBezTo>
                    <a:pt x="4070" y="4773"/>
                    <a:pt x="3970" y="5707"/>
                    <a:pt x="3703" y="6541"/>
                  </a:cubicBezTo>
                  <a:cubicBezTo>
                    <a:pt x="3436" y="7208"/>
                    <a:pt x="3036" y="7642"/>
                    <a:pt x="2669" y="7675"/>
                  </a:cubicBezTo>
                  <a:cubicBezTo>
                    <a:pt x="2650" y="7677"/>
                    <a:pt x="2632" y="7677"/>
                    <a:pt x="2613" y="7677"/>
                  </a:cubicBezTo>
                  <a:cubicBezTo>
                    <a:pt x="2226" y="7677"/>
                    <a:pt x="1785" y="7347"/>
                    <a:pt x="1434" y="6774"/>
                  </a:cubicBezTo>
                  <a:cubicBezTo>
                    <a:pt x="600" y="5140"/>
                    <a:pt x="400" y="3238"/>
                    <a:pt x="967" y="1504"/>
                  </a:cubicBezTo>
                  <a:cubicBezTo>
                    <a:pt x="1201" y="837"/>
                    <a:pt x="1568" y="436"/>
                    <a:pt x="2001" y="403"/>
                  </a:cubicBezTo>
                  <a:close/>
                  <a:moveTo>
                    <a:pt x="2039" y="1"/>
                  </a:moveTo>
                  <a:cubicBezTo>
                    <a:pt x="2015" y="1"/>
                    <a:pt x="1992" y="1"/>
                    <a:pt x="1968" y="3"/>
                  </a:cubicBezTo>
                  <a:cubicBezTo>
                    <a:pt x="1401" y="70"/>
                    <a:pt x="901" y="537"/>
                    <a:pt x="600" y="1370"/>
                  </a:cubicBezTo>
                  <a:cubicBezTo>
                    <a:pt x="0" y="3238"/>
                    <a:pt x="167" y="5240"/>
                    <a:pt x="1101" y="6974"/>
                  </a:cubicBezTo>
                  <a:cubicBezTo>
                    <a:pt x="1534" y="7675"/>
                    <a:pt x="2068" y="8075"/>
                    <a:pt x="2602" y="8075"/>
                  </a:cubicBezTo>
                  <a:lnTo>
                    <a:pt x="2702" y="8075"/>
                  </a:lnTo>
                  <a:cubicBezTo>
                    <a:pt x="3302" y="8009"/>
                    <a:pt x="3769" y="7542"/>
                    <a:pt x="4103" y="6708"/>
                  </a:cubicBezTo>
                  <a:cubicBezTo>
                    <a:pt x="4403" y="5774"/>
                    <a:pt x="4503" y="4806"/>
                    <a:pt x="4403" y="3839"/>
                  </a:cubicBezTo>
                  <a:cubicBezTo>
                    <a:pt x="4336" y="2872"/>
                    <a:pt x="4036" y="1938"/>
                    <a:pt x="3569" y="1104"/>
                  </a:cubicBezTo>
                  <a:cubicBezTo>
                    <a:pt x="3122" y="368"/>
                    <a:pt x="2582" y="1"/>
                    <a:pt x="20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5482988" y="2491020"/>
              <a:ext cx="175475" cy="199904"/>
            </a:xfrm>
            <a:custGeom>
              <a:rect b="b" l="l" r="r" t="t"/>
              <a:pathLst>
                <a:path extrusionOk="0" h="7070" w="6206">
                  <a:moveTo>
                    <a:pt x="4837" y="398"/>
                  </a:moveTo>
                  <a:cubicBezTo>
                    <a:pt x="5004" y="398"/>
                    <a:pt x="5171" y="431"/>
                    <a:pt x="5338" y="531"/>
                  </a:cubicBezTo>
                  <a:cubicBezTo>
                    <a:pt x="5671" y="765"/>
                    <a:pt x="5805" y="1332"/>
                    <a:pt x="5671" y="2032"/>
                  </a:cubicBezTo>
                  <a:cubicBezTo>
                    <a:pt x="5304" y="3800"/>
                    <a:pt x="4204" y="5368"/>
                    <a:pt x="2669" y="6369"/>
                  </a:cubicBezTo>
                  <a:cubicBezTo>
                    <a:pt x="2308" y="6570"/>
                    <a:pt x="1958" y="6674"/>
                    <a:pt x="1664" y="6674"/>
                  </a:cubicBezTo>
                  <a:cubicBezTo>
                    <a:pt x="1470" y="6674"/>
                    <a:pt x="1301" y="6628"/>
                    <a:pt x="1168" y="6535"/>
                  </a:cubicBezTo>
                  <a:cubicBezTo>
                    <a:pt x="434" y="6035"/>
                    <a:pt x="768" y="4234"/>
                    <a:pt x="1902" y="2599"/>
                  </a:cubicBezTo>
                  <a:cubicBezTo>
                    <a:pt x="2402" y="1832"/>
                    <a:pt x="3036" y="1198"/>
                    <a:pt x="3803" y="731"/>
                  </a:cubicBezTo>
                  <a:cubicBezTo>
                    <a:pt x="4137" y="531"/>
                    <a:pt x="4471" y="431"/>
                    <a:pt x="4837" y="398"/>
                  </a:cubicBezTo>
                  <a:close/>
                  <a:moveTo>
                    <a:pt x="4827" y="1"/>
                  </a:moveTo>
                  <a:cubicBezTo>
                    <a:pt x="4471" y="1"/>
                    <a:pt x="4058" y="118"/>
                    <a:pt x="3603" y="364"/>
                  </a:cubicBezTo>
                  <a:cubicBezTo>
                    <a:pt x="2803" y="865"/>
                    <a:pt x="2102" y="1565"/>
                    <a:pt x="1568" y="2366"/>
                  </a:cubicBezTo>
                  <a:cubicBezTo>
                    <a:pt x="268" y="4234"/>
                    <a:pt x="1" y="6202"/>
                    <a:pt x="935" y="6869"/>
                  </a:cubicBezTo>
                  <a:cubicBezTo>
                    <a:pt x="1135" y="7002"/>
                    <a:pt x="1402" y="7069"/>
                    <a:pt x="1669" y="7069"/>
                  </a:cubicBezTo>
                  <a:cubicBezTo>
                    <a:pt x="2102" y="7069"/>
                    <a:pt x="2502" y="6936"/>
                    <a:pt x="2869" y="6702"/>
                  </a:cubicBezTo>
                  <a:cubicBezTo>
                    <a:pt x="4537" y="5668"/>
                    <a:pt x="5671" y="4000"/>
                    <a:pt x="6072" y="2099"/>
                  </a:cubicBezTo>
                  <a:cubicBezTo>
                    <a:pt x="6205" y="1198"/>
                    <a:pt x="6038" y="531"/>
                    <a:pt x="5538" y="198"/>
                  </a:cubicBezTo>
                  <a:cubicBezTo>
                    <a:pt x="5336" y="68"/>
                    <a:pt x="5098" y="1"/>
                    <a:pt x="48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4797319" y="2331097"/>
              <a:ext cx="184890" cy="209998"/>
            </a:xfrm>
            <a:custGeom>
              <a:rect b="b" l="l" r="r" t="t"/>
              <a:pathLst>
                <a:path extrusionOk="0" h="7427" w="6539">
                  <a:moveTo>
                    <a:pt x="3624" y="1"/>
                  </a:moveTo>
                  <a:cubicBezTo>
                    <a:pt x="2302" y="1"/>
                    <a:pt x="999" y="1239"/>
                    <a:pt x="534" y="2985"/>
                  </a:cubicBezTo>
                  <a:cubicBezTo>
                    <a:pt x="0" y="5020"/>
                    <a:pt x="801" y="6954"/>
                    <a:pt x="2302" y="7355"/>
                  </a:cubicBezTo>
                  <a:cubicBezTo>
                    <a:pt x="2485" y="7403"/>
                    <a:pt x="2670" y="7427"/>
                    <a:pt x="2854" y="7427"/>
                  </a:cubicBezTo>
                  <a:cubicBezTo>
                    <a:pt x="4185" y="7427"/>
                    <a:pt x="5502" y="6206"/>
                    <a:pt x="5971" y="4419"/>
                  </a:cubicBezTo>
                  <a:cubicBezTo>
                    <a:pt x="6538" y="2418"/>
                    <a:pt x="5704" y="483"/>
                    <a:pt x="4203" y="83"/>
                  </a:cubicBezTo>
                  <a:cubicBezTo>
                    <a:pt x="4011" y="27"/>
                    <a:pt x="3817" y="1"/>
                    <a:pt x="36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5188730" y="2385583"/>
              <a:ext cx="295248" cy="336812"/>
            </a:xfrm>
            <a:custGeom>
              <a:rect b="b" l="l" r="r" t="t"/>
              <a:pathLst>
                <a:path extrusionOk="0" h="11912" w="10442">
                  <a:moveTo>
                    <a:pt x="5862" y="0"/>
                  </a:moveTo>
                  <a:cubicBezTo>
                    <a:pt x="3731" y="0"/>
                    <a:pt x="1597" y="1963"/>
                    <a:pt x="868" y="4794"/>
                  </a:cubicBezTo>
                  <a:cubicBezTo>
                    <a:pt x="0" y="8030"/>
                    <a:pt x="1268" y="11165"/>
                    <a:pt x="3703" y="11799"/>
                  </a:cubicBezTo>
                  <a:cubicBezTo>
                    <a:pt x="3991" y="11875"/>
                    <a:pt x="4283" y="11912"/>
                    <a:pt x="4576" y="11912"/>
                  </a:cubicBezTo>
                  <a:cubicBezTo>
                    <a:pt x="6719" y="11912"/>
                    <a:pt x="8873" y="9943"/>
                    <a:pt x="9607" y="7096"/>
                  </a:cubicBezTo>
                  <a:cubicBezTo>
                    <a:pt x="10441" y="3860"/>
                    <a:pt x="9173" y="758"/>
                    <a:pt x="6772" y="124"/>
                  </a:cubicBezTo>
                  <a:cubicBezTo>
                    <a:pt x="6471" y="40"/>
                    <a:pt x="6167" y="0"/>
                    <a:pt x="58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5219860" y="2442670"/>
              <a:ext cx="183929" cy="209687"/>
            </a:xfrm>
            <a:custGeom>
              <a:rect b="b" l="l" r="r" t="t"/>
              <a:pathLst>
                <a:path extrusionOk="0" h="7416" w="6505">
                  <a:moveTo>
                    <a:pt x="3648" y="1"/>
                  </a:moveTo>
                  <a:cubicBezTo>
                    <a:pt x="2312" y="1"/>
                    <a:pt x="973" y="1218"/>
                    <a:pt x="534" y="2975"/>
                  </a:cubicBezTo>
                  <a:cubicBezTo>
                    <a:pt x="0" y="4976"/>
                    <a:pt x="767" y="6945"/>
                    <a:pt x="2302" y="7345"/>
                  </a:cubicBezTo>
                  <a:cubicBezTo>
                    <a:pt x="2481" y="7393"/>
                    <a:pt x="2663" y="7416"/>
                    <a:pt x="2845" y="7416"/>
                  </a:cubicBezTo>
                  <a:cubicBezTo>
                    <a:pt x="4179" y="7416"/>
                    <a:pt x="5501" y="6171"/>
                    <a:pt x="5971" y="4409"/>
                  </a:cubicBezTo>
                  <a:cubicBezTo>
                    <a:pt x="6505" y="2408"/>
                    <a:pt x="5704" y="473"/>
                    <a:pt x="4203" y="73"/>
                  </a:cubicBezTo>
                  <a:cubicBezTo>
                    <a:pt x="4020" y="24"/>
                    <a:pt x="3834" y="1"/>
                    <a:pt x="36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4965187" y="1552488"/>
              <a:ext cx="630080" cy="720588"/>
            </a:xfrm>
            <a:custGeom>
              <a:rect b="b" l="l" r="r" t="t"/>
              <a:pathLst>
                <a:path extrusionOk="0" h="25485" w="22284">
                  <a:moveTo>
                    <a:pt x="11309" y="0"/>
                  </a:moveTo>
                  <a:cubicBezTo>
                    <a:pt x="11309" y="0"/>
                    <a:pt x="101" y="14177"/>
                    <a:pt x="1" y="25485"/>
                  </a:cubicBezTo>
                  <a:cubicBezTo>
                    <a:pt x="4404" y="16145"/>
                    <a:pt x="13944" y="5971"/>
                    <a:pt x="13944" y="5971"/>
                  </a:cubicBezTo>
                  <a:lnTo>
                    <a:pt x="21883" y="7439"/>
                  </a:lnTo>
                  <a:lnTo>
                    <a:pt x="22283" y="1768"/>
                  </a:lnTo>
                  <a:lnTo>
                    <a:pt x="113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5507502" y="1379728"/>
              <a:ext cx="501796" cy="457263"/>
            </a:xfrm>
            <a:custGeom>
              <a:rect b="b" l="l" r="r" t="t"/>
              <a:pathLst>
                <a:path extrusionOk="0" h="16172" w="17747">
                  <a:moveTo>
                    <a:pt x="11439" y="0"/>
                  </a:moveTo>
                  <a:cubicBezTo>
                    <a:pt x="10829" y="0"/>
                    <a:pt x="10212" y="211"/>
                    <a:pt x="9708" y="639"/>
                  </a:cubicBezTo>
                  <a:lnTo>
                    <a:pt x="2403" y="7011"/>
                  </a:lnTo>
                  <a:cubicBezTo>
                    <a:pt x="234" y="8912"/>
                    <a:pt x="1" y="12214"/>
                    <a:pt x="1902" y="14383"/>
                  </a:cubicBezTo>
                  <a:cubicBezTo>
                    <a:pt x="2920" y="15564"/>
                    <a:pt x="4364" y="16171"/>
                    <a:pt x="5819" y="16171"/>
                  </a:cubicBezTo>
                  <a:cubicBezTo>
                    <a:pt x="7033" y="16171"/>
                    <a:pt x="8254" y="15748"/>
                    <a:pt x="9241" y="14883"/>
                  </a:cubicBezTo>
                  <a:lnTo>
                    <a:pt x="16579" y="8512"/>
                  </a:lnTo>
                  <a:cubicBezTo>
                    <a:pt x="17647" y="7544"/>
                    <a:pt x="17747" y="5943"/>
                    <a:pt x="16846" y="4842"/>
                  </a:cubicBezTo>
                  <a:lnTo>
                    <a:pt x="13377" y="873"/>
                  </a:lnTo>
                  <a:cubicBezTo>
                    <a:pt x="12871" y="295"/>
                    <a:pt x="12160" y="0"/>
                    <a:pt x="1143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5711252" y="1316562"/>
              <a:ext cx="369752" cy="343372"/>
            </a:xfrm>
            <a:custGeom>
              <a:rect b="b" l="l" r="r" t="t"/>
              <a:pathLst>
                <a:path extrusionOk="0" h="12144" w="13077">
                  <a:moveTo>
                    <a:pt x="7346" y="1"/>
                  </a:moveTo>
                  <a:cubicBezTo>
                    <a:pt x="6867" y="1"/>
                    <a:pt x="6387" y="169"/>
                    <a:pt x="6004" y="505"/>
                  </a:cubicBezTo>
                  <a:lnTo>
                    <a:pt x="1868" y="4108"/>
                  </a:lnTo>
                  <a:cubicBezTo>
                    <a:pt x="167" y="5575"/>
                    <a:pt x="0" y="8144"/>
                    <a:pt x="1468" y="9845"/>
                  </a:cubicBezTo>
                  <a:lnTo>
                    <a:pt x="2268" y="10746"/>
                  </a:lnTo>
                  <a:cubicBezTo>
                    <a:pt x="3068" y="11672"/>
                    <a:pt x="4194" y="12144"/>
                    <a:pt x="5328" y="12144"/>
                  </a:cubicBezTo>
                  <a:cubicBezTo>
                    <a:pt x="6277" y="12144"/>
                    <a:pt x="7231" y="11814"/>
                    <a:pt x="8006" y="11146"/>
                  </a:cubicBezTo>
                  <a:lnTo>
                    <a:pt x="12142" y="7510"/>
                  </a:lnTo>
                  <a:cubicBezTo>
                    <a:pt x="12976" y="6776"/>
                    <a:pt x="13076" y="5509"/>
                    <a:pt x="12342" y="4675"/>
                  </a:cubicBezTo>
                  <a:lnTo>
                    <a:pt x="8873" y="705"/>
                  </a:lnTo>
                  <a:cubicBezTo>
                    <a:pt x="8476" y="235"/>
                    <a:pt x="7912" y="1"/>
                    <a:pt x="734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726322" y="982182"/>
              <a:ext cx="903584" cy="688864"/>
            </a:xfrm>
            <a:custGeom>
              <a:rect b="b" l="l" r="r" t="t"/>
              <a:pathLst>
                <a:path extrusionOk="0" h="24363" w="31957">
                  <a:moveTo>
                    <a:pt x="23130" y="1"/>
                  </a:moveTo>
                  <a:cubicBezTo>
                    <a:pt x="22500" y="1"/>
                    <a:pt x="21859" y="136"/>
                    <a:pt x="21249" y="423"/>
                  </a:cubicBezTo>
                  <a:lnTo>
                    <a:pt x="6339" y="7461"/>
                  </a:lnTo>
                  <a:cubicBezTo>
                    <a:pt x="1902" y="9596"/>
                    <a:pt x="1" y="14866"/>
                    <a:pt x="2102" y="19303"/>
                  </a:cubicBezTo>
                  <a:cubicBezTo>
                    <a:pt x="3622" y="22487"/>
                    <a:pt x="6816" y="24363"/>
                    <a:pt x="10146" y="24363"/>
                  </a:cubicBezTo>
                  <a:cubicBezTo>
                    <a:pt x="11421" y="24363"/>
                    <a:pt x="12716" y="24088"/>
                    <a:pt x="13944" y="23506"/>
                  </a:cubicBezTo>
                  <a:lnTo>
                    <a:pt x="28855" y="16434"/>
                  </a:lnTo>
                  <a:cubicBezTo>
                    <a:pt x="31056" y="15400"/>
                    <a:pt x="31957" y="12765"/>
                    <a:pt x="30956" y="10563"/>
                  </a:cubicBezTo>
                  <a:lnTo>
                    <a:pt x="27120" y="2491"/>
                  </a:lnTo>
                  <a:cubicBezTo>
                    <a:pt x="26348" y="923"/>
                    <a:pt x="24775" y="1"/>
                    <a:pt x="231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6154519" y="760308"/>
              <a:ext cx="801738" cy="728251"/>
            </a:xfrm>
            <a:custGeom>
              <a:rect b="b" l="l" r="r" t="t"/>
              <a:pathLst>
                <a:path extrusionOk="0" h="25756" w="28355">
                  <a:moveTo>
                    <a:pt x="14179" y="1"/>
                  </a:moveTo>
                  <a:cubicBezTo>
                    <a:pt x="8379" y="1"/>
                    <a:pt x="3120" y="3949"/>
                    <a:pt x="1669" y="9837"/>
                  </a:cubicBezTo>
                  <a:cubicBezTo>
                    <a:pt x="1" y="16742"/>
                    <a:pt x="4237" y="23714"/>
                    <a:pt x="11142" y="25382"/>
                  </a:cubicBezTo>
                  <a:cubicBezTo>
                    <a:pt x="12169" y="25635"/>
                    <a:pt x="13196" y="25756"/>
                    <a:pt x="14208" y="25756"/>
                  </a:cubicBezTo>
                  <a:cubicBezTo>
                    <a:pt x="20002" y="25756"/>
                    <a:pt x="25267" y="21787"/>
                    <a:pt x="26687" y="15908"/>
                  </a:cubicBezTo>
                  <a:cubicBezTo>
                    <a:pt x="28355" y="9003"/>
                    <a:pt x="24118" y="2065"/>
                    <a:pt x="17213" y="364"/>
                  </a:cubicBezTo>
                  <a:cubicBezTo>
                    <a:pt x="16197" y="118"/>
                    <a:pt x="15180" y="1"/>
                    <a:pt x="1417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6444083" y="847677"/>
              <a:ext cx="465972" cy="583398"/>
            </a:xfrm>
            <a:custGeom>
              <a:rect b="b" l="l" r="r" t="t"/>
              <a:pathLst>
                <a:path extrusionOk="0" h="20633" w="16480">
                  <a:moveTo>
                    <a:pt x="8441" y="0"/>
                  </a:moveTo>
                  <a:cubicBezTo>
                    <a:pt x="4181" y="0"/>
                    <a:pt x="560" y="4356"/>
                    <a:pt x="267" y="9916"/>
                  </a:cubicBezTo>
                  <a:cubicBezTo>
                    <a:pt x="1" y="15620"/>
                    <a:pt x="3303" y="20424"/>
                    <a:pt x="7706" y="20624"/>
                  </a:cubicBezTo>
                  <a:cubicBezTo>
                    <a:pt x="7816" y="20630"/>
                    <a:pt x="7926" y="20633"/>
                    <a:pt x="8036" y="20633"/>
                  </a:cubicBezTo>
                  <a:cubicBezTo>
                    <a:pt x="12266" y="20633"/>
                    <a:pt x="15886" y="16278"/>
                    <a:pt x="16179" y="10750"/>
                  </a:cubicBezTo>
                  <a:cubicBezTo>
                    <a:pt x="16479" y="5046"/>
                    <a:pt x="13143" y="243"/>
                    <a:pt x="8774" y="9"/>
                  </a:cubicBezTo>
                  <a:cubicBezTo>
                    <a:pt x="8662" y="3"/>
                    <a:pt x="8552" y="0"/>
                    <a:pt x="84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6191305" y="1010909"/>
              <a:ext cx="409365" cy="420873"/>
            </a:xfrm>
            <a:custGeom>
              <a:rect b="b" l="l" r="r" t="t"/>
              <a:pathLst>
                <a:path extrusionOk="0" h="14885" w="14478">
                  <a:moveTo>
                    <a:pt x="5273" y="304"/>
                  </a:moveTo>
                  <a:cubicBezTo>
                    <a:pt x="5328" y="304"/>
                    <a:pt x="5383" y="305"/>
                    <a:pt x="5438" y="307"/>
                  </a:cubicBezTo>
                  <a:cubicBezTo>
                    <a:pt x="7740" y="307"/>
                    <a:pt x="10308" y="1908"/>
                    <a:pt x="11943" y="4577"/>
                  </a:cubicBezTo>
                  <a:cubicBezTo>
                    <a:pt x="14144" y="8213"/>
                    <a:pt x="13811" y="12416"/>
                    <a:pt x="11242" y="13984"/>
                  </a:cubicBezTo>
                  <a:cubicBezTo>
                    <a:pt x="10572" y="14390"/>
                    <a:pt x="9817" y="14590"/>
                    <a:pt x="9013" y="14590"/>
                  </a:cubicBezTo>
                  <a:cubicBezTo>
                    <a:pt x="8297" y="14590"/>
                    <a:pt x="7542" y="14431"/>
                    <a:pt x="6772" y="14117"/>
                  </a:cubicBezTo>
                  <a:cubicBezTo>
                    <a:pt x="5004" y="13316"/>
                    <a:pt x="3537" y="11982"/>
                    <a:pt x="2536" y="10314"/>
                  </a:cubicBezTo>
                  <a:cubicBezTo>
                    <a:pt x="334" y="6678"/>
                    <a:pt x="668" y="2475"/>
                    <a:pt x="3237" y="874"/>
                  </a:cubicBezTo>
                  <a:cubicBezTo>
                    <a:pt x="3856" y="503"/>
                    <a:pt x="4561" y="304"/>
                    <a:pt x="5273" y="304"/>
                  </a:cubicBezTo>
                  <a:close/>
                  <a:moveTo>
                    <a:pt x="5458" y="0"/>
                  </a:moveTo>
                  <a:cubicBezTo>
                    <a:pt x="4620" y="0"/>
                    <a:pt x="3816" y="206"/>
                    <a:pt x="3103" y="641"/>
                  </a:cubicBezTo>
                  <a:cubicBezTo>
                    <a:pt x="368" y="2309"/>
                    <a:pt x="1" y="6712"/>
                    <a:pt x="2303" y="10448"/>
                  </a:cubicBezTo>
                  <a:cubicBezTo>
                    <a:pt x="3303" y="12182"/>
                    <a:pt x="4838" y="13550"/>
                    <a:pt x="6672" y="14384"/>
                  </a:cubicBezTo>
                  <a:cubicBezTo>
                    <a:pt x="7406" y="14717"/>
                    <a:pt x="8207" y="14884"/>
                    <a:pt x="9041" y="14884"/>
                  </a:cubicBezTo>
                  <a:cubicBezTo>
                    <a:pt x="9841" y="14884"/>
                    <a:pt x="10675" y="14684"/>
                    <a:pt x="11376" y="14250"/>
                  </a:cubicBezTo>
                  <a:cubicBezTo>
                    <a:pt x="14111" y="12583"/>
                    <a:pt x="14478" y="8179"/>
                    <a:pt x="12176" y="4443"/>
                  </a:cubicBezTo>
                  <a:cubicBezTo>
                    <a:pt x="10499" y="1657"/>
                    <a:pt x="7837" y="0"/>
                    <a:pt x="545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6291285" y="1052190"/>
              <a:ext cx="8511" cy="7974"/>
            </a:xfrm>
            <a:custGeom>
              <a:rect b="b" l="l" r="r" t="t"/>
              <a:pathLst>
                <a:path extrusionOk="0" h="282" w="301">
                  <a:moveTo>
                    <a:pt x="149" y="1"/>
                  </a:moveTo>
                  <a:cubicBezTo>
                    <a:pt x="112" y="1"/>
                    <a:pt x="81" y="24"/>
                    <a:pt x="34" y="48"/>
                  </a:cubicBezTo>
                  <a:cubicBezTo>
                    <a:pt x="1" y="115"/>
                    <a:pt x="1" y="181"/>
                    <a:pt x="34" y="248"/>
                  </a:cubicBezTo>
                  <a:cubicBezTo>
                    <a:pt x="67" y="282"/>
                    <a:pt x="101" y="282"/>
                    <a:pt x="134" y="282"/>
                  </a:cubicBezTo>
                  <a:lnTo>
                    <a:pt x="201" y="282"/>
                  </a:lnTo>
                  <a:cubicBezTo>
                    <a:pt x="234" y="282"/>
                    <a:pt x="234" y="248"/>
                    <a:pt x="268" y="248"/>
                  </a:cubicBezTo>
                  <a:cubicBezTo>
                    <a:pt x="301" y="181"/>
                    <a:pt x="301" y="115"/>
                    <a:pt x="268" y="48"/>
                  </a:cubicBezTo>
                  <a:cubicBezTo>
                    <a:pt x="234" y="15"/>
                    <a:pt x="234" y="15"/>
                    <a:pt x="201" y="15"/>
                  </a:cubicBezTo>
                  <a:cubicBezTo>
                    <a:pt x="181" y="5"/>
                    <a:pt x="165" y="1"/>
                    <a:pt x="1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313933" y="1038449"/>
              <a:ext cx="182996" cy="98114"/>
            </a:xfrm>
            <a:custGeom>
              <a:rect b="b" l="l" r="r" t="t"/>
              <a:pathLst>
                <a:path extrusionOk="0" h="3470" w="6472">
                  <a:moveTo>
                    <a:pt x="1068" y="0"/>
                  </a:moveTo>
                  <a:cubicBezTo>
                    <a:pt x="1001" y="0"/>
                    <a:pt x="934" y="67"/>
                    <a:pt x="934" y="134"/>
                  </a:cubicBezTo>
                  <a:lnTo>
                    <a:pt x="934" y="167"/>
                  </a:lnTo>
                  <a:cubicBezTo>
                    <a:pt x="934" y="234"/>
                    <a:pt x="1001" y="267"/>
                    <a:pt x="1068" y="301"/>
                  </a:cubicBezTo>
                  <a:cubicBezTo>
                    <a:pt x="1134" y="301"/>
                    <a:pt x="1201" y="234"/>
                    <a:pt x="1201" y="134"/>
                  </a:cubicBezTo>
                  <a:cubicBezTo>
                    <a:pt x="1201" y="67"/>
                    <a:pt x="1134" y="0"/>
                    <a:pt x="1068" y="0"/>
                  </a:cubicBezTo>
                  <a:close/>
                  <a:moveTo>
                    <a:pt x="1950" y="92"/>
                  </a:moveTo>
                  <a:cubicBezTo>
                    <a:pt x="1879" y="92"/>
                    <a:pt x="1835" y="146"/>
                    <a:pt x="1835" y="200"/>
                  </a:cubicBezTo>
                  <a:cubicBezTo>
                    <a:pt x="1802" y="267"/>
                    <a:pt x="1868" y="367"/>
                    <a:pt x="1935" y="367"/>
                  </a:cubicBezTo>
                  <a:lnTo>
                    <a:pt x="1968" y="367"/>
                  </a:lnTo>
                  <a:cubicBezTo>
                    <a:pt x="2035" y="367"/>
                    <a:pt x="2102" y="334"/>
                    <a:pt x="2102" y="267"/>
                  </a:cubicBezTo>
                  <a:cubicBezTo>
                    <a:pt x="2102" y="200"/>
                    <a:pt x="2068" y="100"/>
                    <a:pt x="2002" y="100"/>
                  </a:cubicBezTo>
                  <a:cubicBezTo>
                    <a:pt x="1983" y="94"/>
                    <a:pt x="1966" y="92"/>
                    <a:pt x="1950" y="92"/>
                  </a:cubicBezTo>
                  <a:close/>
                  <a:moveTo>
                    <a:pt x="188" y="121"/>
                  </a:moveTo>
                  <a:cubicBezTo>
                    <a:pt x="169" y="121"/>
                    <a:pt x="150" y="125"/>
                    <a:pt x="134" y="134"/>
                  </a:cubicBezTo>
                  <a:cubicBezTo>
                    <a:pt x="67" y="134"/>
                    <a:pt x="0" y="234"/>
                    <a:pt x="34" y="301"/>
                  </a:cubicBezTo>
                  <a:cubicBezTo>
                    <a:pt x="67" y="367"/>
                    <a:pt x="100" y="401"/>
                    <a:pt x="167" y="401"/>
                  </a:cubicBezTo>
                  <a:lnTo>
                    <a:pt x="200" y="401"/>
                  </a:lnTo>
                  <a:cubicBezTo>
                    <a:pt x="267" y="367"/>
                    <a:pt x="334" y="301"/>
                    <a:pt x="301" y="234"/>
                  </a:cubicBezTo>
                  <a:cubicBezTo>
                    <a:pt x="301" y="159"/>
                    <a:pt x="244" y="121"/>
                    <a:pt x="188" y="121"/>
                  </a:cubicBezTo>
                  <a:close/>
                  <a:moveTo>
                    <a:pt x="2816" y="354"/>
                  </a:moveTo>
                  <a:cubicBezTo>
                    <a:pt x="2769" y="354"/>
                    <a:pt x="2727" y="385"/>
                    <a:pt x="2702" y="434"/>
                  </a:cubicBezTo>
                  <a:cubicBezTo>
                    <a:pt x="2669" y="501"/>
                    <a:pt x="2702" y="601"/>
                    <a:pt x="2769" y="634"/>
                  </a:cubicBezTo>
                  <a:lnTo>
                    <a:pt x="2836" y="634"/>
                  </a:lnTo>
                  <a:cubicBezTo>
                    <a:pt x="2902" y="634"/>
                    <a:pt x="2936" y="601"/>
                    <a:pt x="2969" y="567"/>
                  </a:cubicBezTo>
                  <a:cubicBezTo>
                    <a:pt x="3002" y="467"/>
                    <a:pt x="2969" y="401"/>
                    <a:pt x="2869" y="367"/>
                  </a:cubicBezTo>
                  <a:cubicBezTo>
                    <a:pt x="2851" y="358"/>
                    <a:pt x="2833" y="354"/>
                    <a:pt x="2816" y="354"/>
                  </a:cubicBezTo>
                  <a:close/>
                  <a:moveTo>
                    <a:pt x="3631" y="748"/>
                  </a:moveTo>
                  <a:cubicBezTo>
                    <a:pt x="3592" y="748"/>
                    <a:pt x="3557" y="771"/>
                    <a:pt x="3536" y="834"/>
                  </a:cubicBezTo>
                  <a:cubicBezTo>
                    <a:pt x="3469" y="901"/>
                    <a:pt x="3503" y="968"/>
                    <a:pt x="3570" y="1001"/>
                  </a:cubicBezTo>
                  <a:lnTo>
                    <a:pt x="3570" y="1034"/>
                  </a:lnTo>
                  <a:lnTo>
                    <a:pt x="3636" y="1034"/>
                  </a:lnTo>
                  <a:cubicBezTo>
                    <a:pt x="3703" y="1034"/>
                    <a:pt x="3736" y="1001"/>
                    <a:pt x="3770" y="968"/>
                  </a:cubicBezTo>
                  <a:cubicBezTo>
                    <a:pt x="3803" y="901"/>
                    <a:pt x="3770" y="801"/>
                    <a:pt x="3703" y="768"/>
                  </a:cubicBezTo>
                  <a:cubicBezTo>
                    <a:pt x="3679" y="755"/>
                    <a:pt x="3654" y="748"/>
                    <a:pt x="3631" y="748"/>
                  </a:cubicBezTo>
                  <a:close/>
                  <a:moveTo>
                    <a:pt x="4411" y="1246"/>
                  </a:moveTo>
                  <a:cubicBezTo>
                    <a:pt x="4365" y="1246"/>
                    <a:pt x="4323" y="1262"/>
                    <a:pt x="4303" y="1301"/>
                  </a:cubicBezTo>
                  <a:cubicBezTo>
                    <a:pt x="4237" y="1368"/>
                    <a:pt x="4270" y="1435"/>
                    <a:pt x="4303" y="1501"/>
                  </a:cubicBezTo>
                  <a:lnTo>
                    <a:pt x="4337" y="1501"/>
                  </a:lnTo>
                  <a:cubicBezTo>
                    <a:pt x="4337" y="1535"/>
                    <a:pt x="4370" y="1535"/>
                    <a:pt x="4403" y="1535"/>
                  </a:cubicBezTo>
                  <a:cubicBezTo>
                    <a:pt x="4437" y="1535"/>
                    <a:pt x="4504" y="1501"/>
                    <a:pt x="4504" y="1468"/>
                  </a:cubicBezTo>
                  <a:cubicBezTo>
                    <a:pt x="4570" y="1401"/>
                    <a:pt x="4537" y="1301"/>
                    <a:pt x="4504" y="1268"/>
                  </a:cubicBezTo>
                  <a:cubicBezTo>
                    <a:pt x="4476" y="1254"/>
                    <a:pt x="4443" y="1246"/>
                    <a:pt x="4411" y="1246"/>
                  </a:cubicBezTo>
                  <a:close/>
                  <a:moveTo>
                    <a:pt x="5104" y="1818"/>
                  </a:moveTo>
                  <a:cubicBezTo>
                    <a:pt x="5071" y="1818"/>
                    <a:pt x="5037" y="1835"/>
                    <a:pt x="5004" y="1868"/>
                  </a:cubicBezTo>
                  <a:cubicBezTo>
                    <a:pt x="4937" y="1935"/>
                    <a:pt x="4937" y="2002"/>
                    <a:pt x="5004" y="2068"/>
                  </a:cubicBezTo>
                  <a:cubicBezTo>
                    <a:pt x="5037" y="2102"/>
                    <a:pt x="5071" y="2102"/>
                    <a:pt x="5104" y="2102"/>
                  </a:cubicBezTo>
                  <a:cubicBezTo>
                    <a:pt x="5137" y="2102"/>
                    <a:pt x="5171" y="2102"/>
                    <a:pt x="5204" y="2068"/>
                  </a:cubicBezTo>
                  <a:cubicBezTo>
                    <a:pt x="5271" y="2002"/>
                    <a:pt x="5271" y="1935"/>
                    <a:pt x="5204" y="1868"/>
                  </a:cubicBezTo>
                  <a:cubicBezTo>
                    <a:pt x="5171" y="1835"/>
                    <a:pt x="5137" y="1818"/>
                    <a:pt x="5104" y="1818"/>
                  </a:cubicBezTo>
                  <a:close/>
                  <a:moveTo>
                    <a:pt x="5738" y="2485"/>
                  </a:moveTo>
                  <a:cubicBezTo>
                    <a:pt x="5704" y="2485"/>
                    <a:pt x="5671" y="2502"/>
                    <a:pt x="5638" y="2535"/>
                  </a:cubicBezTo>
                  <a:cubicBezTo>
                    <a:pt x="5571" y="2569"/>
                    <a:pt x="5571" y="2669"/>
                    <a:pt x="5638" y="2736"/>
                  </a:cubicBezTo>
                  <a:cubicBezTo>
                    <a:pt x="5671" y="2736"/>
                    <a:pt x="5704" y="2769"/>
                    <a:pt x="5738" y="2769"/>
                  </a:cubicBezTo>
                  <a:cubicBezTo>
                    <a:pt x="5771" y="2769"/>
                    <a:pt x="5804" y="2736"/>
                    <a:pt x="5838" y="2736"/>
                  </a:cubicBezTo>
                  <a:cubicBezTo>
                    <a:pt x="5905" y="2669"/>
                    <a:pt x="5905" y="2569"/>
                    <a:pt x="5838" y="2535"/>
                  </a:cubicBezTo>
                  <a:cubicBezTo>
                    <a:pt x="5804" y="2502"/>
                    <a:pt x="5771" y="2485"/>
                    <a:pt x="5738" y="2485"/>
                  </a:cubicBezTo>
                  <a:close/>
                  <a:moveTo>
                    <a:pt x="6321" y="3181"/>
                  </a:moveTo>
                  <a:cubicBezTo>
                    <a:pt x="6293" y="3181"/>
                    <a:pt x="6266" y="3189"/>
                    <a:pt x="6238" y="3203"/>
                  </a:cubicBezTo>
                  <a:cubicBezTo>
                    <a:pt x="6171" y="3269"/>
                    <a:pt x="6138" y="3336"/>
                    <a:pt x="6205" y="3403"/>
                  </a:cubicBezTo>
                  <a:cubicBezTo>
                    <a:pt x="6238" y="3436"/>
                    <a:pt x="6271" y="3469"/>
                    <a:pt x="6305" y="3469"/>
                  </a:cubicBezTo>
                  <a:cubicBezTo>
                    <a:pt x="6338" y="3469"/>
                    <a:pt x="6372" y="3469"/>
                    <a:pt x="6405" y="3436"/>
                  </a:cubicBezTo>
                  <a:cubicBezTo>
                    <a:pt x="6472" y="3403"/>
                    <a:pt x="6472" y="3303"/>
                    <a:pt x="6438" y="3236"/>
                  </a:cubicBezTo>
                  <a:cubicBezTo>
                    <a:pt x="6399" y="3197"/>
                    <a:pt x="6360" y="3181"/>
                    <a:pt x="6321" y="318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6502556" y="1150305"/>
              <a:ext cx="7578" cy="7945"/>
            </a:xfrm>
            <a:custGeom>
              <a:rect b="b" l="l" r="r" t="t"/>
              <a:pathLst>
                <a:path extrusionOk="0" h="281" w="268">
                  <a:moveTo>
                    <a:pt x="125" y="0"/>
                  </a:moveTo>
                  <a:cubicBezTo>
                    <a:pt x="107" y="0"/>
                    <a:pt x="87" y="4"/>
                    <a:pt x="67" y="14"/>
                  </a:cubicBezTo>
                  <a:lnTo>
                    <a:pt x="34" y="47"/>
                  </a:lnTo>
                  <a:cubicBezTo>
                    <a:pt x="34" y="47"/>
                    <a:pt x="1" y="81"/>
                    <a:pt x="1" y="81"/>
                  </a:cubicBezTo>
                  <a:cubicBezTo>
                    <a:pt x="1" y="114"/>
                    <a:pt x="1" y="114"/>
                    <a:pt x="1" y="147"/>
                  </a:cubicBezTo>
                  <a:cubicBezTo>
                    <a:pt x="1" y="147"/>
                    <a:pt x="1" y="181"/>
                    <a:pt x="1" y="214"/>
                  </a:cubicBezTo>
                  <a:lnTo>
                    <a:pt x="34" y="214"/>
                  </a:lnTo>
                  <a:cubicBezTo>
                    <a:pt x="67" y="247"/>
                    <a:pt x="101" y="281"/>
                    <a:pt x="168" y="281"/>
                  </a:cubicBezTo>
                  <a:cubicBezTo>
                    <a:pt x="168" y="281"/>
                    <a:pt x="201" y="247"/>
                    <a:pt x="234" y="247"/>
                  </a:cubicBezTo>
                  <a:cubicBezTo>
                    <a:pt x="234" y="214"/>
                    <a:pt x="268" y="214"/>
                    <a:pt x="268" y="214"/>
                  </a:cubicBezTo>
                  <a:cubicBezTo>
                    <a:pt x="268" y="181"/>
                    <a:pt x="268" y="147"/>
                    <a:pt x="268" y="147"/>
                  </a:cubicBezTo>
                  <a:cubicBezTo>
                    <a:pt x="268" y="114"/>
                    <a:pt x="268" y="114"/>
                    <a:pt x="268" y="81"/>
                  </a:cubicBezTo>
                  <a:cubicBezTo>
                    <a:pt x="268" y="81"/>
                    <a:pt x="234" y="47"/>
                    <a:pt x="234" y="47"/>
                  </a:cubicBezTo>
                  <a:cubicBezTo>
                    <a:pt x="211" y="24"/>
                    <a:pt x="170" y="0"/>
                    <a:pt x="12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6619529" y="889496"/>
              <a:ext cx="1295928" cy="925215"/>
            </a:xfrm>
            <a:custGeom>
              <a:rect b="b" l="l" r="r" t="t"/>
              <a:pathLst>
                <a:path extrusionOk="0" h="32722" w="45833">
                  <a:moveTo>
                    <a:pt x="12402" y="1"/>
                  </a:moveTo>
                  <a:cubicBezTo>
                    <a:pt x="8087" y="1"/>
                    <a:pt x="4109" y="641"/>
                    <a:pt x="1268" y="1966"/>
                  </a:cubicBezTo>
                  <a:cubicBezTo>
                    <a:pt x="334" y="2400"/>
                    <a:pt x="0" y="3500"/>
                    <a:pt x="500" y="4368"/>
                  </a:cubicBezTo>
                  <a:cubicBezTo>
                    <a:pt x="2068" y="7003"/>
                    <a:pt x="3002" y="11940"/>
                    <a:pt x="2435" y="15175"/>
                  </a:cubicBezTo>
                  <a:cubicBezTo>
                    <a:pt x="2268" y="16176"/>
                    <a:pt x="3002" y="17110"/>
                    <a:pt x="4003" y="17177"/>
                  </a:cubicBezTo>
                  <a:cubicBezTo>
                    <a:pt x="14677" y="18178"/>
                    <a:pt x="23684" y="23715"/>
                    <a:pt x="29288" y="32721"/>
                  </a:cubicBezTo>
                  <a:cubicBezTo>
                    <a:pt x="29521" y="25416"/>
                    <a:pt x="40662" y="19278"/>
                    <a:pt x="45833" y="13741"/>
                  </a:cubicBezTo>
                  <a:cubicBezTo>
                    <a:pt x="41763" y="7904"/>
                    <a:pt x="27853" y="1833"/>
                    <a:pt x="19848" y="598"/>
                  </a:cubicBezTo>
                  <a:cubicBezTo>
                    <a:pt x="17353" y="203"/>
                    <a:pt x="14825" y="1"/>
                    <a:pt x="124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7376875" y="4046230"/>
              <a:ext cx="964913" cy="425397"/>
            </a:xfrm>
            <a:custGeom>
              <a:rect b="b" l="l" r="r" t="t"/>
              <a:pathLst>
                <a:path extrusionOk="0" h="15045" w="34126">
                  <a:moveTo>
                    <a:pt x="8907" y="0"/>
                  </a:moveTo>
                  <a:cubicBezTo>
                    <a:pt x="1" y="0"/>
                    <a:pt x="2436" y="15045"/>
                    <a:pt x="2436" y="15045"/>
                  </a:cubicBezTo>
                  <a:lnTo>
                    <a:pt x="30222" y="15045"/>
                  </a:lnTo>
                  <a:cubicBezTo>
                    <a:pt x="33091" y="15045"/>
                    <a:pt x="34125" y="11242"/>
                    <a:pt x="31623" y="9807"/>
                  </a:cubicBezTo>
                  <a:cubicBezTo>
                    <a:pt x="23985" y="5471"/>
                    <a:pt x="13477" y="0"/>
                    <a:pt x="89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7365565" y="4127351"/>
              <a:ext cx="434841" cy="299008"/>
            </a:xfrm>
            <a:custGeom>
              <a:rect b="b" l="l" r="r" t="t"/>
              <a:pathLst>
                <a:path extrusionOk="0" h="10575" w="15379">
                  <a:moveTo>
                    <a:pt x="15378" y="0"/>
                  </a:moveTo>
                  <a:lnTo>
                    <a:pt x="468" y="601"/>
                  </a:lnTo>
                  <a:lnTo>
                    <a:pt x="1" y="10574"/>
                  </a:lnTo>
                  <a:cubicBezTo>
                    <a:pt x="13043" y="8440"/>
                    <a:pt x="15378" y="0"/>
                    <a:pt x="1537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6802497" y="2904995"/>
              <a:ext cx="1337436" cy="1338397"/>
            </a:xfrm>
            <a:custGeom>
              <a:rect b="b" l="l" r="r" t="t"/>
              <a:pathLst>
                <a:path extrusionOk="0" h="47335" w="47301">
                  <a:moveTo>
                    <a:pt x="23651" y="0"/>
                  </a:moveTo>
                  <a:cubicBezTo>
                    <a:pt x="10575" y="0"/>
                    <a:pt x="0" y="10608"/>
                    <a:pt x="0" y="23684"/>
                  </a:cubicBezTo>
                  <a:cubicBezTo>
                    <a:pt x="0" y="36727"/>
                    <a:pt x="10575" y="47334"/>
                    <a:pt x="23651" y="47334"/>
                  </a:cubicBezTo>
                  <a:cubicBezTo>
                    <a:pt x="36727" y="47334"/>
                    <a:pt x="47301" y="36727"/>
                    <a:pt x="47301" y="23684"/>
                  </a:cubicBezTo>
                  <a:cubicBezTo>
                    <a:pt x="47301" y="10608"/>
                    <a:pt x="36727" y="0"/>
                    <a:pt x="236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7092033" y="3233296"/>
              <a:ext cx="1033762" cy="967542"/>
            </a:xfrm>
            <a:custGeom>
              <a:rect b="b" l="l" r="r" t="t"/>
              <a:pathLst>
                <a:path extrusionOk="0" h="34219" w="36561">
                  <a:moveTo>
                    <a:pt x="20996" y="1"/>
                  </a:moveTo>
                  <a:cubicBezTo>
                    <a:pt x="15866" y="1"/>
                    <a:pt x="10414" y="2496"/>
                    <a:pt x="6472" y="7169"/>
                  </a:cubicBezTo>
                  <a:cubicBezTo>
                    <a:pt x="1" y="14875"/>
                    <a:pt x="34" y="25583"/>
                    <a:pt x="6572" y="31053"/>
                  </a:cubicBezTo>
                  <a:cubicBezTo>
                    <a:pt x="9115" y="33191"/>
                    <a:pt x="12274" y="34219"/>
                    <a:pt x="15565" y="34219"/>
                  </a:cubicBezTo>
                  <a:cubicBezTo>
                    <a:pt x="20695" y="34219"/>
                    <a:pt x="26147" y="31724"/>
                    <a:pt x="30089" y="27050"/>
                  </a:cubicBezTo>
                  <a:cubicBezTo>
                    <a:pt x="36560" y="19345"/>
                    <a:pt x="36527" y="8637"/>
                    <a:pt x="29989" y="3166"/>
                  </a:cubicBezTo>
                  <a:cubicBezTo>
                    <a:pt x="27447" y="1028"/>
                    <a:pt x="24288" y="1"/>
                    <a:pt x="209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6828906" y="3162467"/>
              <a:ext cx="453701" cy="825319"/>
            </a:xfrm>
            <a:custGeom>
              <a:rect b="b" l="l" r="r" t="t"/>
              <a:pathLst>
                <a:path extrusionOk="0" h="29189" w="16046">
                  <a:moveTo>
                    <a:pt x="8006" y="401"/>
                  </a:moveTo>
                  <a:lnTo>
                    <a:pt x="8006" y="434"/>
                  </a:lnTo>
                  <a:cubicBezTo>
                    <a:pt x="12209" y="434"/>
                    <a:pt x="15578" y="6739"/>
                    <a:pt x="15578" y="14545"/>
                  </a:cubicBezTo>
                  <a:cubicBezTo>
                    <a:pt x="15578" y="22350"/>
                    <a:pt x="12209" y="28688"/>
                    <a:pt x="8006" y="28688"/>
                  </a:cubicBezTo>
                  <a:cubicBezTo>
                    <a:pt x="3836" y="28688"/>
                    <a:pt x="467" y="22350"/>
                    <a:pt x="467" y="14545"/>
                  </a:cubicBezTo>
                  <a:cubicBezTo>
                    <a:pt x="467" y="6739"/>
                    <a:pt x="3836" y="401"/>
                    <a:pt x="8006" y="401"/>
                  </a:cubicBezTo>
                  <a:close/>
                  <a:moveTo>
                    <a:pt x="8006" y="1"/>
                  </a:moveTo>
                  <a:cubicBezTo>
                    <a:pt x="3603" y="1"/>
                    <a:pt x="0" y="6539"/>
                    <a:pt x="0" y="14578"/>
                  </a:cubicBezTo>
                  <a:cubicBezTo>
                    <a:pt x="0" y="22617"/>
                    <a:pt x="3603" y="29188"/>
                    <a:pt x="8006" y="29188"/>
                  </a:cubicBezTo>
                  <a:cubicBezTo>
                    <a:pt x="12443" y="29188"/>
                    <a:pt x="16045" y="22617"/>
                    <a:pt x="16045" y="14578"/>
                  </a:cubicBezTo>
                  <a:cubicBezTo>
                    <a:pt x="16045" y="6539"/>
                    <a:pt x="12443" y="1"/>
                    <a:pt x="80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7048659" y="3212711"/>
              <a:ext cx="13233" cy="12978"/>
            </a:xfrm>
            <a:custGeom>
              <a:rect b="b" l="l" r="r" t="t"/>
              <a:pathLst>
                <a:path extrusionOk="0" h="459" w="468">
                  <a:moveTo>
                    <a:pt x="238" y="0"/>
                  </a:moveTo>
                  <a:cubicBezTo>
                    <a:pt x="209" y="0"/>
                    <a:pt x="184" y="8"/>
                    <a:pt x="167" y="25"/>
                  </a:cubicBezTo>
                  <a:cubicBezTo>
                    <a:pt x="134" y="25"/>
                    <a:pt x="101" y="58"/>
                    <a:pt x="101" y="92"/>
                  </a:cubicBezTo>
                  <a:cubicBezTo>
                    <a:pt x="67" y="92"/>
                    <a:pt x="34" y="125"/>
                    <a:pt x="34" y="158"/>
                  </a:cubicBezTo>
                  <a:cubicBezTo>
                    <a:pt x="1" y="192"/>
                    <a:pt x="1" y="259"/>
                    <a:pt x="34" y="325"/>
                  </a:cubicBezTo>
                  <a:cubicBezTo>
                    <a:pt x="67" y="392"/>
                    <a:pt x="101" y="425"/>
                    <a:pt x="167" y="459"/>
                  </a:cubicBezTo>
                  <a:lnTo>
                    <a:pt x="334" y="459"/>
                  </a:lnTo>
                  <a:cubicBezTo>
                    <a:pt x="367" y="425"/>
                    <a:pt x="401" y="425"/>
                    <a:pt x="401" y="392"/>
                  </a:cubicBezTo>
                  <a:cubicBezTo>
                    <a:pt x="434" y="392"/>
                    <a:pt x="434" y="359"/>
                    <a:pt x="468" y="325"/>
                  </a:cubicBezTo>
                  <a:cubicBezTo>
                    <a:pt x="468" y="259"/>
                    <a:pt x="468" y="192"/>
                    <a:pt x="468" y="158"/>
                  </a:cubicBezTo>
                  <a:cubicBezTo>
                    <a:pt x="434" y="92"/>
                    <a:pt x="401" y="58"/>
                    <a:pt x="334" y="25"/>
                  </a:cubicBezTo>
                  <a:cubicBezTo>
                    <a:pt x="301" y="8"/>
                    <a:pt x="267"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7086378" y="3220600"/>
              <a:ext cx="153788" cy="321063"/>
            </a:xfrm>
            <a:custGeom>
              <a:rect b="b" l="l" r="r" t="t"/>
              <a:pathLst>
                <a:path extrusionOk="0" h="11355" w="5439">
                  <a:moveTo>
                    <a:pt x="275" y="1"/>
                  </a:moveTo>
                  <a:cubicBezTo>
                    <a:pt x="177" y="1"/>
                    <a:pt x="93" y="44"/>
                    <a:pt x="68" y="146"/>
                  </a:cubicBezTo>
                  <a:cubicBezTo>
                    <a:pt x="1" y="246"/>
                    <a:pt x="68" y="380"/>
                    <a:pt x="168" y="447"/>
                  </a:cubicBezTo>
                  <a:lnTo>
                    <a:pt x="268" y="447"/>
                  </a:lnTo>
                  <a:cubicBezTo>
                    <a:pt x="368" y="447"/>
                    <a:pt x="434" y="413"/>
                    <a:pt x="468" y="313"/>
                  </a:cubicBezTo>
                  <a:cubicBezTo>
                    <a:pt x="535" y="213"/>
                    <a:pt x="468" y="80"/>
                    <a:pt x="368" y="13"/>
                  </a:cubicBezTo>
                  <a:cubicBezTo>
                    <a:pt x="336" y="5"/>
                    <a:pt x="305" y="1"/>
                    <a:pt x="275" y="1"/>
                  </a:cubicBezTo>
                  <a:close/>
                  <a:moveTo>
                    <a:pt x="1423" y="734"/>
                  </a:moveTo>
                  <a:cubicBezTo>
                    <a:pt x="1362" y="734"/>
                    <a:pt x="1305" y="758"/>
                    <a:pt x="1268" y="813"/>
                  </a:cubicBezTo>
                  <a:cubicBezTo>
                    <a:pt x="1168" y="914"/>
                    <a:pt x="1168" y="1047"/>
                    <a:pt x="1268" y="1147"/>
                  </a:cubicBezTo>
                  <a:cubicBezTo>
                    <a:pt x="1302" y="1180"/>
                    <a:pt x="1368" y="1180"/>
                    <a:pt x="1402" y="1214"/>
                  </a:cubicBezTo>
                  <a:cubicBezTo>
                    <a:pt x="1469" y="1180"/>
                    <a:pt x="1535" y="1180"/>
                    <a:pt x="1569" y="1114"/>
                  </a:cubicBezTo>
                  <a:cubicBezTo>
                    <a:pt x="1669" y="1014"/>
                    <a:pt x="1669" y="880"/>
                    <a:pt x="1569" y="780"/>
                  </a:cubicBezTo>
                  <a:cubicBezTo>
                    <a:pt x="1524" y="750"/>
                    <a:pt x="1472" y="734"/>
                    <a:pt x="1423" y="734"/>
                  </a:cubicBezTo>
                  <a:close/>
                  <a:moveTo>
                    <a:pt x="2352" y="1746"/>
                  </a:moveTo>
                  <a:cubicBezTo>
                    <a:pt x="2311" y="1746"/>
                    <a:pt x="2271" y="1757"/>
                    <a:pt x="2236" y="1781"/>
                  </a:cubicBezTo>
                  <a:cubicBezTo>
                    <a:pt x="2136" y="1881"/>
                    <a:pt x="2102" y="2014"/>
                    <a:pt x="2202" y="2114"/>
                  </a:cubicBezTo>
                  <a:cubicBezTo>
                    <a:pt x="2236" y="2181"/>
                    <a:pt x="2302" y="2214"/>
                    <a:pt x="2369" y="2214"/>
                  </a:cubicBezTo>
                  <a:cubicBezTo>
                    <a:pt x="2436" y="2214"/>
                    <a:pt x="2469" y="2181"/>
                    <a:pt x="2503" y="2148"/>
                  </a:cubicBezTo>
                  <a:cubicBezTo>
                    <a:pt x="2603" y="2081"/>
                    <a:pt x="2636" y="1948"/>
                    <a:pt x="2569" y="1848"/>
                  </a:cubicBezTo>
                  <a:cubicBezTo>
                    <a:pt x="2505" y="1783"/>
                    <a:pt x="2426" y="1746"/>
                    <a:pt x="2352" y="1746"/>
                  </a:cubicBezTo>
                  <a:close/>
                  <a:moveTo>
                    <a:pt x="3116" y="2902"/>
                  </a:moveTo>
                  <a:cubicBezTo>
                    <a:pt x="3088" y="2902"/>
                    <a:pt x="3061" y="2907"/>
                    <a:pt x="3036" y="2915"/>
                  </a:cubicBezTo>
                  <a:cubicBezTo>
                    <a:pt x="2903" y="2982"/>
                    <a:pt x="2870" y="3148"/>
                    <a:pt x="2936" y="3249"/>
                  </a:cubicBezTo>
                  <a:cubicBezTo>
                    <a:pt x="2970" y="3315"/>
                    <a:pt x="3036" y="3349"/>
                    <a:pt x="3136" y="3349"/>
                  </a:cubicBezTo>
                  <a:cubicBezTo>
                    <a:pt x="3170" y="3349"/>
                    <a:pt x="3203" y="3349"/>
                    <a:pt x="3236" y="3315"/>
                  </a:cubicBezTo>
                  <a:cubicBezTo>
                    <a:pt x="3370" y="3282"/>
                    <a:pt x="3403" y="3115"/>
                    <a:pt x="3337" y="3015"/>
                  </a:cubicBezTo>
                  <a:cubicBezTo>
                    <a:pt x="3287" y="2940"/>
                    <a:pt x="3199" y="2902"/>
                    <a:pt x="3116" y="2902"/>
                  </a:cubicBezTo>
                  <a:close/>
                  <a:moveTo>
                    <a:pt x="3726" y="4141"/>
                  </a:moveTo>
                  <a:cubicBezTo>
                    <a:pt x="3707" y="4141"/>
                    <a:pt x="3688" y="4143"/>
                    <a:pt x="3670" y="4149"/>
                  </a:cubicBezTo>
                  <a:cubicBezTo>
                    <a:pt x="3537" y="4216"/>
                    <a:pt x="3503" y="4349"/>
                    <a:pt x="3537" y="4449"/>
                  </a:cubicBezTo>
                  <a:cubicBezTo>
                    <a:pt x="3570" y="4549"/>
                    <a:pt x="3670" y="4583"/>
                    <a:pt x="3737" y="4583"/>
                  </a:cubicBezTo>
                  <a:lnTo>
                    <a:pt x="3837" y="4583"/>
                  </a:lnTo>
                  <a:cubicBezTo>
                    <a:pt x="3937" y="4549"/>
                    <a:pt x="4004" y="4416"/>
                    <a:pt x="3970" y="4283"/>
                  </a:cubicBezTo>
                  <a:cubicBezTo>
                    <a:pt x="3915" y="4200"/>
                    <a:pt x="3815" y="4141"/>
                    <a:pt x="3726" y="4141"/>
                  </a:cubicBezTo>
                  <a:close/>
                  <a:moveTo>
                    <a:pt x="4224" y="5442"/>
                  </a:moveTo>
                  <a:cubicBezTo>
                    <a:pt x="4206" y="5442"/>
                    <a:pt x="4188" y="5444"/>
                    <a:pt x="4170" y="5450"/>
                  </a:cubicBezTo>
                  <a:cubicBezTo>
                    <a:pt x="4037" y="5483"/>
                    <a:pt x="3970" y="5617"/>
                    <a:pt x="4004" y="5750"/>
                  </a:cubicBezTo>
                  <a:cubicBezTo>
                    <a:pt x="4037" y="5850"/>
                    <a:pt x="4137" y="5884"/>
                    <a:pt x="4237" y="5884"/>
                  </a:cubicBezTo>
                  <a:lnTo>
                    <a:pt x="4304" y="5884"/>
                  </a:lnTo>
                  <a:cubicBezTo>
                    <a:pt x="4437" y="5850"/>
                    <a:pt x="4504" y="5717"/>
                    <a:pt x="4437" y="5617"/>
                  </a:cubicBezTo>
                  <a:cubicBezTo>
                    <a:pt x="4410" y="5506"/>
                    <a:pt x="4313" y="5442"/>
                    <a:pt x="4224" y="5442"/>
                  </a:cubicBezTo>
                  <a:close/>
                  <a:moveTo>
                    <a:pt x="4625" y="6776"/>
                  </a:moveTo>
                  <a:cubicBezTo>
                    <a:pt x="4606" y="6776"/>
                    <a:pt x="4588" y="6779"/>
                    <a:pt x="4571" y="6784"/>
                  </a:cubicBezTo>
                  <a:cubicBezTo>
                    <a:pt x="4437" y="6818"/>
                    <a:pt x="4371" y="6951"/>
                    <a:pt x="4404" y="7051"/>
                  </a:cubicBezTo>
                  <a:cubicBezTo>
                    <a:pt x="4404" y="7151"/>
                    <a:pt x="4504" y="7218"/>
                    <a:pt x="4604" y="7218"/>
                  </a:cubicBezTo>
                  <a:lnTo>
                    <a:pt x="4671" y="7218"/>
                  </a:lnTo>
                  <a:cubicBezTo>
                    <a:pt x="4771" y="7185"/>
                    <a:pt x="4871" y="7085"/>
                    <a:pt x="4838" y="6951"/>
                  </a:cubicBezTo>
                  <a:cubicBezTo>
                    <a:pt x="4810" y="6841"/>
                    <a:pt x="4714" y="6776"/>
                    <a:pt x="4625" y="6776"/>
                  </a:cubicBezTo>
                  <a:close/>
                  <a:moveTo>
                    <a:pt x="4925" y="8144"/>
                  </a:moveTo>
                  <a:cubicBezTo>
                    <a:pt x="4906" y="8144"/>
                    <a:pt x="4888" y="8146"/>
                    <a:pt x="4871" y="8152"/>
                  </a:cubicBezTo>
                  <a:cubicBezTo>
                    <a:pt x="4738" y="8152"/>
                    <a:pt x="4637" y="8286"/>
                    <a:pt x="4671" y="8419"/>
                  </a:cubicBezTo>
                  <a:cubicBezTo>
                    <a:pt x="4704" y="8519"/>
                    <a:pt x="4804" y="8586"/>
                    <a:pt x="4904" y="8586"/>
                  </a:cubicBezTo>
                  <a:lnTo>
                    <a:pt x="4938" y="8586"/>
                  </a:lnTo>
                  <a:cubicBezTo>
                    <a:pt x="5071" y="8552"/>
                    <a:pt x="5138" y="8452"/>
                    <a:pt x="5138" y="8319"/>
                  </a:cubicBezTo>
                  <a:cubicBezTo>
                    <a:pt x="5110" y="8208"/>
                    <a:pt x="5014" y="8144"/>
                    <a:pt x="4925" y="8144"/>
                  </a:cubicBezTo>
                  <a:close/>
                  <a:moveTo>
                    <a:pt x="5122" y="9513"/>
                  </a:moveTo>
                  <a:cubicBezTo>
                    <a:pt x="5106" y="9513"/>
                    <a:pt x="5089" y="9515"/>
                    <a:pt x="5071" y="9520"/>
                  </a:cubicBezTo>
                  <a:cubicBezTo>
                    <a:pt x="4938" y="9520"/>
                    <a:pt x="4871" y="9620"/>
                    <a:pt x="4871" y="9753"/>
                  </a:cubicBezTo>
                  <a:cubicBezTo>
                    <a:pt x="4871" y="9887"/>
                    <a:pt x="4971" y="9953"/>
                    <a:pt x="5104" y="9953"/>
                  </a:cubicBezTo>
                  <a:lnTo>
                    <a:pt x="5138" y="9953"/>
                  </a:lnTo>
                  <a:cubicBezTo>
                    <a:pt x="5238" y="9953"/>
                    <a:pt x="5338" y="9820"/>
                    <a:pt x="5338" y="9720"/>
                  </a:cubicBezTo>
                  <a:cubicBezTo>
                    <a:pt x="5309" y="9604"/>
                    <a:pt x="5230" y="9513"/>
                    <a:pt x="5122" y="9513"/>
                  </a:cubicBezTo>
                  <a:close/>
                  <a:moveTo>
                    <a:pt x="5205" y="10887"/>
                  </a:moveTo>
                  <a:cubicBezTo>
                    <a:pt x="5071" y="10887"/>
                    <a:pt x="4971" y="10987"/>
                    <a:pt x="4971" y="11121"/>
                  </a:cubicBezTo>
                  <a:cubicBezTo>
                    <a:pt x="5004" y="11254"/>
                    <a:pt x="5104" y="11354"/>
                    <a:pt x="5238" y="11354"/>
                  </a:cubicBezTo>
                  <a:cubicBezTo>
                    <a:pt x="5338" y="11321"/>
                    <a:pt x="5438" y="11221"/>
                    <a:pt x="5438" y="11121"/>
                  </a:cubicBezTo>
                  <a:cubicBezTo>
                    <a:pt x="5438" y="10987"/>
                    <a:pt x="5338" y="10887"/>
                    <a:pt x="5205" y="10887"/>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7227866" y="3568270"/>
              <a:ext cx="13233" cy="13007"/>
            </a:xfrm>
            <a:custGeom>
              <a:rect b="b" l="l" r="r" t="t"/>
              <a:pathLst>
                <a:path extrusionOk="0" h="460" w="468">
                  <a:moveTo>
                    <a:pt x="238" y="1"/>
                  </a:moveTo>
                  <a:cubicBezTo>
                    <a:pt x="209" y="1"/>
                    <a:pt x="184" y="9"/>
                    <a:pt x="167" y="26"/>
                  </a:cubicBezTo>
                  <a:cubicBezTo>
                    <a:pt x="134" y="26"/>
                    <a:pt x="100" y="59"/>
                    <a:pt x="100" y="59"/>
                  </a:cubicBezTo>
                  <a:cubicBezTo>
                    <a:pt x="67" y="92"/>
                    <a:pt x="34" y="126"/>
                    <a:pt x="34" y="159"/>
                  </a:cubicBezTo>
                  <a:cubicBezTo>
                    <a:pt x="34" y="159"/>
                    <a:pt x="34" y="193"/>
                    <a:pt x="34" y="226"/>
                  </a:cubicBezTo>
                  <a:cubicBezTo>
                    <a:pt x="0" y="259"/>
                    <a:pt x="34" y="293"/>
                    <a:pt x="34" y="326"/>
                  </a:cubicBezTo>
                  <a:cubicBezTo>
                    <a:pt x="34" y="359"/>
                    <a:pt x="67" y="359"/>
                    <a:pt x="100" y="393"/>
                  </a:cubicBezTo>
                  <a:cubicBezTo>
                    <a:pt x="100" y="426"/>
                    <a:pt x="134" y="426"/>
                    <a:pt x="167" y="459"/>
                  </a:cubicBezTo>
                  <a:lnTo>
                    <a:pt x="234" y="459"/>
                  </a:lnTo>
                  <a:cubicBezTo>
                    <a:pt x="301" y="459"/>
                    <a:pt x="367" y="426"/>
                    <a:pt x="401" y="393"/>
                  </a:cubicBezTo>
                  <a:cubicBezTo>
                    <a:pt x="434" y="359"/>
                    <a:pt x="434" y="359"/>
                    <a:pt x="467" y="326"/>
                  </a:cubicBezTo>
                  <a:cubicBezTo>
                    <a:pt x="467" y="259"/>
                    <a:pt x="467" y="193"/>
                    <a:pt x="467" y="159"/>
                  </a:cubicBezTo>
                  <a:cubicBezTo>
                    <a:pt x="434" y="126"/>
                    <a:pt x="434" y="92"/>
                    <a:pt x="401" y="59"/>
                  </a:cubicBezTo>
                  <a:cubicBezTo>
                    <a:pt x="401" y="59"/>
                    <a:pt x="367" y="26"/>
                    <a:pt x="334" y="26"/>
                  </a:cubicBezTo>
                  <a:cubicBezTo>
                    <a:pt x="301" y="9"/>
                    <a:pt x="267" y="1"/>
                    <a:pt x="2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6601603" y="4046230"/>
              <a:ext cx="963951" cy="425397"/>
            </a:xfrm>
            <a:custGeom>
              <a:rect b="b" l="l" r="r" t="t"/>
              <a:pathLst>
                <a:path extrusionOk="0" h="15045" w="34092">
                  <a:moveTo>
                    <a:pt x="25185" y="0"/>
                  </a:moveTo>
                  <a:cubicBezTo>
                    <a:pt x="20615" y="0"/>
                    <a:pt x="10107" y="5471"/>
                    <a:pt x="2469" y="9807"/>
                  </a:cubicBezTo>
                  <a:cubicBezTo>
                    <a:pt x="0" y="11242"/>
                    <a:pt x="1001" y="15045"/>
                    <a:pt x="3870" y="15045"/>
                  </a:cubicBezTo>
                  <a:lnTo>
                    <a:pt x="31656" y="15045"/>
                  </a:lnTo>
                  <a:cubicBezTo>
                    <a:pt x="31656" y="15045"/>
                    <a:pt x="34091" y="0"/>
                    <a:pt x="251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7234454" y="1161077"/>
              <a:ext cx="1130915" cy="996524"/>
            </a:xfrm>
            <a:custGeom>
              <a:rect b="b" l="l" r="r" t="t"/>
              <a:pathLst>
                <a:path extrusionOk="0" h="35244" w="39997">
                  <a:moveTo>
                    <a:pt x="20030" y="0"/>
                  </a:moveTo>
                  <a:cubicBezTo>
                    <a:pt x="13102" y="0"/>
                    <a:pt x="6534" y="4095"/>
                    <a:pt x="3737" y="10874"/>
                  </a:cubicBezTo>
                  <a:cubicBezTo>
                    <a:pt x="1" y="19881"/>
                    <a:pt x="4271" y="30188"/>
                    <a:pt x="13277" y="33891"/>
                  </a:cubicBezTo>
                  <a:cubicBezTo>
                    <a:pt x="15481" y="34808"/>
                    <a:pt x="17766" y="35243"/>
                    <a:pt x="20014" y="35243"/>
                  </a:cubicBezTo>
                  <a:cubicBezTo>
                    <a:pt x="26918" y="35243"/>
                    <a:pt x="33475" y="31145"/>
                    <a:pt x="36293" y="24351"/>
                  </a:cubicBezTo>
                  <a:cubicBezTo>
                    <a:pt x="39996" y="15377"/>
                    <a:pt x="35726" y="5070"/>
                    <a:pt x="26753" y="1334"/>
                  </a:cubicBezTo>
                  <a:cubicBezTo>
                    <a:pt x="24552" y="429"/>
                    <a:pt x="22272" y="0"/>
                    <a:pt x="2003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7477817" y="1449822"/>
              <a:ext cx="834735" cy="693671"/>
            </a:xfrm>
            <a:custGeom>
              <a:rect b="b" l="l" r="r" t="t"/>
              <a:pathLst>
                <a:path extrusionOk="0" h="24533" w="29522">
                  <a:moveTo>
                    <a:pt x="17978" y="1"/>
                  </a:moveTo>
                  <a:cubicBezTo>
                    <a:pt x="14682" y="1"/>
                    <a:pt x="11059" y="1261"/>
                    <a:pt x="7939" y="3764"/>
                  </a:cubicBezTo>
                  <a:cubicBezTo>
                    <a:pt x="1868" y="8668"/>
                    <a:pt x="0" y="16440"/>
                    <a:pt x="3769" y="21110"/>
                  </a:cubicBezTo>
                  <a:cubicBezTo>
                    <a:pt x="5602" y="23397"/>
                    <a:pt x="8427" y="24532"/>
                    <a:pt x="11545" y="24532"/>
                  </a:cubicBezTo>
                  <a:cubicBezTo>
                    <a:pt x="14840" y="24532"/>
                    <a:pt x="18462" y="23263"/>
                    <a:pt x="21582" y="20743"/>
                  </a:cubicBezTo>
                  <a:cubicBezTo>
                    <a:pt x="27653" y="15840"/>
                    <a:pt x="29521" y="8101"/>
                    <a:pt x="25752" y="3398"/>
                  </a:cubicBezTo>
                  <a:cubicBezTo>
                    <a:pt x="23920" y="1128"/>
                    <a:pt x="21095" y="1"/>
                    <a:pt x="179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7317470" y="1283141"/>
              <a:ext cx="502729" cy="604180"/>
            </a:xfrm>
            <a:custGeom>
              <a:rect b="b" l="l" r="r" t="t"/>
              <a:pathLst>
                <a:path extrusionOk="0" h="21368" w="17780">
                  <a:moveTo>
                    <a:pt x="9907" y="386"/>
                  </a:moveTo>
                  <a:cubicBezTo>
                    <a:pt x="10408" y="386"/>
                    <a:pt x="10941" y="486"/>
                    <a:pt x="11475" y="653"/>
                  </a:cubicBezTo>
                  <a:cubicBezTo>
                    <a:pt x="15445" y="1854"/>
                    <a:pt x="17313" y="7324"/>
                    <a:pt x="15645" y="12862"/>
                  </a:cubicBezTo>
                  <a:cubicBezTo>
                    <a:pt x="14911" y="15430"/>
                    <a:pt x="13410" y="17699"/>
                    <a:pt x="11342" y="19366"/>
                  </a:cubicBezTo>
                  <a:cubicBezTo>
                    <a:pt x="9944" y="20427"/>
                    <a:pt x="8441" y="20982"/>
                    <a:pt x="6998" y="20982"/>
                  </a:cubicBezTo>
                  <a:cubicBezTo>
                    <a:pt x="6444" y="20982"/>
                    <a:pt x="5898" y="20901"/>
                    <a:pt x="5371" y="20734"/>
                  </a:cubicBezTo>
                  <a:cubicBezTo>
                    <a:pt x="3503" y="20167"/>
                    <a:pt x="2002" y="18566"/>
                    <a:pt x="1201" y="16298"/>
                  </a:cubicBezTo>
                  <a:cubicBezTo>
                    <a:pt x="401" y="13762"/>
                    <a:pt x="434" y="11027"/>
                    <a:pt x="1235" y="8492"/>
                  </a:cubicBezTo>
                  <a:cubicBezTo>
                    <a:pt x="2702" y="3688"/>
                    <a:pt x="6372" y="386"/>
                    <a:pt x="9907" y="386"/>
                  </a:cubicBezTo>
                  <a:close/>
                  <a:moveTo>
                    <a:pt x="9901" y="1"/>
                  </a:moveTo>
                  <a:cubicBezTo>
                    <a:pt x="6195" y="1"/>
                    <a:pt x="2369" y="3396"/>
                    <a:pt x="868" y="8392"/>
                  </a:cubicBezTo>
                  <a:cubicBezTo>
                    <a:pt x="34" y="10994"/>
                    <a:pt x="0" y="13796"/>
                    <a:pt x="834" y="16398"/>
                  </a:cubicBezTo>
                  <a:cubicBezTo>
                    <a:pt x="1668" y="18833"/>
                    <a:pt x="3236" y="20501"/>
                    <a:pt x="5271" y="21134"/>
                  </a:cubicBezTo>
                  <a:cubicBezTo>
                    <a:pt x="5838" y="21301"/>
                    <a:pt x="6438" y="21368"/>
                    <a:pt x="7005" y="21368"/>
                  </a:cubicBezTo>
                  <a:cubicBezTo>
                    <a:pt x="8673" y="21334"/>
                    <a:pt x="10308" y="20734"/>
                    <a:pt x="11609" y="19667"/>
                  </a:cubicBezTo>
                  <a:cubicBezTo>
                    <a:pt x="13743" y="17932"/>
                    <a:pt x="15278" y="15630"/>
                    <a:pt x="16012" y="12995"/>
                  </a:cubicBezTo>
                  <a:cubicBezTo>
                    <a:pt x="17780" y="7224"/>
                    <a:pt x="15778" y="1520"/>
                    <a:pt x="11609" y="253"/>
                  </a:cubicBezTo>
                  <a:cubicBezTo>
                    <a:pt x="11048" y="82"/>
                    <a:pt x="10476" y="1"/>
                    <a:pt x="99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7627759" y="1326656"/>
              <a:ext cx="10405" cy="10801"/>
            </a:xfrm>
            <a:custGeom>
              <a:rect b="b" l="l" r="r" t="t"/>
              <a:pathLst>
                <a:path extrusionOk="0" h="382" w="368">
                  <a:moveTo>
                    <a:pt x="166" y="1"/>
                  </a:moveTo>
                  <a:cubicBezTo>
                    <a:pt x="143" y="1"/>
                    <a:pt x="120" y="5"/>
                    <a:pt x="101" y="15"/>
                  </a:cubicBezTo>
                  <a:cubicBezTo>
                    <a:pt x="68" y="15"/>
                    <a:pt x="34" y="48"/>
                    <a:pt x="34" y="48"/>
                  </a:cubicBezTo>
                  <a:cubicBezTo>
                    <a:pt x="1" y="81"/>
                    <a:pt x="1" y="81"/>
                    <a:pt x="1" y="115"/>
                  </a:cubicBezTo>
                  <a:cubicBezTo>
                    <a:pt x="1" y="148"/>
                    <a:pt x="1" y="181"/>
                    <a:pt x="1" y="181"/>
                  </a:cubicBezTo>
                  <a:cubicBezTo>
                    <a:pt x="1" y="248"/>
                    <a:pt x="1" y="281"/>
                    <a:pt x="34" y="348"/>
                  </a:cubicBezTo>
                  <a:cubicBezTo>
                    <a:pt x="68" y="382"/>
                    <a:pt x="134" y="382"/>
                    <a:pt x="201" y="382"/>
                  </a:cubicBezTo>
                  <a:lnTo>
                    <a:pt x="234" y="382"/>
                  </a:lnTo>
                  <a:cubicBezTo>
                    <a:pt x="268" y="348"/>
                    <a:pt x="268" y="348"/>
                    <a:pt x="301" y="348"/>
                  </a:cubicBezTo>
                  <a:cubicBezTo>
                    <a:pt x="334" y="281"/>
                    <a:pt x="368" y="248"/>
                    <a:pt x="368" y="181"/>
                  </a:cubicBezTo>
                  <a:cubicBezTo>
                    <a:pt x="368" y="181"/>
                    <a:pt x="368" y="148"/>
                    <a:pt x="368" y="115"/>
                  </a:cubicBezTo>
                  <a:cubicBezTo>
                    <a:pt x="334" y="81"/>
                    <a:pt x="334" y="81"/>
                    <a:pt x="301" y="48"/>
                  </a:cubicBezTo>
                  <a:cubicBezTo>
                    <a:pt x="277" y="24"/>
                    <a:pt x="221" y="1"/>
                    <a:pt x="1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7657957" y="1341104"/>
              <a:ext cx="90565" cy="267057"/>
            </a:xfrm>
            <a:custGeom>
              <a:rect b="b" l="l" r="r" t="t"/>
              <a:pathLst>
                <a:path extrusionOk="0" h="9445" w="3203">
                  <a:moveTo>
                    <a:pt x="221" y="1"/>
                  </a:moveTo>
                  <a:cubicBezTo>
                    <a:pt x="162" y="1"/>
                    <a:pt x="108" y="29"/>
                    <a:pt x="67" y="71"/>
                  </a:cubicBezTo>
                  <a:cubicBezTo>
                    <a:pt x="0" y="171"/>
                    <a:pt x="34" y="304"/>
                    <a:pt x="134" y="371"/>
                  </a:cubicBezTo>
                  <a:cubicBezTo>
                    <a:pt x="167" y="371"/>
                    <a:pt x="200" y="404"/>
                    <a:pt x="234" y="404"/>
                  </a:cubicBezTo>
                  <a:cubicBezTo>
                    <a:pt x="300" y="371"/>
                    <a:pt x="367" y="371"/>
                    <a:pt x="401" y="304"/>
                  </a:cubicBezTo>
                  <a:cubicBezTo>
                    <a:pt x="434" y="204"/>
                    <a:pt x="434" y="104"/>
                    <a:pt x="334" y="37"/>
                  </a:cubicBezTo>
                  <a:cubicBezTo>
                    <a:pt x="296" y="12"/>
                    <a:pt x="257" y="1"/>
                    <a:pt x="221" y="1"/>
                  </a:cubicBezTo>
                  <a:close/>
                  <a:moveTo>
                    <a:pt x="1168" y="796"/>
                  </a:moveTo>
                  <a:cubicBezTo>
                    <a:pt x="1118" y="796"/>
                    <a:pt x="1068" y="821"/>
                    <a:pt x="1034" y="871"/>
                  </a:cubicBezTo>
                  <a:cubicBezTo>
                    <a:pt x="934" y="938"/>
                    <a:pt x="934" y="1038"/>
                    <a:pt x="1034" y="1138"/>
                  </a:cubicBezTo>
                  <a:cubicBezTo>
                    <a:pt x="1058" y="1162"/>
                    <a:pt x="1098" y="1185"/>
                    <a:pt x="1132" y="1185"/>
                  </a:cubicBezTo>
                  <a:cubicBezTo>
                    <a:pt x="1145" y="1185"/>
                    <a:pt x="1158" y="1181"/>
                    <a:pt x="1168" y="1171"/>
                  </a:cubicBezTo>
                  <a:cubicBezTo>
                    <a:pt x="1234" y="1171"/>
                    <a:pt x="1268" y="1171"/>
                    <a:pt x="1301" y="1138"/>
                  </a:cubicBezTo>
                  <a:cubicBezTo>
                    <a:pt x="1368" y="1071"/>
                    <a:pt x="1368" y="938"/>
                    <a:pt x="1301" y="871"/>
                  </a:cubicBezTo>
                  <a:cubicBezTo>
                    <a:pt x="1268" y="821"/>
                    <a:pt x="1218" y="796"/>
                    <a:pt x="1168" y="796"/>
                  </a:cubicBezTo>
                  <a:close/>
                  <a:moveTo>
                    <a:pt x="1906" y="1804"/>
                  </a:moveTo>
                  <a:cubicBezTo>
                    <a:pt x="1872" y="1804"/>
                    <a:pt x="1837" y="1815"/>
                    <a:pt x="1802" y="1839"/>
                  </a:cubicBezTo>
                  <a:cubicBezTo>
                    <a:pt x="1701" y="1872"/>
                    <a:pt x="1668" y="2005"/>
                    <a:pt x="1735" y="2105"/>
                  </a:cubicBezTo>
                  <a:cubicBezTo>
                    <a:pt x="1768" y="2172"/>
                    <a:pt x="1835" y="2206"/>
                    <a:pt x="1902" y="2206"/>
                  </a:cubicBezTo>
                  <a:cubicBezTo>
                    <a:pt x="1935" y="2206"/>
                    <a:pt x="1968" y="2172"/>
                    <a:pt x="2002" y="2172"/>
                  </a:cubicBezTo>
                  <a:cubicBezTo>
                    <a:pt x="2068" y="2105"/>
                    <a:pt x="2102" y="2005"/>
                    <a:pt x="2068" y="1905"/>
                  </a:cubicBezTo>
                  <a:cubicBezTo>
                    <a:pt x="2025" y="1841"/>
                    <a:pt x="1968" y="1804"/>
                    <a:pt x="1906" y="1804"/>
                  </a:cubicBezTo>
                  <a:close/>
                  <a:moveTo>
                    <a:pt x="2410" y="2927"/>
                  </a:moveTo>
                  <a:cubicBezTo>
                    <a:pt x="2384" y="2927"/>
                    <a:pt x="2359" y="2932"/>
                    <a:pt x="2335" y="2939"/>
                  </a:cubicBezTo>
                  <a:cubicBezTo>
                    <a:pt x="2235" y="2973"/>
                    <a:pt x="2202" y="3106"/>
                    <a:pt x="2235" y="3206"/>
                  </a:cubicBezTo>
                  <a:cubicBezTo>
                    <a:pt x="2269" y="3273"/>
                    <a:pt x="2335" y="3306"/>
                    <a:pt x="2402" y="3306"/>
                  </a:cubicBezTo>
                  <a:lnTo>
                    <a:pt x="2469" y="3306"/>
                  </a:lnTo>
                  <a:cubicBezTo>
                    <a:pt x="2569" y="3273"/>
                    <a:pt x="2635" y="3173"/>
                    <a:pt x="2602" y="3073"/>
                  </a:cubicBezTo>
                  <a:cubicBezTo>
                    <a:pt x="2577" y="2971"/>
                    <a:pt x="2493" y="2927"/>
                    <a:pt x="2410" y="2927"/>
                  </a:cubicBezTo>
                  <a:close/>
                  <a:moveTo>
                    <a:pt x="2770" y="4132"/>
                  </a:moveTo>
                  <a:cubicBezTo>
                    <a:pt x="2748" y="4132"/>
                    <a:pt x="2726" y="4134"/>
                    <a:pt x="2702" y="4140"/>
                  </a:cubicBezTo>
                  <a:cubicBezTo>
                    <a:pt x="2602" y="4140"/>
                    <a:pt x="2535" y="4240"/>
                    <a:pt x="2569" y="4374"/>
                  </a:cubicBezTo>
                  <a:cubicBezTo>
                    <a:pt x="2602" y="4440"/>
                    <a:pt x="2669" y="4507"/>
                    <a:pt x="2769" y="4507"/>
                  </a:cubicBezTo>
                  <a:lnTo>
                    <a:pt x="2802" y="4507"/>
                  </a:lnTo>
                  <a:cubicBezTo>
                    <a:pt x="2902" y="4474"/>
                    <a:pt x="2969" y="4374"/>
                    <a:pt x="2936" y="4274"/>
                  </a:cubicBezTo>
                  <a:cubicBezTo>
                    <a:pt x="2936" y="4191"/>
                    <a:pt x="2868" y="4132"/>
                    <a:pt x="2770" y="4132"/>
                  </a:cubicBezTo>
                  <a:close/>
                  <a:moveTo>
                    <a:pt x="2936" y="5341"/>
                  </a:moveTo>
                  <a:cubicBezTo>
                    <a:pt x="2802" y="5375"/>
                    <a:pt x="2736" y="5441"/>
                    <a:pt x="2736" y="5575"/>
                  </a:cubicBezTo>
                  <a:cubicBezTo>
                    <a:pt x="2769" y="5675"/>
                    <a:pt x="2869" y="5741"/>
                    <a:pt x="2969" y="5741"/>
                  </a:cubicBezTo>
                  <a:cubicBezTo>
                    <a:pt x="3069" y="5741"/>
                    <a:pt x="3136" y="5641"/>
                    <a:pt x="3136" y="5541"/>
                  </a:cubicBezTo>
                  <a:cubicBezTo>
                    <a:pt x="3136" y="5408"/>
                    <a:pt x="3036" y="5341"/>
                    <a:pt x="2936" y="5341"/>
                  </a:cubicBezTo>
                  <a:close/>
                  <a:moveTo>
                    <a:pt x="3002" y="6575"/>
                  </a:moveTo>
                  <a:cubicBezTo>
                    <a:pt x="2902" y="6575"/>
                    <a:pt x="2802" y="6675"/>
                    <a:pt x="2802" y="6776"/>
                  </a:cubicBezTo>
                  <a:cubicBezTo>
                    <a:pt x="2802" y="6876"/>
                    <a:pt x="2869" y="6976"/>
                    <a:pt x="3002" y="6976"/>
                  </a:cubicBezTo>
                  <a:cubicBezTo>
                    <a:pt x="3102" y="6976"/>
                    <a:pt x="3169" y="6876"/>
                    <a:pt x="3203" y="6776"/>
                  </a:cubicBezTo>
                  <a:cubicBezTo>
                    <a:pt x="3203" y="6675"/>
                    <a:pt x="3102" y="6575"/>
                    <a:pt x="3002" y="6575"/>
                  </a:cubicBezTo>
                  <a:close/>
                  <a:moveTo>
                    <a:pt x="2896" y="7836"/>
                  </a:moveTo>
                  <a:cubicBezTo>
                    <a:pt x="2810" y="7836"/>
                    <a:pt x="2731" y="7923"/>
                    <a:pt x="2702" y="8010"/>
                  </a:cubicBezTo>
                  <a:cubicBezTo>
                    <a:pt x="2702" y="8110"/>
                    <a:pt x="2769" y="8210"/>
                    <a:pt x="2902" y="8210"/>
                  </a:cubicBezTo>
                  <a:lnTo>
                    <a:pt x="2902" y="8243"/>
                  </a:lnTo>
                  <a:cubicBezTo>
                    <a:pt x="3002" y="8210"/>
                    <a:pt x="3102" y="8143"/>
                    <a:pt x="3102" y="8043"/>
                  </a:cubicBezTo>
                  <a:cubicBezTo>
                    <a:pt x="3102" y="7943"/>
                    <a:pt x="3036" y="7843"/>
                    <a:pt x="2936" y="7843"/>
                  </a:cubicBezTo>
                  <a:cubicBezTo>
                    <a:pt x="2922" y="7838"/>
                    <a:pt x="2909" y="7836"/>
                    <a:pt x="2896" y="7836"/>
                  </a:cubicBezTo>
                  <a:close/>
                  <a:moveTo>
                    <a:pt x="2702" y="9068"/>
                  </a:moveTo>
                  <a:cubicBezTo>
                    <a:pt x="2603" y="9068"/>
                    <a:pt x="2535" y="9128"/>
                    <a:pt x="2535" y="9211"/>
                  </a:cubicBezTo>
                  <a:cubicBezTo>
                    <a:pt x="2502" y="9311"/>
                    <a:pt x="2569" y="9411"/>
                    <a:pt x="2669" y="9444"/>
                  </a:cubicBezTo>
                  <a:lnTo>
                    <a:pt x="2702" y="9444"/>
                  </a:lnTo>
                  <a:cubicBezTo>
                    <a:pt x="2802" y="9444"/>
                    <a:pt x="2869" y="9377"/>
                    <a:pt x="2902" y="9311"/>
                  </a:cubicBezTo>
                  <a:cubicBezTo>
                    <a:pt x="2936" y="9177"/>
                    <a:pt x="2869" y="9077"/>
                    <a:pt x="2769" y="9077"/>
                  </a:cubicBezTo>
                  <a:cubicBezTo>
                    <a:pt x="2745" y="9071"/>
                    <a:pt x="2723" y="9068"/>
                    <a:pt x="2702" y="906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7720190" y="1631319"/>
              <a:ext cx="11367" cy="10773"/>
            </a:xfrm>
            <a:custGeom>
              <a:rect b="b" l="l" r="r" t="t"/>
              <a:pathLst>
                <a:path extrusionOk="0" h="381" w="402">
                  <a:moveTo>
                    <a:pt x="199" y="0"/>
                  </a:moveTo>
                  <a:cubicBezTo>
                    <a:pt x="176" y="0"/>
                    <a:pt x="154" y="4"/>
                    <a:pt x="134" y="14"/>
                  </a:cubicBezTo>
                  <a:cubicBezTo>
                    <a:pt x="101" y="14"/>
                    <a:pt x="101" y="47"/>
                    <a:pt x="68" y="47"/>
                  </a:cubicBezTo>
                  <a:cubicBezTo>
                    <a:pt x="34" y="81"/>
                    <a:pt x="34" y="81"/>
                    <a:pt x="34" y="114"/>
                  </a:cubicBezTo>
                  <a:cubicBezTo>
                    <a:pt x="34" y="147"/>
                    <a:pt x="34" y="181"/>
                    <a:pt x="34" y="181"/>
                  </a:cubicBezTo>
                  <a:cubicBezTo>
                    <a:pt x="1" y="214"/>
                    <a:pt x="1" y="248"/>
                    <a:pt x="34" y="281"/>
                  </a:cubicBezTo>
                  <a:cubicBezTo>
                    <a:pt x="34" y="281"/>
                    <a:pt x="34" y="314"/>
                    <a:pt x="68" y="348"/>
                  </a:cubicBezTo>
                  <a:cubicBezTo>
                    <a:pt x="101" y="381"/>
                    <a:pt x="168" y="381"/>
                    <a:pt x="201" y="381"/>
                  </a:cubicBezTo>
                  <a:lnTo>
                    <a:pt x="268" y="381"/>
                  </a:lnTo>
                  <a:cubicBezTo>
                    <a:pt x="301" y="381"/>
                    <a:pt x="334" y="348"/>
                    <a:pt x="334" y="348"/>
                  </a:cubicBezTo>
                  <a:cubicBezTo>
                    <a:pt x="368" y="281"/>
                    <a:pt x="401" y="248"/>
                    <a:pt x="401" y="181"/>
                  </a:cubicBezTo>
                  <a:cubicBezTo>
                    <a:pt x="401" y="147"/>
                    <a:pt x="368" y="81"/>
                    <a:pt x="334" y="47"/>
                  </a:cubicBezTo>
                  <a:cubicBezTo>
                    <a:pt x="311" y="24"/>
                    <a:pt x="254" y="0"/>
                    <a:pt x="19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7190147" y="1752901"/>
              <a:ext cx="959569" cy="1688781"/>
            </a:xfrm>
            <a:custGeom>
              <a:rect b="b" l="l" r="r" t="t"/>
              <a:pathLst>
                <a:path extrusionOk="0" h="59727" w="33937">
                  <a:moveTo>
                    <a:pt x="26309" y="1"/>
                  </a:moveTo>
                  <a:cubicBezTo>
                    <a:pt x="24279" y="1"/>
                    <a:pt x="22389" y="704"/>
                    <a:pt x="21582" y="2185"/>
                  </a:cubicBezTo>
                  <a:cubicBezTo>
                    <a:pt x="19837" y="5389"/>
                    <a:pt x="13780" y="8349"/>
                    <a:pt x="10114" y="8349"/>
                  </a:cubicBezTo>
                  <a:cubicBezTo>
                    <a:pt x="9084" y="8349"/>
                    <a:pt x="8243" y="8116"/>
                    <a:pt x="7739" y="7589"/>
                  </a:cubicBezTo>
                  <a:cubicBezTo>
                    <a:pt x="3769" y="12226"/>
                    <a:pt x="601" y="32807"/>
                    <a:pt x="0" y="42948"/>
                  </a:cubicBezTo>
                  <a:cubicBezTo>
                    <a:pt x="3036" y="43582"/>
                    <a:pt x="9941" y="48418"/>
                    <a:pt x="10574" y="55824"/>
                  </a:cubicBezTo>
                  <a:cubicBezTo>
                    <a:pt x="13488" y="58663"/>
                    <a:pt x="17117" y="59727"/>
                    <a:pt x="20281" y="59727"/>
                  </a:cubicBezTo>
                  <a:cubicBezTo>
                    <a:pt x="24216" y="59727"/>
                    <a:pt x="27431" y="58080"/>
                    <a:pt x="27653" y="56157"/>
                  </a:cubicBezTo>
                  <a:cubicBezTo>
                    <a:pt x="28087" y="51387"/>
                    <a:pt x="26552" y="48252"/>
                    <a:pt x="22616" y="45049"/>
                  </a:cubicBezTo>
                  <a:cubicBezTo>
                    <a:pt x="23917" y="23501"/>
                    <a:pt x="32056" y="12426"/>
                    <a:pt x="33190" y="6188"/>
                  </a:cubicBezTo>
                  <a:cubicBezTo>
                    <a:pt x="33936" y="2203"/>
                    <a:pt x="29902" y="1"/>
                    <a:pt x="263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7434415" y="3018971"/>
              <a:ext cx="376029" cy="88840"/>
            </a:xfrm>
            <a:custGeom>
              <a:rect b="b" l="l" r="r" t="t"/>
              <a:pathLst>
                <a:path extrusionOk="0" h="3142" w="13299">
                  <a:moveTo>
                    <a:pt x="11828" y="0"/>
                  </a:moveTo>
                  <a:cubicBezTo>
                    <a:pt x="9277" y="0"/>
                    <a:pt x="3930" y="427"/>
                    <a:pt x="167" y="2741"/>
                  </a:cubicBezTo>
                  <a:cubicBezTo>
                    <a:pt x="1" y="2874"/>
                    <a:pt x="67" y="3141"/>
                    <a:pt x="301" y="3141"/>
                  </a:cubicBezTo>
                  <a:lnTo>
                    <a:pt x="401" y="3141"/>
                  </a:lnTo>
                  <a:cubicBezTo>
                    <a:pt x="4166" y="830"/>
                    <a:pt x="9542" y="447"/>
                    <a:pt x="11980" y="447"/>
                  </a:cubicBezTo>
                  <a:cubicBezTo>
                    <a:pt x="12392" y="447"/>
                    <a:pt x="12721" y="458"/>
                    <a:pt x="12943" y="472"/>
                  </a:cubicBezTo>
                  <a:cubicBezTo>
                    <a:pt x="12954" y="474"/>
                    <a:pt x="12964" y="474"/>
                    <a:pt x="12973" y="474"/>
                  </a:cubicBezTo>
                  <a:cubicBezTo>
                    <a:pt x="13248" y="474"/>
                    <a:pt x="13299" y="39"/>
                    <a:pt x="12977" y="39"/>
                  </a:cubicBezTo>
                  <a:cubicBezTo>
                    <a:pt x="12724" y="17"/>
                    <a:pt x="12330" y="0"/>
                    <a:pt x="118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5532978" y="1636776"/>
              <a:ext cx="173580" cy="179829"/>
            </a:xfrm>
            <a:custGeom>
              <a:rect b="b" l="l" r="r" t="t"/>
              <a:pathLst>
                <a:path extrusionOk="0" h="6360" w="6139">
                  <a:moveTo>
                    <a:pt x="1835" y="221"/>
                  </a:moveTo>
                  <a:cubicBezTo>
                    <a:pt x="2135" y="221"/>
                    <a:pt x="2469" y="288"/>
                    <a:pt x="2736" y="455"/>
                  </a:cubicBezTo>
                  <a:cubicBezTo>
                    <a:pt x="3503" y="788"/>
                    <a:pt x="4137" y="1355"/>
                    <a:pt x="4637" y="2056"/>
                  </a:cubicBezTo>
                  <a:cubicBezTo>
                    <a:pt x="5705" y="3557"/>
                    <a:pt x="5905" y="5292"/>
                    <a:pt x="5038" y="5892"/>
                  </a:cubicBezTo>
                  <a:cubicBezTo>
                    <a:pt x="4833" y="6047"/>
                    <a:pt x="4583" y="6120"/>
                    <a:pt x="4306" y="6120"/>
                  </a:cubicBezTo>
                  <a:cubicBezTo>
                    <a:pt x="3449" y="6120"/>
                    <a:pt x="2333" y="5424"/>
                    <a:pt x="1502" y="4291"/>
                  </a:cubicBezTo>
                  <a:cubicBezTo>
                    <a:pt x="434" y="2790"/>
                    <a:pt x="267" y="1055"/>
                    <a:pt x="1101" y="455"/>
                  </a:cubicBezTo>
                  <a:cubicBezTo>
                    <a:pt x="1302" y="288"/>
                    <a:pt x="1568" y="221"/>
                    <a:pt x="1835" y="221"/>
                  </a:cubicBezTo>
                  <a:close/>
                  <a:moveTo>
                    <a:pt x="1827" y="0"/>
                  </a:moveTo>
                  <a:cubicBezTo>
                    <a:pt x="1500" y="0"/>
                    <a:pt x="1208" y="83"/>
                    <a:pt x="968" y="255"/>
                  </a:cubicBezTo>
                  <a:cubicBezTo>
                    <a:pt x="1" y="955"/>
                    <a:pt x="167" y="2823"/>
                    <a:pt x="1335" y="4424"/>
                  </a:cubicBezTo>
                  <a:cubicBezTo>
                    <a:pt x="2202" y="5625"/>
                    <a:pt x="3403" y="6359"/>
                    <a:pt x="4337" y="6359"/>
                  </a:cubicBezTo>
                  <a:cubicBezTo>
                    <a:pt x="4637" y="6359"/>
                    <a:pt x="4937" y="6259"/>
                    <a:pt x="5204" y="6059"/>
                  </a:cubicBezTo>
                  <a:cubicBezTo>
                    <a:pt x="6138" y="5358"/>
                    <a:pt x="5972" y="3490"/>
                    <a:pt x="4804" y="1889"/>
                  </a:cubicBezTo>
                  <a:cubicBezTo>
                    <a:pt x="4304" y="1189"/>
                    <a:pt x="3637" y="588"/>
                    <a:pt x="2836" y="221"/>
                  </a:cubicBezTo>
                  <a:cubicBezTo>
                    <a:pt x="2479" y="75"/>
                    <a:pt x="2137" y="0"/>
                    <a:pt x="182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 name="Google Shape;220;p1"/>
          <p:cNvSpPr/>
          <p:nvPr/>
        </p:nvSpPr>
        <p:spPr>
          <a:xfrm>
            <a:off x="507349" y="2042050"/>
            <a:ext cx="4405286" cy="3972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
          <p:cNvSpPr txBox="1"/>
          <p:nvPr>
            <p:ph type="ctrTitle"/>
          </p:nvPr>
        </p:nvSpPr>
        <p:spPr>
          <a:xfrm>
            <a:off x="499877" y="955976"/>
            <a:ext cx="4649400" cy="162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000"/>
              <a:buNone/>
            </a:pPr>
            <a:r>
              <a:rPr lang="it-IT" sz="3100"/>
              <a:t>MYO Armband Gesture Recognition</a:t>
            </a:r>
            <a:endParaRPr b="0" sz="3100">
              <a:latin typeface="Poppins Black"/>
              <a:ea typeface="Poppins Black"/>
              <a:cs typeface="Poppins Black"/>
              <a:sym typeface="Poppins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2"/>
          <p:cNvSpPr txBox="1"/>
          <p:nvPr>
            <p:ph idx="4294967295"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it-IT"/>
              <a:t>Hyperparameters Tuning</a:t>
            </a:r>
            <a:endParaRPr/>
          </a:p>
        </p:txBody>
      </p:sp>
      <p:sp>
        <p:nvSpPr>
          <p:cNvPr id="289" name="Google Shape;289;p12"/>
          <p:cNvSpPr txBox="1"/>
          <p:nvPr>
            <p:ph idx="1" type="body"/>
          </p:nvPr>
        </p:nvSpPr>
        <p:spPr>
          <a:xfrm>
            <a:off x="4917550" y="1431600"/>
            <a:ext cx="4091100" cy="1977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200"/>
              <a:buNone/>
            </a:pPr>
            <a:r>
              <a:rPr lang="it-IT" sz="1050">
                <a:solidFill>
                  <a:srgbClr val="000000"/>
                </a:solidFill>
                <a:highlight>
                  <a:srgbClr val="F7F7F7"/>
                </a:highlight>
                <a:latin typeface="Courier New"/>
                <a:ea typeface="Courier New"/>
                <a:cs typeface="Courier New"/>
                <a:sym typeface="Courier New"/>
              </a:rPr>
              <a:t>grid = {</a:t>
            </a:r>
            <a:r>
              <a:rPr lang="it-IT" sz="1050">
                <a:solidFill>
                  <a:srgbClr val="A31515"/>
                </a:solidFill>
                <a:highlight>
                  <a:srgbClr val="F7F7F7"/>
                </a:highlight>
                <a:latin typeface="Courier New"/>
                <a:ea typeface="Courier New"/>
                <a:cs typeface="Courier New"/>
                <a:sym typeface="Courier New"/>
              </a:rPr>
              <a:t>'C'</a:t>
            </a:r>
            <a:r>
              <a:rPr lang="it-IT" sz="1050">
                <a:solidFill>
                  <a:srgbClr val="000000"/>
                </a:solidFill>
                <a:highlight>
                  <a:srgbClr val="F7F7F7"/>
                </a:highlight>
                <a:latin typeface="Courier New"/>
                <a:ea typeface="Courier New"/>
                <a:cs typeface="Courier New"/>
                <a:sym typeface="Courier New"/>
              </a:rPr>
              <a:t>      : </a:t>
            </a:r>
            <a:r>
              <a:rPr lang="it-IT" sz="1050">
                <a:solidFill>
                  <a:srgbClr val="000000"/>
                </a:solidFill>
                <a:highlight>
                  <a:srgbClr val="F7F7F7"/>
                </a:highlight>
                <a:latin typeface="Courier New"/>
                <a:ea typeface="Courier New"/>
                <a:cs typeface="Courier New"/>
                <a:sym typeface="Courier New"/>
              </a:rPr>
              <a:t>np.logspace(</a:t>
            </a:r>
            <a:r>
              <a:rPr lang="it-IT" sz="1050">
                <a:solidFill>
                  <a:srgbClr val="116644"/>
                </a:solidFill>
                <a:highlight>
                  <a:srgbClr val="F7F7F7"/>
                </a:highlight>
                <a:latin typeface="Courier New"/>
                <a:ea typeface="Courier New"/>
                <a:cs typeface="Courier New"/>
                <a:sym typeface="Courier New"/>
              </a:rPr>
              <a:t>-4</a:t>
            </a:r>
            <a:r>
              <a:rPr lang="it-IT" sz="1050">
                <a:solidFill>
                  <a:srgbClr val="000000"/>
                </a:solidFill>
                <a:highlight>
                  <a:srgbClr val="F7F7F7"/>
                </a:highlight>
                <a:latin typeface="Courier New"/>
                <a:ea typeface="Courier New"/>
                <a:cs typeface="Courier New"/>
                <a:sym typeface="Courier New"/>
              </a:rPr>
              <a:t>,</a:t>
            </a:r>
            <a:r>
              <a:rPr lang="it-IT" sz="1050">
                <a:solidFill>
                  <a:srgbClr val="116644"/>
                </a:solidFill>
                <a:highlight>
                  <a:srgbClr val="F7F7F7"/>
                </a:highlight>
                <a:latin typeface="Courier New"/>
                <a:ea typeface="Courier New"/>
                <a:cs typeface="Courier New"/>
                <a:sym typeface="Courier New"/>
              </a:rPr>
              <a:t>3</a:t>
            </a:r>
            <a:r>
              <a:rPr lang="it-IT" sz="1050">
                <a:solidFill>
                  <a:srgbClr val="000000"/>
                </a:solidFill>
                <a:highlight>
                  <a:srgbClr val="F7F7F7"/>
                </a:highlight>
                <a:latin typeface="Courier New"/>
                <a:ea typeface="Courier New"/>
                <a:cs typeface="Courier New"/>
                <a:sym typeface="Courier New"/>
              </a:rPr>
              <a:t>,</a:t>
            </a:r>
            <a:r>
              <a:rPr lang="it-IT" sz="1050">
                <a:solidFill>
                  <a:srgbClr val="116644"/>
                </a:solidFill>
                <a:highlight>
                  <a:srgbClr val="F7F7F7"/>
                </a:highlight>
                <a:latin typeface="Courier New"/>
                <a:ea typeface="Courier New"/>
                <a:cs typeface="Courier New"/>
                <a:sym typeface="Courier New"/>
              </a:rPr>
              <a:t>10</a:t>
            </a:r>
            <a:r>
              <a:rPr lang="it-IT" sz="1050">
                <a:solidFill>
                  <a:srgbClr val="000000"/>
                </a:solidFill>
                <a:highlight>
                  <a:srgbClr val="F7F7F7"/>
                </a:highlight>
                <a:latin typeface="Courier New"/>
                <a:ea typeface="Courier New"/>
                <a:cs typeface="Courier New"/>
                <a:sym typeface="Courier New"/>
              </a:rPr>
              <a:t>)</a:t>
            </a:r>
            <a:r>
              <a:rPr lang="it-IT" sz="1050">
                <a:solidFill>
                  <a:srgbClr val="000000"/>
                </a:solidFill>
                <a:highlight>
                  <a:srgbClr val="F7F7F7"/>
                </a:highlight>
                <a:latin typeface="Courier New"/>
                <a:ea typeface="Courier New"/>
                <a:cs typeface="Courier New"/>
                <a:sym typeface="Courier New"/>
              </a:rPr>
              <a:t>,</a:t>
            </a:r>
            <a:endParaRPr sz="10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SzPts val="1200"/>
              <a:buNone/>
            </a:pPr>
            <a:r>
              <a:rPr lang="it-IT" sz="1050">
                <a:solidFill>
                  <a:srgbClr val="000000"/>
                </a:solidFill>
                <a:highlight>
                  <a:srgbClr val="F7F7F7"/>
                </a:highlight>
                <a:latin typeface="Courier New"/>
                <a:ea typeface="Courier New"/>
                <a:cs typeface="Courier New"/>
                <a:sym typeface="Courier New"/>
              </a:rPr>
              <a:t>        </a:t>
            </a:r>
            <a:r>
              <a:rPr lang="it-IT" sz="1050">
                <a:solidFill>
                  <a:srgbClr val="A31515"/>
                </a:solidFill>
                <a:highlight>
                  <a:srgbClr val="F7F7F7"/>
                </a:highlight>
                <a:latin typeface="Courier New"/>
                <a:ea typeface="Courier New"/>
                <a:cs typeface="Courier New"/>
                <a:sym typeface="Courier New"/>
              </a:rPr>
              <a:t>'kernel'</a:t>
            </a:r>
            <a:r>
              <a:rPr lang="it-IT" sz="1050">
                <a:solidFill>
                  <a:srgbClr val="000000"/>
                </a:solidFill>
                <a:highlight>
                  <a:srgbClr val="F7F7F7"/>
                </a:highlight>
                <a:latin typeface="Courier New"/>
                <a:ea typeface="Courier New"/>
                <a:cs typeface="Courier New"/>
                <a:sym typeface="Courier New"/>
              </a:rPr>
              <a:t> : [</a:t>
            </a:r>
            <a:r>
              <a:rPr lang="it-IT" sz="1050">
                <a:solidFill>
                  <a:srgbClr val="A31515"/>
                </a:solidFill>
                <a:highlight>
                  <a:srgbClr val="F7F7F7"/>
                </a:highlight>
                <a:latin typeface="Courier New"/>
                <a:ea typeface="Courier New"/>
                <a:cs typeface="Courier New"/>
                <a:sym typeface="Courier New"/>
              </a:rPr>
              <a:t>'rbf'</a:t>
            </a:r>
            <a:r>
              <a:rPr lang="it-IT" sz="1050">
                <a:solidFill>
                  <a:srgbClr val="000000"/>
                </a:solidFill>
                <a:highlight>
                  <a:srgbClr val="F7F7F7"/>
                </a:highlight>
                <a:latin typeface="Courier New"/>
                <a:ea typeface="Courier New"/>
                <a:cs typeface="Courier New"/>
                <a:sym typeface="Courier New"/>
              </a:rPr>
              <a:t>],</a:t>
            </a:r>
            <a:endParaRPr sz="10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SzPts val="1200"/>
              <a:buNone/>
            </a:pPr>
            <a:r>
              <a:rPr lang="it-IT" sz="1050">
                <a:solidFill>
                  <a:srgbClr val="000000"/>
                </a:solidFill>
                <a:highlight>
                  <a:srgbClr val="F7F7F7"/>
                </a:highlight>
                <a:latin typeface="Courier New"/>
                <a:ea typeface="Courier New"/>
                <a:cs typeface="Courier New"/>
                <a:sym typeface="Courier New"/>
              </a:rPr>
              <a:t>        </a:t>
            </a:r>
            <a:r>
              <a:rPr lang="it-IT" sz="1050">
                <a:solidFill>
                  <a:srgbClr val="A31515"/>
                </a:solidFill>
                <a:highlight>
                  <a:srgbClr val="F7F7F7"/>
                </a:highlight>
                <a:latin typeface="Courier New"/>
                <a:ea typeface="Courier New"/>
                <a:cs typeface="Courier New"/>
                <a:sym typeface="Courier New"/>
              </a:rPr>
              <a:t>'gamma'</a:t>
            </a:r>
            <a:r>
              <a:rPr lang="it-IT" sz="1050">
                <a:solidFill>
                  <a:srgbClr val="000000"/>
                </a:solidFill>
                <a:highlight>
                  <a:srgbClr val="F7F7F7"/>
                </a:highlight>
                <a:latin typeface="Courier New"/>
                <a:ea typeface="Courier New"/>
                <a:cs typeface="Courier New"/>
                <a:sym typeface="Courier New"/>
              </a:rPr>
              <a:t>  : </a:t>
            </a:r>
            <a:r>
              <a:rPr lang="it-IT" sz="1050">
                <a:solidFill>
                  <a:srgbClr val="000000"/>
                </a:solidFill>
                <a:highlight>
                  <a:srgbClr val="F7F7F7"/>
                </a:highlight>
                <a:latin typeface="Courier New"/>
                <a:ea typeface="Courier New"/>
                <a:cs typeface="Courier New"/>
                <a:sym typeface="Courier New"/>
              </a:rPr>
              <a:t>np.logspace(</a:t>
            </a:r>
            <a:r>
              <a:rPr lang="it-IT" sz="1050">
                <a:solidFill>
                  <a:srgbClr val="116644"/>
                </a:solidFill>
                <a:highlight>
                  <a:srgbClr val="F7F7F7"/>
                </a:highlight>
                <a:latin typeface="Courier New"/>
                <a:ea typeface="Courier New"/>
                <a:cs typeface="Courier New"/>
                <a:sym typeface="Courier New"/>
              </a:rPr>
              <a:t>-4</a:t>
            </a:r>
            <a:r>
              <a:rPr lang="it-IT" sz="1050">
                <a:solidFill>
                  <a:srgbClr val="000000"/>
                </a:solidFill>
                <a:highlight>
                  <a:srgbClr val="F7F7F7"/>
                </a:highlight>
                <a:latin typeface="Courier New"/>
                <a:ea typeface="Courier New"/>
                <a:cs typeface="Courier New"/>
                <a:sym typeface="Courier New"/>
              </a:rPr>
              <a:t>,</a:t>
            </a:r>
            <a:r>
              <a:rPr lang="it-IT" sz="1050">
                <a:solidFill>
                  <a:srgbClr val="116644"/>
                </a:solidFill>
                <a:highlight>
                  <a:srgbClr val="F7F7F7"/>
                </a:highlight>
                <a:latin typeface="Courier New"/>
                <a:ea typeface="Courier New"/>
                <a:cs typeface="Courier New"/>
                <a:sym typeface="Courier New"/>
              </a:rPr>
              <a:t>3</a:t>
            </a:r>
            <a:r>
              <a:rPr lang="it-IT" sz="1050">
                <a:solidFill>
                  <a:srgbClr val="000000"/>
                </a:solidFill>
                <a:highlight>
                  <a:srgbClr val="F7F7F7"/>
                </a:highlight>
                <a:latin typeface="Courier New"/>
                <a:ea typeface="Courier New"/>
                <a:cs typeface="Courier New"/>
                <a:sym typeface="Courier New"/>
              </a:rPr>
              <a:t>,</a:t>
            </a:r>
            <a:r>
              <a:rPr lang="it-IT" sz="1050">
                <a:solidFill>
                  <a:srgbClr val="116644"/>
                </a:solidFill>
                <a:highlight>
                  <a:srgbClr val="F7F7F7"/>
                </a:highlight>
                <a:latin typeface="Courier New"/>
                <a:ea typeface="Courier New"/>
                <a:cs typeface="Courier New"/>
                <a:sym typeface="Courier New"/>
              </a:rPr>
              <a:t>10</a:t>
            </a:r>
            <a:r>
              <a:rPr lang="it-IT" sz="1050">
                <a:solidFill>
                  <a:srgbClr val="000000"/>
                </a:solidFill>
                <a:highlight>
                  <a:srgbClr val="F7F7F7"/>
                </a:highlight>
                <a:latin typeface="Courier New"/>
                <a:ea typeface="Courier New"/>
                <a:cs typeface="Courier New"/>
                <a:sym typeface="Courier New"/>
              </a:rPr>
              <a:t>)</a:t>
            </a:r>
            <a:endParaRPr sz="10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SzPts val="1200"/>
              <a:buNone/>
            </a:pPr>
            <a:r>
              <a:rPr lang="it-IT" sz="1050">
                <a:solidFill>
                  <a:srgbClr val="000000"/>
                </a:solidFill>
                <a:highlight>
                  <a:srgbClr val="F7F7F7"/>
                </a:highlight>
                <a:latin typeface="Courier New"/>
                <a:ea typeface="Courier New"/>
                <a:cs typeface="Courier New"/>
                <a:sym typeface="Courier New"/>
              </a:rPr>
              <a:t>}</a:t>
            </a:r>
            <a:endParaRPr sz="10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SzPts val="1200"/>
              <a:buNone/>
            </a:pPr>
            <a:r>
              <a:rPr lang="it-IT" sz="1050">
                <a:solidFill>
                  <a:srgbClr val="000000"/>
                </a:solidFill>
                <a:highlight>
                  <a:srgbClr val="F7F7F7"/>
                </a:highlight>
                <a:latin typeface="Courier New"/>
                <a:ea typeface="Courier New"/>
                <a:cs typeface="Courier New"/>
                <a:sym typeface="Courier New"/>
              </a:rPr>
              <a:t>MS = GridSearchCV(estimator   = SVC(),     </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SzPts val="1200"/>
              <a:buNone/>
            </a:pPr>
            <a:r>
              <a:rPr lang="it-IT" sz="1050">
                <a:solidFill>
                  <a:srgbClr val="000000"/>
                </a:solidFill>
                <a:highlight>
                  <a:srgbClr val="F7F7F7"/>
                </a:highlight>
                <a:latin typeface="Courier New"/>
                <a:ea typeface="Courier New"/>
                <a:cs typeface="Courier New"/>
                <a:sym typeface="Courier New"/>
              </a:rPr>
              <a:t>                  param_grid  = grid,      </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SzPts val="1200"/>
              <a:buNone/>
            </a:pPr>
            <a:r>
              <a:rPr lang="it-IT" sz="1050">
                <a:solidFill>
                  <a:srgbClr val="000000"/>
                </a:solidFill>
                <a:highlight>
                  <a:srgbClr val="F7F7F7"/>
                </a:highlight>
                <a:latin typeface="Courier New"/>
                <a:ea typeface="Courier New"/>
                <a:cs typeface="Courier New"/>
                <a:sym typeface="Courier New"/>
              </a:rPr>
              <a:t>                  scoring     = </a:t>
            </a:r>
            <a:r>
              <a:rPr lang="it-IT" sz="1050">
                <a:solidFill>
                  <a:srgbClr val="A31515"/>
                </a:solidFill>
                <a:highlight>
                  <a:srgbClr val="F7F7F7"/>
                </a:highlight>
                <a:latin typeface="Courier New"/>
                <a:ea typeface="Courier New"/>
                <a:cs typeface="Courier New"/>
                <a:sym typeface="Courier New"/>
              </a:rPr>
              <a:t>'accuracy'</a:t>
            </a:r>
            <a:r>
              <a:rPr lang="it-IT" sz="1050">
                <a:solidFill>
                  <a:srgbClr val="000000"/>
                </a:solidFill>
                <a:highlight>
                  <a:srgbClr val="F7F7F7"/>
                </a:highlight>
                <a:latin typeface="Courier New"/>
                <a:ea typeface="Courier New"/>
                <a:cs typeface="Courier New"/>
                <a:sym typeface="Courier New"/>
              </a:rPr>
              <a:t>, </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SzPts val="1200"/>
              <a:buNone/>
            </a:pPr>
            <a:r>
              <a:rPr lang="it-IT" sz="1050">
                <a:solidFill>
                  <a:srgbClr val="000000"/>
                </a:solidFill>
                <a:highlight>
                  <a:srgbClr val="F7F7F7"/>
                </a:highlight>
                <a:latin typeface="Courier New"/>
                <a:ea typeface="Courier New"/>
                <a:cs typeface="Courier New"/>
                <a:sym typeface="Courier New"/>
              </a:rPr>
              <a:t>                  cv          = </a:t>
            </a:r>
            <a:r>
              <a:rPr lang="it-IT" sz="1050">
                <a:solidFill>
                  <a:srgbClr val="116644"/>
                </a:solidFill>
                <a:highlight>
                  <a:srgbClr val="F7F7F7"/>
                </a:highlight>
                <a:latin typeface="Courier New"/>
                <a:ea typeface="Courier New"/>
                <a:cs typeface="Courier New"/>
                <a:sym typeface="Courier New"/>
              </a:rPr>
              <a:t>10,</a:t>
            </a:r>
            <a:endParaRPr sz="1050">
              <a:solidFill>
                <a:srgbClr val="116644"/>
              </a:solidFill>
              <a:highlight>
                <a:srgbClr val="F7F7F7"/>
              </a:highlight>
              <a:latin typeface="Courier New"/>
              <a:ea typeface="Courier New"/>
              <a:cs typeface="Courier New"/>
              <a:sym typeface="Courier New"/>
            </a:endParaRPr>
          </a:p>
          <a:p>
            <a:pPr indent="457200" lvl="0" marL="914400" rtl="0" algn="l">
              <a:lnSpc>
                <a:spcPct val="135714"/>
              </a:lnSpc>
              <a:spcBef>
                <a:spcPts val="0"/>
              </a:spcBef>
              <a:spcAft>
                <a:spcPts val="0"/>
              </a:spcAft>
              <a:buSzPts val="1200"/>
              <a:buNone/>
            </a:pPr>
            <a:r>
              <a:rPr lang="it-IT" sz="1050">
                <a:solidFill>
                  <a:srgbClr val="000000"/>
                </a:solidFill>
                <a:highlight>
                  <a:srgbClr val="F7F7F7"/>
                </a:highlight>
                <a:latin typeface="Courier New"/>
                <a:ea typeface="Courier New"/>
                <a:cs typeface="Courier New"/>
                <a:sym typeface="Courier New"/>
              </a:rPr>
              <a:t> verbose     = </a:t>
            </a:r>
            <a:r>
              <a:rPr lang="it-IT" sz="1050">
                <a:solidFill>
                  <a:srgbClr val="008000"/>
                </a:solidFill>
                <a:highlight>
                  <a:srgbClr val="F7F7F7"/>
                </a:highlight>
                <a:latin typeface="Courier New"/>
                <a:ea typeface="Courier New"/>
                <a:cs typeface="Courier New"/>
                <a:sym typeface="Courier New"/>
              </a:rPr>
              <a:t>2</a:t>
            </a:r>
            <a:r>
              <a:rPr lang="it-IT" sz="1050">
                <a:solidFill>
                  <a:srgbClr val="000000"/>
                </a:solidFill>
                <a:highlight>
                  <a:srgbClr val="F7F7F7"/>
                </a:highlight>
                <a:latin typeface="Courier New"/>
                <a:ea typeface="Courier New"/>
                <a:cs typeface="Courier New"/>
                <a:sym typeface="Courier New"/>
              </a:rPr>
              <a:t>)        </a:t>
            </a:r>
            <a:endParaRPr sz="10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SzPts val="1200"/>
              <a:buNone/>
            </a:pPr>
            <a:r>
              <a:rPr lang="it-IT" sz="1050">
                <a:solidFill>
                  <a:srgbClr val="000000"/>
                </a:solidFill>
                <a:highlight>
                  <a:srgbClr val="F7F7F7"/>
                </a:highlight>
                <a:latin typeface="Courier New"/>
                <a:ea typeface="Courier New"/>
                <a:cs typeface="Courier New"/>
                <a:sym typeface="Courier New"/>
              </a:rPr>
              <a:t>H = MS.fit(X_val_s, Y_val)</a:t>
            </a:r>
            <a:endParaRPr sz="1050">
              <a:solidFill>
                <a:srgbClr val="000000"/>
              </a:solidFill>
              <a:highlight>
                <a:srgbClr val="F7F7F7"/>
              </a:highlight>
              <a:latin typeface="Courier New"/>
              <a:ea typeface="Courier New"/>
              <a:cs typeface="Courier New"/>
              <a:sym typeface="Courier New"/>
            </a:endParaRPr>
          </a:p>
          <a:p>
            <a:pPr indent="0" lvl="0" marL="0" rtl="0" algn="l">
              <a:lnSpc>
                <a:spcPct val="100000"/>
              </a:lnSpc>
              <a:spcBef>
                <a:spcPts val="0"/>
              </a:spcBef>
              <a:spcAft>
                <a:spcPts val="0"/>
              </a:spcAft>
              <a:buSzPts val="1200"/>
              <a:buNone/>
            </a:pPr>
            <a:r>
              <a:t/>
            </a:r>
            <a:endParaRPr/>
          </a:p>
        </p:txBody>
      </p:sp>
      <p:sp>
        <p:nvSpPr>
          <p:cNvPr id="290" name="Google Shape;290;p12"/>
          <p:cNvSpPr txBox="1"/>
          <p:nvPr/>
        </p:nvSpPr>
        <p:spPr>
          <a:xfrm>
            <a:off x="5307700" y="3840000"/>
            <a:ext cx="3310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it-IT" sz="1200" u="none" cap="none" strike="noStrike">
                <a:solidFill>
                  <a:schemeClr val="dk1"/>
                </a:solidFill>
                <a:latin typeface="Poppins"/>
                <a:ea typeface="Poppins"/>
                <a:cs typeface="Poppins"/>
                <a:sym typeface="Poppins"/>
              </a:rPr>
              <a:t>Bes</a:t>
            </a:r>
            <a:r>
              <a:rPr i="1" lang="it-IT" sz="1200">
                <a:solidFill>
                  <a:schemeClr val="dk1"/>
                </a:solidFill>
                <a:latin typeface="Poppins"/>
                <a:ea typeface="Poppins"/>
                <a:cs typeface="Poppins"/>
                <a:sym typeface="Poppins"/>
              </a:rPr>
              <a:t>t hyperparameters: </a:t>
            </a:r>
            <a:endParaRPr i="1" sz="1200">
              <a:solidFill>
                <a:schemeClr val="dk1"/>
              </a:solidFill>
              <a:latin typeface="Poppins"/>
              <a:ea typeface="Poppins"/>
              <a:cs typeface="Poppins"/>
              <a:sym typeface="Poppins"/>
            </a:endParaRPr>
          </a:p>
          <a:p>
            <a:pPr indent="-304800" lvl="0" marL="457200" marR="0" rtl="0" algn="l">
              <a:lnSpc>
                <a:spcPct val="100000"/>
              </a:lnSpc>
              <a:spcBef>
                <a:spcPts val="0"/>
              </a:spcBef>
              <a:spcAft>
                <a:spcPts val="0"/>
              </a:spcAft>
              <a:buClr>
                <a:schemeClr val="dk1"/>
              </a:buClr>
              <a:buSzPts val="1200"/>
              <a:buFont typeface="Poppins"/>
              <a:buChar char="●"/>
            </a:pPr>
            <a:r>
              <a:rPr i="1" lang="it-IT" sz="1200">
                <a:solidFill>
                  <a:schemeClr val="dk1"/>
                </a:solidFill>
                <a:latin typeface="Poppins"/>
                <a:ea typeface="Poppins"/>
                <a:cs typeface="Poppins"/>
                <a:sym typeface="Poppins"/>
              </a:rPr>
              <a:t>C             = 4.641588833612782</a:t>
            </a:r>
            <a:endParaRPr i="1" sz="1200">
              <a:solidFill>
                <a:schemeClr val="dk1"/>
              </a:solidFill>
              <a:latin typeface="Poppins"/>
              <a:ea typeface="Poppins"/>
              <a:cs typeface="Poppins"/>
              <a:sym typeface="Poppins"/>
            </a:endParaRPr>
          </a:p>
          <a:p>
            <a:pPr indent="-304800" lvl="0" marL="457200" marR="0" rtl="0" algn="l">
              <a:lnSpc>
                <a:spcPct val="100000"/>
              </a:lnSpc>
              <a:spcBef>
                <a:spcPts val="0"/>
              </a:spcBef>
              <a:spcAft>
                <a:spcPts val="0"/>
              </a:spcAft>
              <a:buClr>
                <a:schemeClr val="dk1"/>
              </a:buClr>
              <a:buSzPts val="1200"/>
              <a:buFont typeface="Poppins"/>
              <a:buChar char="●"/>
            </a:pPr>
            <a:r>
              <a:rPr i="1" lang="it-IT" sz="1200">
                <a:solidFill>
                  <a:schemeClr val="dk1"/>
                </a:solidFill>
                <a:latin typeface="Poppins"/>
                <a:ea typeface="Poppins"/>
                <a:cs typeface="Poppins"/>
                <a:sym typeface="Poppins"/>
              </a:rPr>
              <a:t>Gamma = 0.021544346900318846</a:t>
            </a:r>
            <a:endParaRPr b="0" i="0" sz="850" u="none" cap="none" strike="noStrike">
              <a:solidFill>
                <a:srgbClr val="212121"/>
              </a:solidFill>
              <a:highlight>
                <a:srgbClr val="FFFFFF"/>
              </a:highlight>
              <a:latin typeface="Courier New"/>
              <a:ea typeface="Courier New"/>
              <a:cs typeface="Courier New"/>
              <a:sym typeface="Courier New"/>
            </a:endParaRPr>
          </a:p>
        </p:txBody>
      </p:sp>
      <p:sp>
        <p:nvSpPr>
          <p:cNvPr id="291" name="Google Shape;291;p12"/>
          <p:cNvSpPr txBox="1"/>
          <p:nvPr/>
        </p:nvSpPr>
        <p:spPr>
          <a:xfrm>
            <a:off x="422027" y="1313933"/>
            <a:ext cx="4395300" cy="3500100"/>
          </a:xfrm>
          <a:prstGeom prst="rect">
            <a:avLst/>
          </a:prstGeom>
          <a:noFill/>
          <a:ln>
            <a:noFill/>
          </a:ln>
        </p:spPr>
        <p:txBody>
          <a:bodyPr anchorCtr="0" anchor="t" bIns="91425" lIns="91425" spcFirstLastPara="1" rIns="91425" wrap="square" tIns="91425">
            <a:spAutoFit/>
          </a:bodyPr>
          <a:lstStyle/>
          <a:p>
            <a:pPr indent="0" lvl="0" marL="0" rtl="0" algn="l">
              <a:spcBef>
                <a:spcPts val="500"/>
              </a:spcBef>
              <a:spcAft>
                <a:spcPts val="0"/>
              </a:spcAft>
              <a:buClr>
                <a:srgbClr val="000000"/>
              </a:buClr>
              <a:buSzPts val="1400"/>
              <a:buFont typeface="Arial"/>
              <a:buNone/>
            </a:pPr>
            <a:r>
              <a:rPr b="1" i="1" lang="it-IT">
                <a:solidFill>
                  <a:schemeClr val="dk1"/>
                </a:solidFill>
                <a:latin typeface="Poppins"/>
                <a:ea typeface="Poppins"/>
                <a:cs typeface="Poppins"/>
                <a:sym typeface="Poppins"/>
              </a:rPr>
              <a:t>Gamma</a:t>
            </a:r>
            <a:r>
              <a:rPr lang="it-IT">
                <a:solidFill>
                  <a:schemeClr val="dk1"/>
                </a:solidFill>
                <a:latin typeface="Poppins"/>
                <a:ea typeface="Poppins"/>
                <a:cs typeface="Poppins"/>
                <a:sym typeface="Poppins"/>
              </a:rPr>
              <a:t>: </a:t>
            </a:r>
            <a:r>
              <a:rPr lang="it-IT" sz="1200">
                <a:solidFill>
                  <a:srgbClr val="212121"/>
                </a:solidFill>
                <a:highlight>
                  <a:schemeClr val="lt1"/>
                </a:highlight>
                <a:latin typeface="Poppins"/>
                <a:ea typeface="Poppins"/>
                <a:cs typeface="Poppins"/>
                <a:sym typeface="Poppins"/>
              </a:rPr>
              <a:t>Influences the shape of the decision boundary.</a:t>
            </a:r>
            <a:endParaRPr sz="1200">
              <a:solidFill>
                <a:schemeClr val="dk1"/>
              </a:solidFill>
              <a:latin typeface="Poppins"/>
              <a:ea typeface="Poppins"/>
              <a:cs typeface="Poppins"/>
              <a:sym typeface="Poppins"/>
            </a:endParaRPr>
          </a:p>
          <a:p>
            <a:pPr indent="-304800" lvl="0" marL="457200" rtl="0" algn="l">
              <a:lnSpc>
                <a:spcPct val="115000"/>
              </a:lnSpc>
              <a:spcBef>
                <a:spcPts val="600"/>
              </a:spcBef>
              <a:spcAft>
                <a:spcPts val="0"/>
              </a:spcAft>
              <a:buClr>
                <a:srgbClr val="212121"/>
              </a:buClr>
              <a:buSzPts val="1200"/>
              <a:buFont typeface="Poppins"/>
              <a:buChar char="●"/>
            </a:pPr>
            <a:r>
              <a:rPr i="1" lang="it-IT" sz="1200">
                <a:solidFill>
                  <a:srgbClr val="212121"/>
                </a:solidFill>
                <a:highlight>
                  <a:schemeClr val="lt1"/>
                </a:highlight>
                <a:latin typeface="Poppins"/>
                <a:ea typeface="Poppins"/>
                <a:cs typeface="Poppins"/>
                <a:sym typeface="Poppins"/>
              </a:rPr>
              <a:t>Small gamma</a:t>
            </a:r>
            <a:r>
              <a:rPr lang="it-IT" sz="1200">
                <a:solidFill>
                  <a:srgbClr val="212121"/>
                </a:solidFill>
                <a:highlight>
                  <a:schemeClr val="lt1"/>
                </a:highlight>
                <a:latin typeface="Poppins"/>
                <a:ea typeface="Poppins"/>
                <a:cs typeface="Poppins"/>
                <a:sym typeface="Poppins"/>
              </a:rPr>
              <a:t>: decision boundary remains relatively smooth.</a:t>
            </a:r>
            <a:endParaRPr sz="1200">
              <a:solidFill>
                <a:srgbClr val="212121"/>
              </a:solidFill>
              <a:highlight>
                <a:schemeClr val="lt1"/>
              </a:highlight>
              <a:latin typeface="Poppins"/>
              <a:ea typeface="Poppins"/>
              <a:cs typeface="Poppins"/>
              <a:sym typeface="Poppins"/>
            </a:endParaRPr>
          </a:p>
          <a:p>
            <a:pPr indent="-304800" lvl="0" marL="457200" rtl="0" algn="l">
              <a:lnSpc>
                <a:spcPct val="115000"/>
              </a:lnSpc>
              <a:spcBef>
                <a:spcPts val="600"/>
              </a:spcBef>
              <a:spcAft>
                <a:spcPts val="0"/>
              </a:spcAft>
              <a:buClr>
                <a:srgbClr val="212121"/>
              </a:buClr>
              <a:buSzPts val="1200"/>
              <a:buFont typeface="Poppins"/>
              <a:buChar char="●"/>
            </a:pPr>
            <a:r>
              <a:rPr i="1" lang="it-IT" sz="1200">
                <a:solidFill>
                  <a:srgbClr val="212121"/>
                </a:solidFill>
                <a:highlight>
                  <a:schemeClr val="lt1"/>
                </a:highlight>
                <a:latin typeface="Poppins"/>
                <a:ea typeface="Poppins"/>
                <a:cs typeface="Poppins"/>
                <a:sym typeface="Poppins"/>
              </a:rPr>
              <a:t>Large gamma</a:t>
            </a:r>
            <a:r>
              <a:rPr lang="it-IT" sz="1200">
                <a:solidFill>
                  <a:srgbClr val="212121"/>
                </a:solidFill>
                <a:highlight>
                  <a:schemeClr val="lt1"/>
                </a:highlight>
                <a:latin typeface="Poppins"/>
                <a:ea typeface="Poppins"/>
                <a:cs typeface="Poppins"/>
                <a:sym typeface="Poppins"/>
              </a:rPr>
              <a:t>: decision boundary bends and twists more to correctly classify the training points (overfitting).</a:t>
            </a:r>
            <a:endParaRPr sz="1200">
              <a:solidFill>
                <a:srgbClr val="212121"/>
              </a:solidFill>
              <a:highlight>
                <a:schemeClr val="lt1"/>
              </a:highlight>
              <a:latin typeface="Poppins"/>
              <a:ea typeface="Poppins"/>
              <a:cs typeface="Poppins"/>
              <a:sym typeface="Poppins"/>
            </a:endParaRPr>
          </a:p>
          <a:p>
            <a:pPr indent="0" lvl="0" marL="0" rtl="0" algn="l">
              <a:spcBef>
                <a:spcPts val="0"/>
              </a:spcBef>
              <a:spcAft>
                <a:spcPts val="0"/>
              </a:spcAft>
              <a:buClr>
                <a:srgbClr val="000000"/>
              </a:buClr>
              <a:buSzPts val="1400"/>
              <a:buFont typeface="Arial"/>
              <a:buNone/>
            </a:pPr>
            <a:r>
              <a:t/>
            </a:r>
            <a:endParaRPr b="1" i="1">
              <a:solidFill>
                <a:schemeClr val="dk1"/>
              </a:solidFill>
              <a:latin typeface="Poppins"/>
              <a:ea typeface="Poppins"/>
              <a:cs typeface="Poppins"/>
              <a:sym typeface="Poppins"/>
            </a:endParaRPr>
          </a:p>
          <a:p>
            <a:pPr indent="0" lvl="0" marL="0" rtl="0" algn="l">
              <a:spcBef>
                <a:spcPts val="0"/>
              </a:spcBef>
              <a:spcAft>
                <a:spcPts val="0"/>
              </a:spcAft>
              <a:buClr>
                <a:srgbClr val="000000"/>
              </a:buClr>
              <a:buSzPts val="1400"/>
              <a:buFont typeface="Arial"/>
              <a:buNone/>
            </a:pPr>
            <a:r>
              <a:rPr b="1" i="1" lang="it-IT">
                <a:solidFill>
                  <a:schemeClr val="dk1"/>
                </a:solidFill>
                <a:latin typeface="Poppins"/>
                <a:ea typeface="Poppins"/>
                <a:cs typeface="Poppins"/>
                <a:sym typeface="Poppins"/>
              </a:rPr>
              <a:t>C (Regularization Parameter)</a:t>
            </a:r>
            <a:r>
              <a:rPr lang="it-IT">
                <a:solidFill>
                  <a:schemeClr val="dk1"/>
                </a:solidFill>
                <a:latin typeface="Poppins"/>
                <a:ea typeface="Poppins"/>
                <a:cs typeface="Poppins"/>
                <a:sym typeface="Poppins"/>
              </a:rPr>
              <a:t>: </a:t>
            </a:r>
            <a:r>
              <a:rPr lang="it-IT" sz="1200">
                <a:solidFill>
                  <a:srgbClr val="212121"/>
                </a:solidFill>
                <a:highlight>
                  <a:schemeClr val="lt1"/>
                </a:highlight>
                <a:latin typeface="Poppins"/>
                <a:ea typeface="Poppins"/>
                <a:cs typeface="Poppins"/>
                <a:sym typeface="Poppins"/>
              </a:rPr>
              <a:t>Helps control the trade-off between maximizing the margin and minimizing the classification error.</a:t>
            </a:r>
            <a:endParaRPr sz="1200">
              <a:solidFill>
                <a:schemeClr val="dk1"/>
              </a:solidFill>
              <a:latin typeface="Poppins"/>
              <a:ea typeface="Poppins"/>
              <a:cs typeface="Poppins"/>
              <a:sym typeface="Poppins"/>
            </a:endParaRPr>
          </a:p>
          <a:p>
            <a:pPr indent="-304800" lvl="0" marL="457200" rtl="0" algn="l">
              <a:lnSpc>
                <a:spcPct val="115000"/>
              </a:lnSpc>
              <a:spcBef>
                <a:spcPts val="600"/>
              </a:spcBef>
              <a:spcAft>
                <a:spcPts val="0"/>
              </a:spcAft>
              <a:buClr>
                <a:srgbClr val="212121"/>
              </a:buClr>
              <a:buSzPts val="1200"/>
              <a:buFont typeface="Poppins"/>
              <a:buChar char="●"/>
            </a:pPr>
            <a:r>
              <a:rPr i="1" lang="it-IT" sz="1200">
                <a:solidFill>
                  <a:srgbClr val="212121"/>
                </a:solidFill>
                <a:highlight>
                  <a:schemeClr val="lt1"/>
                </a:highlight>
                <a:latin typeface="Poppins"/>
                <a:ea typeface="Poppins"/>
                <a:cs typeface="Poppins"/>
                <a:sym typeface="Poppins"/>
              </a:rPr>
              <a:t>Small C</a:t>
            </a:r>
            <a:r>
              <a:rPr lang="it-IT" sz="1200">
                <a:solidFill>
                  <a:srgbClr val="212121"/>
                </a:solidFill>
                <a:highlight>
                  <a:schemeClr val="lt1"/>
                </a:highlight>
                <a:latin typeface="Poppins"/>
                <a:ea typeface="Poppins"/>
                <a:cs typeface="Poppins"/>
                <a:sym typeface="Poppins"/>
              </a:rPr>
              <a:t>: larger margin, some misclassifications are tolerated.</a:t>
            </a:r>
            <a:endParaRPr sz="1200">
              <a:solidFill>
                <a:srgbClr val="212121"/>
              </a:solidFill>
              <a:highlight>
                <a:schemeClr val="lt1"/>
              </a:highlight>
              <a:latin typeface="Poppins"/>
              <a:ea typeface="Poppins"/>
              <a:cs typeface="Poppins"/>
              <a:sym typeface="Poppins"/>
            </a:endParaRPr>
          </a:p>
          <a:p>
            <a:pPr indent="-304800" lvl="0" marL="457200" rtl="0" algn="l">
              <a:lnSpc>
                <a:spcPct val="115000"/>
              </a:lnSpc>
              <a:spcBef>
                <a:spcPts val="0"/>
              </a:spcBef>
              <a:spcAft>
                <a:spcPts val="0"/>
              </a:spcAft>
              <a:buClr>
                <a:srgbClr val="212121"/>
              </a:buClr>
              <a:buSzPts val="1200"/>
              <a:buFont typeface="Poppins"/>
              <a:buChar char="●"/>
            </a:pPr>
            <a:r>
              <a:rPr i="1" lang="it-IT" sz="1200">
                <a:solidFill>
                  <a:srgbClr val="212121"/>
                </a:solidFill>
                <a:highlight>
                  <a:schemeClr val="lt1"/>
                </a:highlight>
                <a:latin typeface="Poppins"/>
                <a:ea typeface="Poppins"/>
                <a:cs typeface="Poppins"/>
                <a:sym typeface="Poppins"/>
              </a:rPr>
              <a:t>Large C</a:t>
            </a:r>
            <a:r>
              <a:rPr lang="it-IT" sz="1200">
                <a:solidFill>
                  <a:srgbClr val="212121"/>
                </a:solidFill>
                <a:highlight>
                  <a:schemeClr val="lt1"/>
                </a:highlight>
                <a:latin typeface="Poppins"/>
                <a:ea typeface="Poppins"/>
                <a:cs typeface="Poppins"/>
                <a:sym typeface="Poppins"/>
              </a:rPr>
              <a:t>: smaller margin, tries to correctly classify more points.</a:t>
            </a:r>
            <a:endParaRPr b="0" i="0" sz="1200" u="none" cap="none" strike="noStrike">
              <a:solidFill>
                <a:schemeClr val="dk1"/>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1"/>
          <p:cNvSpPr txBox="1"/>
          <p:nvPr>
            <p:ph idx="1" type="body"/>
          </p:nvPr>
        </p:nvSpPr>
        <p:spPr>
          <a:xfrm>
            <a:off x="2710775" y="1422975"/>
            <a:ext cx="5250900" cy="29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a:t>SVM limit s that it works only with binary problem.</a:t>
            </a:r>
            <a:endParaRPr/>
          </a:p>
          <a:p>
            <a:pPr indent="0" lvl="0" marL="0" rtl="0" algn="l">
              <a:spcBef>
                <a:spcPts val="0"/>
              </a:spcBef>
              <a:spcAft>
                <a:spcPts val="0"/>
              </a:spcAft>
              <a:buNone/>
            </a:pPr>
            <a:r>
              <a:rPr lang="it-IT"/>
              <a:t>For multiclass classification the idea is to break down the problem into multiple binary classification problems.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i="1" lang="it-IT"/>
              <a:t>One-vs-Rest (OvR)</a:t>
            </a:r>
            <a:r>
              <a:rPr lang="it-IT"/>
              <a:t> approach: here the breakdown </a:t>
            </a:r>
            <a:endParaRPr/>
          </a:p>
          <a:p>
            <a:pPr indent="0" lvl="0" marL="139700" rtl="0" algn="l">
              <a:spcBef>
                <a:spcPts val="0"/>
              </a:spcBef>
              <a:spcAft>
                <a:spcPts val="0"/>
              </a:spcAft>
              <a:buClr>
                <a:srgbClr val="000000"/>
              </a:buClr>
              <a:buSzPts val="1400"/>
              <a:buFont typeface="Arial"/>
              <a:buNone/>
            </a:pPr>
            <a:r>
              <a:rPr lang="it-IT"/>
              <a:t>is set to a binary classifier per each class.</a:t>
            </a:r>
            <a:endParaRPr/>
          </a:p>
          <a:p>
            <a:pPr indent="0" lvl="0" marL="139700" rtl="0" algn="l">
              <a:spcBef>
                <a:spcPts val="0"/>
              </a:spcBef>
              <a:spcAft>
                <a:spcPts val="0"/>
              </a:spcAft>
              <a:buClr>
                <a:srgbClr val="000000"/>
              </a:buClr>
              <a:buSzPts val="1400"/>
              <a:buFont typeface="Arial"/>
              <a:buNone/>
            </a:pPr>
            <a:r>
              <a:t/>
            </a:r>
            <a:endParaRPr/>
          </a:p>
          <a:p>
            <a:pPr indent="0" lvl="0" marL="139700" rtl="0" algn="ctr">
              <a:spcBef>
                <a:spcPts val="0"/>
              </a:spcBef>
              <a:spcAft>
                <a:spcPts val="0"/>
              </a:spcAft>
              <a:buClr>
                <a:srgbClr val="000000"/>
              </a:buClr>
              <a:buSzPts val="1400"/>
              <a:buFont typeface="Arial"/>
              <a:buNone/>
            </a:pPr>
            <a:r>
              <a:rPr i="1" lang="it-IT"/>
              <a:t>c </a:t>
            </a:r>
            <a:r>
              <a:rPr lang="it-IT"/>
              <a:t>- binary classification problems</a:t>
            </a:r>
            <a:endParaRPr/>
          </a:p>
          <a:p>
            <a:pPr indent="0" lvl="0" marL="0" rtl="0" algn="l">
              <a:lnSpc>
                <a:spcPct val="100000"/>
              </a:lnSpc>
              <a:spcBef>
                <a:spcPts val="0"/>
              </a:spcBef>
              <a:spcAft>
                <a:spcPts val="0"/>
              </a:spcAft>
              <a:buClr>
                <a:schemeClr val="dk1"/>
              </a:buClr>
              <a:buSzPts val="1100"/>
              <a:buFont typeface="Arial"/>
              <a:buNone/>
            </a:pPr>
            <a:r>
              <a:t/>
            </a:r>
            <a:endParaRPr/>
          </a:p>
          <a:p>
            <a:pPr indent="-317500" lvl="0" marL="457200" rtl="0" algn="l">
              <a:lnSpc>
                <a:spcPct val="100000"/>
              </a:lnSpc>
              <a:spcBef>
                <a:spcPts val="0"/>
              </a:spcBef>
              <a:spcAft>
                <a:spcPts val="0"/>
              </a:spcAft>
              <a:buSzPts val="1400"/>
              <a:buChar char="●"/>
            </a:pPr>
            <a:r>
              <a:rPr b="1" i="1" lang="it-IT"/>
              <a:t>One-vs-One (OvO)</a:t>
            </a:r>
            <a:r>
              <a:rPr lang="it-IT"/>
              <a:t> approach: here the breakdown </a:t>
            </a:r>
            <a:endParaRPr/>
          </a:p>
          <a:p>
            <a:pPr indent="0" lvl="0" marL="139700" rtl="0" algn="l">
              <a:lnSpc>
                <a:spcPct val="100000"/>
              </a:lnSpc>
              <a:spcBef>
                <a:spcPts val="0"/>
              </a:spcBef>
              <a:spcAft>
                <a:spcPts val="0"/>
              </a:spcAft>
              <a:buSzPts val="1400"/>
              <a:buNone/>
            </a:pPr>
            <a:r>
              <a:rPr lang="it-IT"/>
              <a:t>is set to a binary classifier per each pair of classes.</a:t>
            </a:r>
            <a:endParaRPr/>
          </a:p>
          <a:p>
            <a:pPr indent="0" lvl="0" marL="139700" rtl="0" algn="l">
              <a:lnSpc>
                <a:spcPct val="100000"/>
              </a:lnSpc>
              <a:spcBef>
                <a:spcPts val="0"/>
              </a:spcBef>
              <a:spcAft>
                <a:spcPts val="0"/>
              </a:spcAft>
              <a:buSzPts val="1400"/>
              <a:buNone/>
            </a:pPr>
            <a:r>
              <a:t/>
            </a:r>
            <a:endParaRPr/>
          </a:p>
          <a:p>
            <a:pPr indent="0" lvl="0" marL="139700" rtl="0" algn="ctr">
              <a:lnSpc>
                <a:spcPct val="100000"/>
              </a:lnSpc>
              <a:spcBef>
                <a:spcPts val="0"/>
              </a:spcBef>
              <a:spcAft>
                <a:spcPts val="0"/>
              </a:spcAft>
              <a:buSzPts val="1400"/>
              <a:buNone/>
            </a:pPr>
            <a:r>
              <a:rPr lang="it-IT"/>
              <a:t> - </a:t>
            </a:r>
            <a:r>
              <a:rPr lang="it-IT"/>
              <a:t>binary classification problems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97" name="Google Shape;297;p11"/>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200"/>
              <a:buNone/>
            </a:pPr>
            <a:r>
              <a:rPr lang="it-IT"/>
              <a:t>Decision Functions</a:t>
            </a:r>
            <a:endParaRPr/>
          </a:p>
          <a:p>
            <a:pPr indent="0" lvl="0" marL="0" rtl="0" algn="l">
              <a:lnSpc>
                <a:spcPct val="100000"/>
              </a:lnSpc>
              <a:spcBef>
                <a:spcPts val="0"/>
              </a:spcBef>
              <a:spcAft>
                <a:spcPts val="0"/>
              </a:spcAft>
              <a:buSzPts val="3200"/>
              <a:buNone/>
            </a:pPr>
            <a:r>
              <a:t/>
            </a:r>
            <a:endParaRPr/>
          </a:p>
        </p:txBody>
      </p:sp>
      <p:pic>
        <p:nvPicPr>
          <p:cNvPr id="298" name="Google Shape;298;p11"/>
          <p:cNvPicPr preferRelativeResize="0"/>
          <p:nvPr/>
        </p:nvPicPr>
        <p:blipFill rotWithShape="1">
          <a:blip r:embed="rId3">
            <a:alphaModFix/>
          </a:blip>
          <a:srcRect b="0" l="0" r="0" t="0"/>
          <a:stretch/>
        </p:blipFill>
        <p:spPr>
          <a:xfrm>
            <a:off x="580975" y="2967975"/>
            <a:ext cx="2249175" cy="1993425"/>
          </a:xfrm>
          <a:prstGeom prst="rect">
            <a:avLst/>
          </a:prstGeom>
          <a:noFill/>
          <a:ln>
            <a:noFill/>
          </a:ln>
        </p:spPr>
      </p:pic>
      <p:pic>
        <p:nvPicPr>
          <p:cNvPr id="299" name="Google Shape;299;p11"/>
          <p:cNvPicPr preferRelativeResize="0"/>
          <p:nvPr/>
        </p:nvPicPr>
        <p:blipFill rotWithShape="1">
          <a:blip r:embed="rId4">
            <a:alphaModFix/>
          </a:blip>
          <a:srcRect b="0" l="0" r="0" t="0"/>
          <a:stretch/>
        </p:blipFill>
        <p:spPr>
          <a:xfrm>
            <a:off x="497250" y="1105787"/>
            <a:ext cx="2213525" cy="1931700"/>
          </a:xfrm>
          <a:prstGeom prst="rect">
            <a:avLst/>
          </a:prstGeom>
          <a:noFill/>
          <a:ln>
            <a:noFill/>
          </a:ln>
        </p:spPr>
      </p:pic>
      <p:sp>
        <p:nvSpPr>
          <p:cNvPr id="300" name="Google Shape;300;p11"/>
          <p:cNvSpPr txBox="1"/>
          <p:nvPr/>
        </p:nvSpPr>
        <p:spPr>
          <a:xfrm>
            <a:off x="1559275" y="3093475"/>
            <a:ext cx="5865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1" lang="it-IT" sz="900" u="none" cap="none" strike="noStrike">
                <a:solidFill>
                  <a:schemeClr val="dk1"/>
                </a:solidFill>
                <a:latin typeface="Poppins"/>
                <a:ea typeface="Poppins"/>
                <a:cs typeface="Poppins"/>
                <a:sym typeface="Poppins"/>
              </a:rPr>
              <a:t>‘ovo’</a:t>
            </a:r>
            <a:endParaRPr b="1" i="1" sz="900" u="none" cap="none" strike="noStrike">
              <a:solidFill>
                <a:schemeClr val="dk1"/>
              </a:solidFill>
              <a:latin typeface="Poppins"/>
              <a:ea typeface="Poppins"/>
              <a:cs typeface="Poppins"/>
              <a:sym typeface="Poppins"/>
            </a:endParaRPr>
          </a:p>
        </p:txBody>
      </p:sp>
      <p:sp>
        <p:nvSpPr>
          <p:cNvPr id="301" name="Google Shape;301;p11"/>
          <p:cNvSpPr txBox="1"/>
          <p:nvPr/>
        </p:nvSpPr>
        <p:spPr>
          <a:xfrm>
            <a:off x="1412313" y="1186975"/>
            <a:ext cx="5865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1" lang="it-IT" sz="900" u="none" cap="none" strike="noStrike">
                <a:solidFill>
                  <a:schemeClr val="dk1"/>
                </a:solidFill>
                <a:latin typeface="Poppins"/>
                <a:ea typeface="Poppins"/>
                <a:cs typeface="Poppins"/>
                <a:sym typeface="Poppins"/>
              </a:rPr>
              <a:t>‘ovr’</a:t>
            </a:r>
            <a:endParaRPr b="1" i="1" sz="900" u="none" cap="none" strike="noStrike">
              <a:solidFill>
                <a:schemeClr val="dk1"/>
              </a:solidFill>
              <a:latin typeface="Poppins"/>
              <a:ea typeface="Poppins"/>
              <a:cs typeface="Poppins"/>
              <a:sym typeface="Poppins"/>
            </a:endParaRPr>
          </a:p>
        </p:txBody>
      </p:sp>
      <p:pic>
        <p:nvPicPr>
          <p:cNvPr id="302" name="Google Shape;302;p11"/>
          <p:cNvPicPr preferRelativeResize="0"/>
          <p:nvPr/>
        </p:nvPicPr>
        <p:blipFill>
          <a:blip r:embed="rId5">
            <a:alphaModFix/>
          </a:blip>
          <a:stretch>
            <a:fillRect/>
          </a:stretch>
        </p:blipFill>
        <p:spPr>
          <a:xfrm>
            <a:off x="3436797" y="3972875"/>
            <a:ext cx="521275" cy="403125"/>
          </a:xfrm>
          <a:prstGeom prst="rect">
            <a:avLst/>
          </a:prstGeom>
          <a:noFill/>
          <a:ln>
            <a:noFill/>
          </a:ln>
        </p:spPr>
      </p:pic>
      <p:sp>
        <p:nvSpPr>
          <p:cNvPr id="303" name="Google Shape;303;p11"/>
          <p:cNvSpPr txBox="1"/>
          <p:nvPr/>
        </p:nvSpPr>
        <p:spPr>
          <a:xfrm>
            <a:off x="6964350" y="671725"/>
            <a:ext cx="18342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1200">
                <a:solidFill>
                  <a:schemeClr val="dk1"/>
                </a:solidFill>
                <a:latin typeface="Poppins"/>
                <a:ea typeface="Poppins"/>
                <a:cs typeface="Poppins"/>
                <a:sym typeface="Poppins"/>
              </a:rPr>
              <a:t>c = n° of classes = 4</a:t>
            </a:r>
            <a:endParaRPr sz="1200">
              <a:solidFill>
                <a:schemeClr val="dk1"/>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3"/>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it-IT"/>
              <a:t>Model</a:t>
            </a:r>
            <a:endParaRPr/>
          </a:p>
        </p:txBody>
      </p:sp>
      <p:sp>
        <p:nvSpPr>
          <p:cNvPr id="309" name="Google Shape;309;p13"/>
          <p:cNvSpPr txBox="1"/>
          <p:nvPr/>
        </p:nvSpPr>
        <p:spPr>
          <a:xfrm>
            <a:off x="140200" y="1651775"/>
            <a:ext cx="5301300" cy="15585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it-IT" sz="1050" u="none" cap="none" strike="noStrike">
                <a:solidFill>
                  <a:srgbClr val="000000"/>
                </a:solidFill>
                <a:highlight>
                  <a:srgbClr val="F7F7F7"/>
                </a:highlight>
                <a:latin typeface="Courier New"/>
                <a:ea typeface="Courier New"/>
                <a:cs typeface="Courier New"/>
                <a:sym typeface="Courier New"/>
              </a:rPr>
              <a:t>M = SVC(C                       = H.best_params_[</a:t>
            </a:r>
            <a:r>
              <a:rPr b="0" i="0" lang="it-IT" sz="1050" u="none" cap="none" strike="noStrike">
                <a:solidFill>
                  <a:srgbClr val="A31515"/>
                </a:solidFill>
                <a:highlight>
                  <a:srgbClr val="F7F7F7"/>
                </a:highlight>
                <a:latin typeface="Courier New"/>
                <a:ea typeface="Courier New"/>
                <a:cs typeface="Courier New"/>
                <a:sym typeface="Courier New"/>
              </a:rPr>
              <a:t>'C'</a:t>
            </a:r>
            <a:r>
              <a:rPr b="0" i="0" lang="it-IT" sz="1050" u="none" cap="none" strike="noStrike">
                <a:solidFill>
                  <a:srgbClr val="000000"/>
                </a:solidFill>
                <a:highlight>
                  <a:srgbClr val="F7F7F7"/>
                </a:highlight>
                <a:latin typeface="Courier New"/>
                <a:ea typeface="Courier New"/>
                <a:cs typeface="Courier New"/>
                <a:sym typeface="Courier New"/>
              </a:rPr>
              <a:t>],</a:t>
            </a:r>
            <a:endParaRPr b="0" i="0" sz="105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it-IT" sz="1050" u="none" cap="none" strike="noStrike">
                <a:solidFill>
                  <a:srgbClr val="000000"/>
                </a:solidFill>
                <a:highlight>
                  <a:srgbClr val="F7F7F7"/>
                </a:highlight>
                <a:latin typeface="Courier New"/>
                <a:ea typeface="Courier New"/>
                <a:cs typeface="Courier New"/>
                <a:sym typeface="Courier New"/>
              </a:rPr>
              <a:t>        kernel                  = </a:t>
            </a:r>
            <a:r>
              <a:rPr b="0" i="0" lang="it-IT" sz="1050" u="none" cap="none" strike="noStrike">
                <a:solidFill>
                  <a:srgbClr val="A31515"/>
                </a:solidFill>
                <a:highlight>
                  <a:srgbClr val="F7F7F7"/>
                </a:highlight>
                <a:latin typeface="Courier New"/>
                <a:ea typeface="Courier New"/>
                <a:cs typeface="Courier New"/>
                <a:sym typeface="Courier New"/>
              </a:rPr>
              <a:t>'rbf'</a:t>
            </a:r>
            <a:r>
              <a:rPr b="0" i="0" lang="it-IT" sz="1050" u="none" cap="none" strike="noStrike">
                <a:solidFill>
                  <a:srgbClr val="000000"/>
                </a:solidFill>
                <a:highlight>
                  <a:srgbClr val="F7F7F7"/>
                </a:highlight>
                <a:latin typeface="Courier New"/>
                <a:ea typeface="Courier New"/>
                <a:cs typeface="Courier New"/>
                <a:sym typeface="Courier New"/>
              </a:rPr>
              <a:t>,</a:t>
            </a:r>
            <a:endParaRPr b="0" i="0" sz="105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it-IT" sz="1050" u="none" cap="none" strike="noStrike">
                <a:solidFill>
                  <a:srgbClr val="000000"/>
                </a:solidFill>
                <a:highlight>
                  <a:srgbClr val="F7F7F7"/>
                </a:highlight>
                <a:latin typeface="Courier New"/>
                <a:ea typeface="Courier New"/>
                <a:cs typeface="Courier New"/>
                <a:sym typeface="Courier New"/>
              </a:rPr>
              <a:t>        gamma                   = H.best_params_[</a:t>
            </a:r>
            <a:r>
              <a:rPr b="0" i="0" lang="it-IT" sz="1050" u="none" cap="none" strike="noStrike">
                <a:solidFill>
                  <a:srgbClr val="A31515"/>
                </a:solidFill>
                <a:highlight>
                  <a:srgbClr val="F7F7F7"/>
                </a:highlight>
                <a:latin typeface="Courier New"/>
                <a:ea typeface="Courier New"/>
                <a:cs typeface="Courier New"/>
                <a:sym typeface="Courier New"/>
              </a:rPr>
              <a:t>'gamma'</a:t>
            </a:r>
            <a:r>
              <a:rPr b="0" i="0" lang="it-IT" sz="1050" u="none" cap="none" strike="noStrike">
                <a:solidFill>
                  <a:srgbClr val="000000"/>
                </a:solidFill>
                <a:highlight>
                  <a:srgbClr val="F7F7F7"/>
                </a:highlight>
                <a:latin typeface="Courier New"/>
                <a:ea typeface="Courier New"/>
                <a:cs typeface="Courier New"/>
                <a:sym typeface="Courier New"/>
              </a:rPr>
              <a:t>],</a:t>
            </a:r>
            <a:endParaRPr b="0" i="0" sz="105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it-IT" sz="1050" u="none" cap="none" strike="noStrike">
                <a:solidFill>
                  <a:srgbClr val="000000"/>
                </a:solidFill>
                <a:highlight>
                  <a:srgbClr val="F7F7F7"/>
                </a:highlight>
                <a:latin typeface="Courier New"/>
                <a:ea typeface="Courier New"/>
                <a:cs typeface="Courier New"/>
                <a:sym typeface="Courier New"/>
              </a:rPr>
              <a:t>        decision_function_shape = </a:t>
            </a:r>
            <a:r>
              <a:rPr b="0" i="0" lang="it-IT" sz="1050" u="none" cap="none" strike="noStrike">
                <a:solidFill>
                  <a:srgbClr val="A31515"/>
                </a:solidFill>
                <a:highlight>
                  <a:srgbClr val="F7F7F7"/>
                </a:highlight>
                <a:latin typeface="Courier New"/>
                <a:ea typeface="Courier New"/>
                <a:cs typeface="Courier New"/>
                <a:sym typeface="Courier New"/>
              </a:rPr>
              <a:t>'ovr'</a:t>
            </a:r>
            <a:r>
              <a:rPr b="0" i="0" lang="it-IT" sz="1050" u="none" cap="none" strike="noStrike">
                <a:solidFill>
                  <a:srgbClr val="000000"/>
                </a:solidFill>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IT" sz="1050">
                <a:highlight>
                  <a:srgbClr val="F7F7F7"/>
                </a:highlight>
                <a:latin typeface="Courier New"/>
                <a:ea typeface="Courier New"/>
                <a:cs typeface="Courier New"/>
                <a:sym typeface="Courier New"/>
              </a:rPr>
              <a:t>M.fit(X_train_s, Y_train)</a:t>
            </a:r>
            <a:endParaRPr sz="1050">
              <a:highlight>
                <a:srgbClr val="F7F7F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pic>
        <p:nvPicPr>
          <p:cNvPr id="310" name="Google Shape;310;p13"/>
          <p:cNvPicPr preferRelativeResize="0"/>
          <p:nvPr/>
        </p:nvPicPr>
        <p:blipFill>
          <a:blip r:embed="rId3">
            <a:alphaModFix/>
          </a:blip>
          <a:stretch>
            <a:fillRect/>
          </a:stretch>
        </p:blipFill>
        <p:spPr>
          <a:xfrm>
            <a:off x="5229200" y="1347600"/>
            <a:ext cx="3914800" cy="3250675"/>
          </a:xfrm>
          <a:prstGeom prst="rect">
            <a:avLst/>
          </a:prstGeom>
          <a:noFill/>
          <a:ln>
            <a:noFill/>
          </a:ln>
        </p:spPr>
      </p:pic>
      <p:pic>
        <p:nvPicPr>
          <p:cNvPr id="311" name="Google Shape;311;p13"/>
          <p:cNvPicPr preferRelativeResize="0"/>
          <p:nvPr/>
        </p:nvPicPr>
        <p:blipFill>
          <a:blip r:embed="rId4">
            <a:alphaModFix/>
          </a:blip>
          <a:stretch>
            <a:fillRect/>
          </a:stretch>
        </p:blipFill>
        <p:spPr>
          <a:xfrm>
            <a:off x="0" y="3322185"/>
            <a:ext cx="5156300" cy="5534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bfbb967b8e_0_172"/>
          <p:cNvSpPr txBox="1"/>
          <p:nvPr>
            <p:ph type="title"/>
          </p:nvPr>
        </p:nvSpPr>
        <p:spPr>
          <a:xfrm>
            <a:off x="720000" y="374325"/>
            <a:ext cx="77040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it-IT"/>
              <a:t>Decision Trees </a:t>
            </a:r>
            <a:endParaRPr/>
          </a:p>
        </p:txBody>
      </p:sp>
      <p:sp>
        <p:nvSpPr>
          <p:cNvPr id="317" name="Google Shape;317;g2bfbb967b8e_0_172"/>
          <p:cNvSpPr txBox="1"/>
          <p:nvPr/>
        </p:nvSpPr>
        <p:spPr>
          <a:xfrm>
            <a:off x="776250" y="1452738"/>
            <a:ext cx="7591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t-IT" sz="1400" u="none" cap="none" strike="noStrike">
                <a:solidFill>
                  <a:srgbClr val="000000"/>
                </a:solidFill>
                <a:latin typeface="Poppins"/>
                <a:ea typeface="Poppins"/>
                <a:cs typeface="Poppins"/>
                <a:sym typeface="Poppins"/>
              </a:rPr>
              <a:t>A tree-shaped diagram that illustrates series of events leading to certain decisions</a:t>
            </a:r>
            <a:endParaRPr/>
          </a:p>
        </p:txBody>
      </p:sp>
      <p:pic>
        <p:nvPicPr>
          <p:cNvPr id="318" name="Google Shape;318;g2bfbb967b8e_0_172"/>
          <p:cNvPicPr preferRelativeResize="0"/>
          <p:nvPr/>
        </p:nvPicPr>
        <p:blipFill>
          <a:blip r:embed="rId3">
            <a:alphaModFix/>
          </a:blip>
          <a:stretch>
            <a:fillRect/>
          </a:stretch>
        </p:blipFill>
        <p:spPr>
          <a:xfrm>
            <a:off x="293525" y="2226350"/>
            <a:ext cx="3556975" cy="1917600"/>
          </a:xfrm>
          <a:prstGeom prst="rect">
            <a:avLst/>
          </a:prstGeom>
          <a:noFill/>
          <a:ln>
            <a:noFill/>
          </a:ln>
        </p:spPr>
      </p:pic>
      <p:sp>
        <p:nvSpPr>
          <p:cNvPr id="319" name="Google Shape;319;g2bfbb967b8e_0_172"/>
          <p:cNvSpPr txBox="1"/>
          <p:nvPr/>
        </p:nvSpPr>
        <p:spPr>
          <a:xfrm>
            <a:off x="3965225" y="2288600"/>
            <a:ext cx="4806600" cy="1793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600"/>
              </a:spcBef>
              <a:spcAft>
                <a:spcPts val="0"/>
              </a:spcAft>
              <a:buClr>
                <a:srgbClr val="212121"/>
              </a:buClr>
              <a:buSzPts val="1200"/>
              <a:buFont typeface="Poppins"/>
              <a:buChar char="●"/>
            </a:pPr>
            <a:r>
              <a:rPr lang="it-IT">
                <a:latin typeface="Poppins"/>
                <a:ea typeface="Poppins"/>
                <a:cs typeface="Poppins"/>
                <a:sym typeface="Poppins"/>
              </a:rPr>
              <a:t>Each node represents a test on an attribute and each branch is an outcome of that test</a:t>
            </a:r>
            <a:endParaRPr/>
          </a:p>
          <a:p>
            <a:pPr indent="-304800" lvl="0" marL="457200" marR="0" rtl="0" algn="l">
              <a:lnSpc>
                <a:spcPct val="115000"/>
              </a:lnSpc>
              <a:spcBef>
                <a:spcPts val="600"/>
              </a:spcBef>
              <a:spcAft>
                <a:spcPts val="0"/>
              </a:spcAft>
              <a:buClr>
                <a:srgbClr val="212121"/>
              </a:buClr>
              <a:buSzPts val="1200"/>
              <a:buFont typeface="Poppins"/>
              <a:buChar char="●"/>
            </a:pPr>
            <a:r>
              <a:rPr lang="it-IT">
                <a:latin typeface="Poppins"/>
                <a:ea typeface="Poppins"/>
                <a:cs typeface="Poppins"/>
                <a:sym typeface="Poppins"/>
              </a:rPr>
              <a:t>Split the dataset in multiple sub-nodes, with the aim of maximizing the information gain and minimizing the entropy of the system</a:t>
            </a:r>
            <a:endParaRPr b="0" i="0" sz="1400" u="none" cap="none" strike="noStrike">
              <a:solidFill>
                <a:srgbClr val="000000"/>
              </a:solidFill>
              <a:highlight>
                <a:schemeClr val="lt1"/>
              </a:highlight>
              <a:latin typeface="Poppins"/>
              <a:ea typeface="Poppins"/>
              <a:cs typeface="Poppins"/>
              <a:sym typeface="Poppins"/>
            </a:endParaRPr>
          </a:p>
          <a:p>
            <a:pPr indent="-304800" lvl="0" marL="457200" marR="0" rtl="0" algn="l">
              <a:lnSpc>
                <a:spcPct val="115000"/>
              </a:lnSpc>
              <a:spcBef>
                <a:spcPts val="600"/>
              </a:spcBef>
              <a:spcAft>
                <a:spcPts val="0"/>
              </a:spcAft>
              <a:buClr>
                <a:srgbClr val="212121"/>
              </a:buClr>
              <a:buSzPts val="1200"/>
              <a:buFont typeface="Poppins"/>
              <a:buChar char="●"/>
            </a:pPr>
            <a:r>
              <a:rPr lang="it-IT">
                <a:latin typeface="Poppins"/>
                <a:ea typeface="Poppins"/>
                <a:cs typeface="Poppins"/>
                <a:sym typeface="Poppins"/>
              </a:rPr>
              <a:t>Problems: </a:t>
            </a:r>
            <a:r>
              <a:rPr b="1" lang="it-IT">
                <a:latin typeface="Poppins"/>
                <a:ea typeface="Poppins"/>
                <a:cs typeface="Poppins"/>
                <a:sym typeface="Poppins"/>
              </a:rPr>
              <a:t>data bias </a:t>
            </a:r>
            <a:r>
              <a:rPr lang="it-IT">
                <a:latin typeface="Poppins"/>
                <a:ea typeface="Poppins"/>
                <a:cs typeface="Poppins"/>
                <a:sym typeface="Poppins"/>
              </a:rPr>
              <a:t>and </a:t>
            </a:r>
            <a:r>
              <a:rPr b="1" lang="it-IT">
                <a:latin typeface="Poppins"/>
                <a:ea typeface="Poppins"/>
                <a:cs typeface="Poppins"/>
                <a:sym typeface="Poppins"/>
              </a:rPr>
              <a:t>overfitting</a:t>
            </a:r>
            <a:endParaRPr>
              <a:solidFill>
                <a:srgbClr val="161616"/>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6"/>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it-IT"/>
              <a:t>Random Forest</a:t>
            </a:r>
            <a:endParaRPr/>
          </a:p>
        </p:txBody>
      </p:sp>
      <p:pic>
        <p:nvPicPr>
          <p:cNvPr id="325" name="Google Shape;325;p16"/>
          <p:cNvPicPr preferRelativeResize="0"/>
          <p:nvPr/>
        </p:nvPicPr>
        <p:blipFill rotWithShape="1">
          <a:blip r:embed="rId3">
            <a:alphaModFix/>
          </a:blip>
          <a:srcRect b="0" l="0" r="0" t="0"/>
          <a:stretch/>
        </p:blipFill>
        <p:spPr>
          <a:xfrm>
            <a:off x="4705756" y="1879541"/>
            <a:ext cx="4016300" cy="2659324"/>
          </a:xfrm>
          <a:prstGeom prst="rect">
            <a:avLst/>
          </a:prstGeom>
          <a:noFill/>
          <a:ln>
            <a:noFill/>
          </a:ln>
        </p:spPr>
      </p:pic>
      <p:sp>
        <p:nvSpPr>
          <p:cNvPr id="326" name="Google Shape;326;p16"/>
          <p:cNvSpPr txBox="1"/>
          <p:nvPr/>
        </p:nvSpPr>
        <p:spPr>
          <a:xfrm>
            <a:off x="720000" y="2637413"/>
            <a:ext cx="3874500" cy="1143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None/>
            </a:pPr>
            <a:r>
              <a:rPr lang="it-IT">
                <a:latin typeface="Poppins"/>
                <a:ea typeface="Poppins"/>
                <a:cs typeface="Poppins"/>
                <a:sym typeface="Poppins"/>
              </a:rPr>
              <a:t>Instead of relying on a single decision tree for predictions, this algorithm constructs multiple trees, each trained on different subsets of the training data. </a:t>
            </a:r>
            <a:endParaRPr>
              <a:solidFill>
                <a:srgbClr val="161616"/>
              </a:solidFill>
              <a:latin typeface="Poppins"/>
              <a:ea typeface="Poppins"/>
              <a:cs typeface="Poppins"/>
              <a:sym typeface="Poppins"/>
            </a:endParaRPr>
          </a:p>
        </p:txBody>
      </p:sp>
      <p:sp>
        <p:nvSpPr>
          <p:cNvPr id="327" name="Google Shape;327;p16"/>
          <p:cNvSpPr txBox="1"/>
          <p:nvPr/>
        </p:nvSpPr>
        <p:spPr>
          <a:xfrm>
            <a:off x="514536" y="1275634"/>
            <a:ext cx="8115000" cy="328500"/>
          </a:xfrm>
          <a:prstGeom prst="rect">
            <a:avLst/>
          </a:prstGeom>
          <a:noFill/>
          <a:ln>
            <a:noFill/>
          </a:ln>
        </p:spPr>
        <p:txBody>
          <a:bodyPr anchorCtr="0" anchor="t" bIns="45700" lIns="91425" spcFirstLastPara="1" rIns="91425" wrap="square" tIns="45700">
            <a:spAutoFit/>
          </a:bodyPr>
          <a:lstStyle/>
          <a:p>
            <a:pPr indent="0" lvl="0" marL="152400" marR="0" rtl="0" algn="l">
              <a:lnSpc>
                <a:spcPct val="115000"/>
              </a:lnSpc>
              <a:spcBef>
                <a:spcPts val="0"/>
              </a:spcBef>
              <a:spcAft>
                <a:spcPts val="0"/>
              </a:spcAft>
              <a:buNone/>
            </a:pPr>
            <a:r>
              <a:rPr b="1" i="0" lang="it-IT" sz="1400" u="none" cap="none" strike="noStrike">
                <a:solidFill>
                  <a:srgbClr val="000000"/>
                </a:solidFill>
                <a:highlight>
                  <a:srgbClr val="FFFFFF"/>
                </a:highlight>
                <a:latin typeface="Poppins"/>
                <a:ea typeface="Poppins"/>
                <a:cs typeface="Poppins"/>
                <a:sym typeface="Poppins"/>
              </a:rPr>
              <a:t>Random Forest </a:t>
            </a:r>
            <a:r>
              <a:rPr b="0" i="0" lang="it-IT" sz="1400" u="none" cap="none" strike="noStrike">
                <a:solidFill>
                  <a:srgbClr val="000000"/>
                </a:solidFill>
                <a:highlight>
                  <a:srgbClr val="FFFFFF"/>
                </a:highlight>
                <a:latin typeface="Poppins"/>
                <a:ea typeface="Poppins"/>
                <a:cs typeface="Poppins"/>
                <a:sym typeface="Poppins"/>
              </a:rPr>
              <a:t>is a </a:t>
            </a:r>
            <a:r>
              <a:rPr b="1" i="0" lang="it-IT" sz="1400" u="none" cap="none" strike="noStrike">
                <a:solidFill>
                  <a:srgbClr val="000000"/>
                </a:solidFill>
                <a:highlight>
                  <a:srgbClr val="FFFFFF"/>
                </a:highlight>
                <a:latin typeface="Poppins"/>
                <a:ea typeface="Poppins"/>
                <a:cs typeface="Poppins"/>
                <a:sym typeface="Poppins"/>
              </a:rPr>
              <a:t>classification</a:t>
            </a:r>
            <a:r>
              <a:rPr b="0" i="0" lang="it-IT" sz="1400" u="none" cap="none" strike="noStrike">
                <a:solidFill>
                  <a:srgbClr val="000000"/>
                </a:solidFill>
                <a:highlight>
                  <a:srgbClr val="FFFFFF"/>
                </a:highlight>
                <a:latin typeface="Poppins"/>
                <a:ea typeface="Poppins"/>
                <a:cs typeface="Poppins"/>
                <a:sym typeface="Poppins"/>
              </a:rPr>
              <a:t> algorithm defined as an </a:t>
            </a:r>
            <a:r>
              <a:rPr b="1" i="0" lang="it-IT" sz="1400" u="none" cap="none" strike="noStrike">
                <a:solidFill>
                  <a:srgbClr val="000000"/>
                </a:solidFill>
                <a:highlight>
                  <a:srgbClr val="FFFFFF"/>
                </a:highlight>
                <a:latin typeface="Poppins"/>
                <a:ea typeface="Poppins"/>
                <a:cs typeface="Poppins"/>
                <a:sym typeface="Poppins"/>
              </a:rPr>
              <a:t>ensemble of decision trees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7"/>
          <p:cNvSpPr txBox="1"/>
          <p:nvPr>
            <p:ph idx="4294967295"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it-IT"/>
              <a:t>How does it work?</a:t>
            </a:r>
            <a:endParaRPr/>
          </a:p>
        </p:txBody>
      </p:sp>
      <p:sp>
        <p:nvSpPr>
          <p:cNvPr id="333" name="Google Shape;333;p17"/>
          <p:cNvSpPr txBox="1"/>
          <p:nvPr/>
        </p:nvSpPr>
        <p:spPr>
          <a:xfrm>
            <a:off x="768903" y="1747391"/>
            <a:ext cx="7606200" cy="240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it-IT" sz="1400" u="none" cap="none" strike="noStrike">
                <a:solidFill>
                  <a:srgbClr val="000000"/>
                </a:solidFill>
                <a:latin typeface="Poppins"/>
                <a:ea typeface="Poppins"/>
                <a:cs typeface="Poppins"/>
                <a:sym typeface="Poppins"/>
              </a:rPr>
              <a:t>Bagging</a:t>
            </a:r>
            <a:r>
              <a:rPr b="0" i="0" lang="it-IT" sz="1400" u="none" cap="none" strike="noStrike">
                <a:solidFill>
                  <a:srgbClr val="000000"/>
                </a:solidFill>
                <a:latin typeface="Poppins"/>
                <a:ea typeface="Poppins"/>
                <a:cs typeface="Poppins"/>
                <a:sym typeface="Poppins"/>
              </a:rPr>
              <a:t> (Bootstrap Aggregating): Create multiple datasets for training each decision tree. This involves </a:t>
            </a:r>
            <a:r>
              <a:rPr b="1" i="0" lang="it-IT" sz="1400" u="none" cap="none" strike="noStrike">
                <a:solidFill>
                  <a:srgbClr val="000000"/>
                </a:solidFill>
                <a:latin typeface="Poppins"/>
                <a:ea typeface="Poppins"/>
                <a:cs typeface="Poppins"/>
                <a:sym typeface="Poppins"/>
              </a:rPr>
              <a:t>randomly sampling the training </a:t>
            </a:r>
            <a:r>
              <a:rPr b="1" i="0" lang="it-IT" sz="1400" u="none" cap="none" strike="noStrike">
                <a:solidFill>
                  <a:srgbClr val="000000"/>
                </a:solidFill>
                <a:latin typeface="Poppins"/>
                <a:ea typeface="Poppins"/>
                <a:cs typeface="Poppins"/>
                <a:sym typeface="Poppins"/>
              </a:rPr>
              <a:t>data with replacement</a:t>
            </a:r>
            <a:r>
              <a:rPr b="0" i="0" lang="it-IT" sz="1400" u="none" cap="none" strike="noStrike">
                <a:solidFill>
                  <a:srgbClr val="000000"/>
                </a:solidFill>
                <a:latin typeface="Poppins"/>
                <a:ea typeface="Poppins"/>
                <a:cs typeface="Poppins"/>
                <a:sym typeface="Poppins"/>
              </a:rPr>
              <a:t>, so that each data point can be selected multiple times or not at all, to </a:t>
            </a:r>
            <a:r>
              <a:rPr i="0" lang="it-IT" sz="1400" u="none" cap="none" strike="noStrike">
                <a:solidFill>
                  <a:srgbClr val="000000"/>
                </a:solidFill>
                <a:latin typeface="Poppins"/>
                <a:ea typeface="Poppins"/>
                <a:cs typeface="Poppins"/>
                <a:sym typeface="Poppins"/>
              </a:rPr>
              <a:t>create different subsets</a:t>
            </a:r>
            <a:r>
              <a:rPr b="0" i="0" lang="it-IT" sz="1400" u="none" cap="none" strike="noStrike">
                <a:solidFill>
                  <a:srgbClr val="000000"/>
                </a:solidFill>
                <a:latin typeface="Poppins"/>
                <a:ea typeface="Poppins"/>
                <a:cs typeface="Poppins"/>
                <a:sym typeface="Poppins"/>
              </a:rPr>
              <a:t>. Each decision tree is then trained on one of these subsets.</a:t>
            </a:r>
            <a:endParaRPr/>
          </a:p>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FF0000"/>
                </a:solidFill>
                <a:latin typeface="Poppins"/>
                <a:ea typeface="Poppins"/>
                <a:cs typeface="Poppins"/>
                <a:sym typeface="Poppins"/>
              </a:rPr>
              <a:t>This rectif</a:t>
            </a:r>
            <a:r>
              <a:rPr lang="it-IT">
                <a:solidFill>
                  <a:srgbClr val="FF0000"/>
                </a:solidFill>
                <a:latin typeface="Poppins"/>
                <a:ea typeface="Poppins"/>
                <a:cs typeface="Poppins"/>
                <a:sym typeface="Poppins"/>
              </a:rPr>
              <a:t>ies</a:t>
            </a:r>
            <a:r>
              <a:rPr b="0" i="0" lang="it-IT" sz="1400" u="none" cap="none" strike="noStrike">
                <a:solidFill>
                  <a:srgbClr val="FF0000"/>
                </a:solidFill>
                <a:latin typeface="Poppins"/>
                <a:ea typeface="Poppins"/>
                <a:cs typeface="Poppins"/>
                <a:sym typeface="Poppins"/>
              </a:rPr>
              <a:t> the overfitting problem of decision trees</a:t>
            </a:r>
            <a:r>
              <a:rPr lang="it-IT">
                <a:solidFill>
                  <a:srgbClr val="FF0000"/>
                </a:solidFill>
                <a:latin typeface="Poppins"/>
                <a:ea typeface="Poppins"/>
                <a:cs typeface="Poppins"/>
                <a:sym typeface="Poppins"/>
              </a:rPr>
              <a:t> </a:t>
            </a:r>
            <a:r>
              <a:rPr b="0" i="0" lang="it-IT" sz="1400" u="none" cap="none" strike="noStrike">
                <a:solidFill>
                  <a:srgbClr val="FF0000"/>
                </a:solidFill>
                <a:latin typeface="Poppins"/>
                <a:ea typeface="Poppins"/>
                <a:cs typeface="Poppins"/>
                <a:sym typeface="Poppins"/>
              </a:rPr>
              <a:t>and </a:t>
            </a:r>
            <a:r>
              <a:rPr lang="it-IT">
                <a:solidFill>
                  <a:srgbClr val="FF0000"/>
                </a:solidFill>
                <a:latin typeface="Poppins"/>
                <a:ea typeface="Poppins"/>
                <a:cs typeface="Poppins"/>
                <a:sym typeface="Poppins"/>
              </a:rPr>
              <a:t>increases </a:t>
            </a:r>
            <a:r>
              <a:rPr b="0" i="0" lang="it-IT" sz="1400" u="none" cap="none" strike="noStrike">
                <a:solidFill>
                  <a:srgbClr val="FF0000"/>
                </a:solidFill>
                <a:latin typeface="Poppins"/>
                <a:ea typeface="Poppins"/>
                <a:cs typeface="Poppins"/>
                <a:sym typeface="Poppins"/>
              </a:rPr>
              <a:t>the generalization of the model!</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1200"/>
              </a:spcBef>
              <a:spcAft>
                <a:spcPts val="0"/>
              </a:spcAft>
              <a:buClr>
                <a:srgbClr val="000000"/>
              </a:buClr>
              <a:buSzPts val="1400"/>
              <a:buFont typeface="Arial"/>
              <a:buNone/>
            </a:pPr>
            <a:r>
              <a:rPr b="0" i="0" lang="it-IT" sz="1400" u="none" cap="none" strike="noStrike">
                <a:solidFill>
                  <a:srgbClr val="000000"/>
                </a:solidFill>
                <a:latin typeface="Poppins"/>
                <a:ea typeface="Poppins"/>
                <a:cs typeface="Poppins"/>
                <a:sym typeface="Poppins"/>
              </a:rPr>
              <a:t>For</a:t>
            </a:r>
            <a:r>
              <a:rPr b="1" i="0" lang="it-IT" sz="1400" u="none" cap="none" strike="noStrike">
                <a:solidFill>
                  <a:srgbClr val="000000"/>
                </a:solidFill>
                <a:latin typeface="Poppins"/>
                <a:ea typeface="Poppins"/>
                <a:cs typeface="Poppins"/>
                <a:sym typeface="Poppins"/>
              </a:rPr>
              <a:t> classification tasks</a:t>
            </a:r>
            <a:r>
              <a:rPr b="0" i="0" lang="it-IT" sz="1400" u="none" cap="none" strike="noStrike">
                <a:solidFill>
                  <a:srgbClr val="000000"/>
                </a:solidFill>
                <a:latin typeface="Poppins"/>
                <a:ea typeface="Poppins"/>
                <a:cs typeface="Poppins"/>
                <a:sym typeface="Poppins"/>
              </a:rPr>
              <a:t> each decision tree in the forest independently predicts the class, then the final prediction is determined by a </a:t>
            </a:r>
            <a:r>
              <a:rPr b="1" i="0" lang="it-IT" sz="1400" u="none" cap="none" strike="noStrike">
                <a:solidFill>
                  <a:srgbClr val="000000"/>
                </a:solidFill>
                <a:latin typeface="Poppins"/>
                <a:ea typeface="Poppins"/>
                <a:cs typeface="Poppins"/>
                <a:sym typeface="Poppins"/>
              </a:rPr>
              <a:t>majority vote among all the trees</a:t>
            </a:r>
            <a:r>
              <a:rPr lang="it-IT">
                <a:latin typeface="Poppins"/>
                <a:ea typeface="Poppins"/>
                <a:cs typeface="Poppins"/>
                <a:sym typeface="Poppins"/>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9"/>
          <p:cNvSpPr txBox="1"/>
          <p:nvPr>
            <p:ph idx="4294967295"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200"/>
              <a:buNone/>
            </a:pPr>
            <a:r>
              <a:rPr lang="it-IT"/>
              <a:t>Hyperparameters Tuning</a:t>
            </a:r>
            <a:endParaRPr/>
          </a:p>
          <a:p>
            <a:pPr indent="0" lvl="0" marL="0" rtl="0" algn="l">
              <a:lnSpc>
                <a:spcPct val="100000"/>
              </a:lnSpc>
              <a:spcBef>
                <a:spcPts val="0"/>
              </a:spcBef>
              <a:spcAft>
                <a:spcPts val="0"/>
              </a:spcAft>
              <a:buSzPts val="3200"/>
              <a:buNone/>
            </a:pPr>
            <a:r>
              <a:t/>
            </a:r>
            <a:endParaRPr/>
          </a:p>
        </p:txBody>
      </p:sp>
      <p:sp>
        <p:nvSpPr>
          <p:cNvPr id="339" name="Google Shape;339;p19"/>
          <p:cNvSpPr txBox="1"/>
          <p:nvPr>
            <p:ph idx="1" type="body"/>
          </p:nvPr>
        </p:nvSpPr>
        <p:spPr>
          <a:xfrm>
            <a:off x="4389000" y="1518150"/>
            <a:ext cx="4755000" cy="2107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it-IT" sz="1050">
                <a:solidFill>
                  <a:srgbClr val="000000"/>
                </a:solidFill>
                <a:highlight>
                  <a:srgbClr val="F7F7F7"/>
                </a:highlight>
                <a:latin typeface="Courier New"/>
                <a:ea typeface="Courier New"/>
                <a:cs typeface="Courier New"/>
                <a:sym typeface="Courier New"/>
              </a:rPr>
              <a:t>grid_search = {</a:t>
            </a:r>
            <a:r>
              <a:rPr lang="it-IT" sz="1050">
                <a:solidFill>
                  <a:srgbClr val="A31515"/>
                </a:solidFill>
                <a:highlight>
                  <a:srgbClr val="F7F7F7"/>
                </a:highlight>
                <a:latin typeface="Courier New"/>
                <a:ea typeface="Courier New"/>
                <a:cs typeface="Courier New"/>
                <a:sym typeface="Courier New"/>
              </a:rPr>
              <a:t>'max_features'</a:t>
            </a:r>
            <a:r>
              <a:rPr lang="it-IT" sz="1050">
                <a:solidFill>
                  <a:srgbClr val="000000"/>
                </a:solidFill>
                <a:highlight>
                  <a:srgbClr val="F7F7F7"/>
                </a:highlight>
                <a:latin typeface="Courier New"/>
                <a:ea typeface="Courier New"/>
                <a:cs typeface="Courier New"/>
                <a:sym typeface="Courier New"/>
              </a:rPr>
              <a:t> : [</a:t>
            </a:r>
            <a:r>
              <a:rPr lang="it-IT" sz="1050">
                <a:solidFill>
                  <a:srgbClr val="A31515"/>
                </a:solidFill>
                <a:highlight>
                  <a:srgbClr val="F7F7F7"/>
                </a:highlight>
                <a:latin typeface="Courier New"/>
                <a:ea typeface="Courier New"/>
                <a:cs typeface="Courier New"/>
                <a:sym typeface="Courier New"/>
              </a:rPr>
              <a:t>'log2'</a:t>
            </a:r>
            <a:r>
              <a:rPr lang="it-IT" sz="1050">
                <a:solidFill>
                  <a:srgbClr val="000000"/>
                </a:solidFill>
                <a:highlight>
                  <a:srgbClr val="F7F7F7"/>
                </a:highlight>
                <a:latin typeface="Courier New"/>
                <a:ea typeface="Courier New"/>
                <a:cs typeface="Courier New"/>
                <a:sym typeface="Courier New"/>
              </a:rPr>
              <a:t>, </a:t>
            </a:r>
            <a:r>
              <a:rPr lang="it-IT" sz="1050">
                <a:solidFill>
                  <a:srgbClr val="A31515"/>
                </a:solidFill>
                <a:highlight>
                  <a:srgbClr val="F7F7F7"/>
                </a:highlight>
                <a:latin typeface="Courier New"/>
                <a:ea typeface="Courier New"/>
                <a:cs typeface="Courier New"/>
                <a:sym typeface="Courier New"/>
              </a:rPr>
              <a:t>'sqrt', </a:t>
            </a:r>
            <a:r>
              <a:rPr lang="it-IT" sz="1050">
                <a:solidFill>
                  <a:srgbClr val="0000FF"/>
                </a:solidFill>
                <a:highlight>
                  <a:srgbClr val="F7F7F7"/>
                </a:highlight>
                <a:latin typeface="Courier New"/>
                <a:ea typeface="Courier New"/>
                <a:cs typeface="Courier New"/>
                <a:sym typeface="Courier New"/>
              </a:rPr>
              <a:t>None</a:t>
            </a:r>
            <a:r>
              <a:rPr lang="it-IT" sz="1050">
                <a:solidFill>
                  <a:srgbClr val="000000"/>
                </a:solidFill>
                <a:highlight>
                  <a:srgbClr val="F7F7F7"/>
                </a:highlight>
                <a:latin typeface="Courier New"/>
                <a:ea typeface="Courier New"/>
                <a:cs typeface="Courier New"/>
                <a:sym typeface="Courier New"/>
              </a:rPr>
              <a:t>],</a:t>
            </a:r>
            <a:endParaRPr sz="10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IT" sz="1050">
                <a:solidFill>
                  <a:srgbClr val="000000"/>
                </a:solidFill>
                <a:highlight>
                  <a:srgbClr val="F7F7F7"/>
                </a:highlight>
                <a:latin typeface="Courier New"/>
                <a:ea typeface="Courier New"/>
                <a:cs typeface="Courier New"/>
                <a:sym typeface="Courier New"/>
              </a:rPr>
              <a:t>               </a:t>
            </a:r>
            <a:r>
              <a:rPr lang="it-IT" sz="1050">
                <a:solidFill>
                  <a:srgbClr val="A31515"/>
                </a:solidFill>
                <a:highlight>
                  <a:srgbClr val="F7F7F7"/>
                </a:highlight>
                <a:latin typeface="Courier New"/>
                <a:ea typeface="Courier New"/>
                <a:cs typeface="Courier New"/>
                <a:sym typeface="Courier New"/>
              </a:rPr>
              <a:t>'max_samples'</a:t>
            </a:r>
            <a:r>
              <a:rPr lang="it-IT" sz="1050">
                <a:solidFill>
                  <a:srgbClr val="000000"/>
                </a:solidFill>
                <a:highlight>
                  <a:srgbClr val="F7F7F7"/>
                </a:highlight>
                <a:latin typeface="Courier New"/>
                <a:ea typeface="Courier New"/>
                <a:cs typeface="Courier New"/>
                <a:sym typeface="Courier New"/>
              </a:rPr>
              <a:t> : [</a:t>
            </a:r>
            <a:r>
              <a:rPr lang="it-IT" sz="1050">
                <a:solidFill>
                  <a:srgbClr val="116644"/>
                </a:solidFill>
                <a:highlight>
                  <a:srgbClr val="F7F7F7"/>
                </a:highlight>
                <a:latin typeface="Courier New"/>
                <a:ea typeface="Courier New"/>
                <a:cs typeface="Courier New"/>
                <a:sym typeface="Courier New"/>
              </a:rPr>
              <a:t>0.3</a:t>
            </a:r>
            <a:r>
              <a:rPr lang="it-IT" sz="1050">
                <a:solidFill>
                  <a:srgbClr val="000000"/>
                </a:solidFill>
                <a:highlight>
                  <a:srgbClr val="F7F7F7"/>
                </a:highlight>
                <a:latin typeface="Courier New"/>
                <a:ea typeface="Courier New"/>
                <a:cs typeface="Courier New"/>
                <a:sym typeface="Courier New"/>
              </a:rPr>
              <a:t>, </a:t>
            </a:r>
            <a:r>
              <a:rPr lang="it-IT" sz="1050">
                <a:solidFill>
                  <a:srgbClr val="116644"/>
                </a:solidFill>
                <a:highlight>
                  <a:srgbClr val="F7F7F7"/>
                </a:highlight>
                <a:latin typeface="Courier New"/>
                <a:ea typeface="Courier New"/>
                <a:cs typeface="Courier New"/>
                <a:sym typeface="Courier New"/>
              </a:rPr>
              <a:t>0.5</a:t>
            </a:r>
            <a:r>
              <a:rPr lang="it-IT" sz="1050">
                <a:solidFill>
                  <a:srgbClr val="000000"/>
                </a:solidFill>
                <a:highlight>
                  <a:srgbClr val="F7F7F7"/>
                </a:highlight>
                <a:latin typeface="Courier New"/>
                <a:ea typeface="Courier New"/>
                <a:cs typeface="Courier New"/>
                <a:sym typeface="Courier New"/>
              </a:rPr>
              <a:t>, </a:t>
            </a:r>
            <a:r>
              <a:rPr lang="it-IT" sz="1050">
                <a:solidFill>
                  <a:srgbClr val="116644"/>
                </a:solidFill>
                <a:highlight>
                  <a:srgbClr val="F7F7F7"/>
                </a:highlight>
                <a:latin typeface="Courier New"/>
                <a:ea typeface="Courier New"/>
                <a:cs typeface="Courier New"/>
                <a:sym typeface="Courier New"/>
              </a:rPr>
              <a:t>0.7</a:t>
            </a:r>
            <a:r>
              <a:rPr lang="it-IT" sz="1050">
                <a:solidFill>
                  <a:srgbClr val="000000"/>
                </a:solidFill>
                <a:highlight>
                  <a:srgbClr val="F7F7F7"/>
                </a:highlight>
                <a:latin typeface="Courier New"/>
                <a:ea typeface="Courier New"/>
                <a:cs typeface="Courier New"/>
                <a:sym typeface="Courier New"/>
              </a:rPr>
              <a:t>]}</a:t>
            </a:r>
            <a:endParaRPr sz="10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IT" sz="1050">
                <a:solidFill>
                  <a:srgbClr val="000000"/>
                </a:solidFill>
                <a:highlight>
                  <a:srgbClr val="F7F7F7"/>
                </a:highlight>
                <a:latin typeface="Courier New"/>
                <a:ea typeface="Courier New"/>
                <a:cs typeface="Courier New"/>
                <a:sym typeface="Courier New"/>
              </a:rPr>
              <a:t>GS = GridSearchCV(estimator   = RandomForestClassifier(),</a:t>
            </a:r>
            <a:endParaRPr sz="10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IT" sz="1050">
                <a:solidFill>
                  <a:srgbClr val="000000"/>
                </a:solidFill>
                <a:highlight>
                  <a:srgbClr val="F7F7F7"/>
                </a:highlight>
                <a:latin typeface="Courier New"/>
                <a:ea typeface="Courier New"/>
                <a:cs typeface="Courier New"/>
                <a:sym typeface="Courier New"/>
              </a:rPr>
              <a:t>                  param_grid  = grid_search,</a:t>
            </a:r>
            <a:endParaRPr sz="10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IT" sz="1050">
                <a:solidFill>
                  <a:srgbClr val="000000"/>
                </a:solidFill>
                <a:highlight>
                  <a:srgbClr val="F7F7F7"/>
                </a:highlight>
                <a:latin typeface="Courier New"/>
                <a:ea typeface="Courier New"/>
                <a:cs typeface="Courier New"/>
                <a:sym typeface="Courier New"/>
              </a:rPr>
              <a:t>                  scoring   = </a:t>
            </a:r>
            <a:r>
              <a:rPr lang="it-IT" sz="1050">
                <a:solidFill>
                  <a:srgbClr val="A31515"/>
                </a:solidFill>
                <a:highlight>
                  <a:srgbClr val="F7F7F7"/>
                </a:highlight>
                <a:latin typeface="Courier New"/>
                <a:ea typeface="Courier New"/>
                <a:cs typeface="Courier New"/>
                <a:sym typeface="Courier New"/>
              </a:rPr>
              <a:t>'accuracy'</a:t>
            </a:r>
            <a:r>
              <a:rPr lang="it-IT" sz="1050">
                <a:solidFill>
                  <a:srgbClr val="000000"/>
                </a:solidFill>
                <a:highlight>
                  <a:srgbClr val="F7F7F7"/>
                </a:highlight>
                <a:latin typeface="Courier New"/>
                <a:ea typeface="Courier New"/>
                <a:cs typeface="Courier New"/>
                <a:sym typeface="Courier New"/>
              </a:rPr>
              <a:t>,</a:t>
            </a:r>
            <a:endParaRPr sz="10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IT" sz="1050">
                <a:solidFill>
                  <a:srgbClr val="000000"/>
                </a:solidFill>
                <a:highlight>
                  <a:srgbClr val="F7F7F7"/>
                </a:highlight>
                <a:latin typeface="Courier New"/>
                <a:ea typeface="Courier New"/>
                <a:cs typeface="Courier New"/>
                <a:sym typeface="Courier New"/>
              </a:rPr>
              <a:t>                  cv        = </a:t>
            </a:r>
            <a:r>
              <a:rPr lang="it-IT" sz="1050">
                <a:solidFill>
                  <a:srgbClr val="116644"/>
                </a:solidFill>
                <a:highlight>
                  <a:srgbClr val="F7F7F7"/>
                </a:highlight>
                <a:latin typeface="Courier New"/>
                <a:ea typeface="Courier New"/>
                <a:cs typeface="Courier New"/>
                <a:sym typeface="Courier New"/>
              </a:rPr>
              <a:t>10,</a:t>
            </a:r>
            <a:endParaRPr sz="1050">
              <a:solidFill>
                <a:srgbClr val="116644"/>
              </a:solidFill>
              <a:highlight>
                <a:srgbClr val="F7F7F7"/>
              </a:highlight>
              <a:latin typeface="Courier New"/>
              <a:ea typeface="Courier New"/>
              <a:cs typeface="Courier New"/>
              <a:sym typeface="Courier New"/>
            </a:endParaRPr>
          </a:p>
          <a:p>
            <a:pPr indent="457200" lvl="0" marL="914400" rtl="0" algn="l">
              <a:lnSpc>
                <a:spcPct val="135714"/>
              </a:lnSpc>
              <a:spcBef>
                <a:spcPts val="0"/>
              </a:spcBef>
              <a:spcAft>
                <a:spcPts val="0"/>
              </a:spcAft>
              <a:buNone/>
            </a:pPr>
            <a:r>
              <a:rPr lang="it-IT" sz="1050">
                <a:solidFill>
                  <a:srgbClr val="000000"/>
                </a:solidFill>
                <a:highlight>
                  <a:srgbClr val="F7F7F7"/>
                </a:highlight>
                <a:latin typeface="Courier New"/>
                <a:ea typeface="Courier New"/>
                <a:cs typeface="Courier New"/>
                <a:sym typeface="Courier New"/>
              </a:rPr>
              <a:t> verbose = </a:t>
            </a:r>
            <a:r>
              <a:rPr lang="it-IT" sz="1050">
                <a:solidFill>
                  <a:srgbClr val="008000"/>
                </a:solidFill>
                <a:highlight>
                  <a:srgbClr val="F7F7F7"/>
                </a:highlight>
                <a:latin typeface="Courier New"/>
                <a:ea typeface="Courier New"/>
                <a:cs typeface="Courier New"/>
                <a:sym typeface="Courier New"/>
              </a:rPr>
              <a:t>2</a:t>
            </a:r>
            <a:r>
              <a:rPr lang="it-IT" sz="1050">
                <a:solidFill>
                  <a:srgbClr val="000000"/>
                </a:solidFill>
                <a:highlight>
                  <a:srgbClr val="F7F7F7"/>
                </a:highlight>
                <a:latin typeface="Courier New"/>
                <a:ea typeface="Courier New"/>
                <a:cs typeface="Courier New"/>
                <a:sym typeface="Courier New"/>
              </a:rPr>
              <a:t>)</a:t>
            </a:r>
            <a:endParaRPr sz="10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IT" sz="1050">
                <a:solidFill>
                  <a:srgbClr val="000000"/>
                </a:solidFill>
                <a:highlight>
                  <a:srgbClr val="F7F7F7"/>
                </a:highlight>
                <a:latin typeface="Courier New"/>
                <a:ea typeface="Courier New"/>
                <a:cs typeface="Courier New"/>
                <a:sym typeface="Courier New"/>
              </a:rPr>
              <a:t>H = GS.fit(X_val_s, Y_val)</a:t>
            </a:r>
            <a:endParaRPr sz="10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7F7F7"/>
              </a:highlight>
              <a:latin typeface="Courier New"/>
              <a:ea typeface="Courier New"/>
              <a:cs typeface="Courier New"/>
              <a:sym typeface="Courier New"/>
            </a:endParaRPr>
          </a:p>
          <a:p>
            <a:pPr indent="0" lvl="0" marL="152400" rtl="0" algn="l">
              <a:lnSpc>
                <a:spcPct val="100000"/>
              </a:lnSpc>
              <a:spcBef>
                <a:spcPts val="0"/>
              </a:spcBef>
              <a:spcAft>
                <a:spcPts val="0"/>
              </a:spcAft>
              <a:buSzPts val="1200"/>
              <a:buNone/>
            </a:pPr>
            <a:r>
              <a:t/>
            </a:r>
            <a:endParaRPr sz="1050">
              <a:solidFill>
                <a:srgbClr val="7030A0"/>
              </a:solidFill>
              <a:highlight>
                <a:srgbClr val="C0C0C0"/>
              </a:highlight>
              <a:latin typeface="Courier New"/>
              <a:ea typeface="Courier New"/>
              <a:cs typeface="Courier New"/>
              <a:sym typeface="Courier New"/>
            </a:endParaRPr>
          </a:p>
          <a:p>
            <a:pPr indent="0" lvl="0" marL="0" rtl="0" algn="l">
              <a:lnSpc>
                <a:spcPct val="100000"/>
              </a:lnSpc>
              <a:spcBef>
                <a:spcPts val="0"/>
              </a:spcBef>
              <a:spcAft>
                <a:spcPts val="0"/>
              </a:spcAft>
              <a:buSzPts val="1200"/>
              <a:buNone/>
            </a:pPr>
            <a:r>
              <a:t/>
            </a:r>
            <a:endParaRPr/>
          </a:p>
        </p:txBody>
      </p:sp>
      <p:sp>
        <p:nvSpPr>
          <p:cNvPr id="340" name="Google Shape;340;p19"/>
          <p:cNvSpPr txBox="1"/>
          <p:nvPr/>
        </p:nvSpPr>
        <p:spPr>
          <a:xfrm>
            <a:off x="5112250" y="3625350"/>
            <a:ext cx="2538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it-IT" sz="1400" u="none" cap="none" strike="noStrike">
                <a:solidFill>
                  <a:schemeClr val="dk1"/>
                </a:solidFill>
                <a:latin typeface="Poppins"/>
                <a:ea typeface="Poppins"/>
                <a:cs typeface="Poppins"/>
                <a:sym typeface="Poppins"/>
              </a:rPr>
              <a:t>Best hyperparameters</a:t>
            </a:r>
            <a:r>
              <a:rPr b="0" i="0" lang="it-IT" sz="1400" u="none" cap="none" strike="noStrike">
                <a:solidFill>
                  <a:schemeClr val="dk1"/>
                </a:solidFill>
                <a:latin typeface="Poppins"/>
                <a:ea typeface="Poppins"/>
                <a:cs typeface="Poppins"/>
                <a:sym typeface="Poppins"/>
              </a:rPr>
              <a:t>: </a:t>
            </a:r>
            <a:endParaRPr b="0" i="0" sz="1400" u="none" cap="none" strike="noStrike">
              <a:solidFill>
                <a:schemeClr val="dk1"/>
              </a:solidFill>
              <a:latin typeface="Poppins"/>
              <a:ea typeface="Poppins"/>
              <a:cs typeface="Poppins"/>
              <a:sym typeface="Poppins"/>
            </a:endParaRPr>
          </a:p>
          <a:p>
            <a:pPr indent="-317500" lvl="0" marL="457200" marR="0" rtl="0" algn="l">
              <a:lnSpc>
                <a:spcPct val="100000"/>
              </a:lnSpc>
              <a:spcBef>
                <a:spcPts val="0"/>
              </a:spcBef>
              <a:spcAft>
                <a:spcPts val="0"/>
              </a:spcAft>
              <a:buClr>
                <a:schemeClr val="dk1"/>
              </a:buClr>
              <a:buSzPts val="1400"/>
              <a:buFont typeface="Poppins"/>
              <a:buChar char="●"/>
            </a:pPr>
            <a:r>
              <a:rPr b="0" i="0" lang="it-IT" sz="1400" u="none" cap="none" strike="noStrike">
                <a:solidFill>
                  <a:schemeClr val="dk1"/>
                </a:solidFill>
                <a:latin typeface="Poppins"/>
                <a:ea typeface="Poppins"/>
                <a:cs typeface="Poppins"/>
                <a:sym typeface="Poppins"/>
              </a:rPr>
              <a:t>Max_features = log2</a:t>
            </a:r>
            <a:endParaRPr b="0" i="0" sz="1400" u="none" cap="none" strike="noStrike">
              <a:solidFill>
                <a:schemeClr val="dk1"/>
              </a:solidFill>
              <a:latin typeface="Poppins"/>
              <a:ea typeface="Poppins"/>
              <a:cs typeface="Poppins"/>
              <a:sym typeface="Poppins"/>
            </a:endParaRPr>
          </a:p>
          <a:p>
            <a:pPr indent="-317500" lvl="0" marL="457200" marR="0" rtl="0" algn="l">
              <a:lnSpc>
                <a:spcPct val="100000"/>
              </a:lnSpc>
              <a:spcBef>
                <a:spcPts val="0"/>
              </a:spcBef>
              <a:spcAft>
                <a:spcPts val="0"/>
              </a:spcAft>
              <a:buClr>
                <a:schemeClr val="dk1"/>
              </a:buClr>
              <a:buSzPts val="1400"/>
              <a:buFont typeface="Poppins"/>
              <a:buChar char="●"/>
            </a:pPr>
            <a:r>
              <a:rPr lang="it-IT">
                <a:solidFill>
                  <a:schemeClr val="dk1"/>
                </a:solidFill>
                <a:latin typeface="Poppins"/>
                <a:ea typeface="Poppins"/>
                <a:cs typeface="Poppins"/>
                <a:sym typeface="Poppins"/>
              </a:rPr>
              <a:t>Max_samples = 0.5</a:t>
            </a:r>
            <a:endParaRPr>
              <a:solidFill>
                <a:schemeClr val="dk1"/>
              </a:solidFill>
              <a:latin typeface="Poppins"/>
              <a:ea typeface="Poppins"/>
              <a:cs typeface="Poppins"/>
              <a:sym typeface="Poppins"/>
            </a:endParaRPr>
          </a:p>
        </p:txBody>
      </p:sp>
      <p:sp>
        <p:nvSpPr>
          <p:cNvPr id="341" name="Google Shape;341;p19"/>
          <p:cNvSpPr txBox="1"/>
          <p:nvPr/>
        </p:nvSpPr>
        <p:spPr>
          <a:xfrm>
            <a:off x="225900" y="1807500"/>
            <a:ext cx="4163100" cy="248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1" lang="it-IT" u="none" cap="none" strike="noStrike">
                <a:solidFill>
                  <a:srgbClr val="212529"/>
                </a:solidFill>
                <a:latin typeface="Poppins"/>
                <a:ea typeface="Poppins"/>
                <a:cs typeface="Poppins"/>
                <a:sym typeface="Poppins"/>
              </a:rPr>
              <a:t>Max_features: </a:t>
            </a:r>
            <a:r>
              <a:rPr i="0" lang="it-IT" u="none" cap="none" strike="noStrike">
                <a:solidFill>
                  <a:srgbClr val="212529"/>
                </a:solidFill>
                <a:latin typeface="Poppins"/>
                <a:ea typeface="Poppins"/>
                <a:cs typeface="Poppins"/>
                <a:sym typeface="Poppins"/>
              </a:rPr>
              <a:t>the maximum size of features to consider when splitting a node. Can be equal to either:</a:t>
            </a:r>
            <a:endParaRPr b="1" i="1" u="none" cap="none" strike="noStrike">
              <a:solidFill>
                <a:srgbClr val="212529"/>
              </a:solidFill>
              <a:latin typeface="Poppins"/>
              <a:ea typeface="Poppins"/>
              <a:cs typeface="Poppins"/>
              <a:sym typeface="Poppins"/>
            </a:endParaRPr>
          </a:p>
          <a:p>
            <a:pPr indent="-317500" lvl="0" marL="457200" marR="0" rtl="0" algn="l">
              <a:lnSpc>
                <a:spcPct val="115000"/>
              </a:lnSpc>
              <a:spcBef>
                <a:spcPts val="600"/>
              </a:spcBef>
              <a:spcAft>
                <a:spcPts val="0"/>
              </a:spcAft>
              <a:buClr>
                <a:srgbClr val="212121"/>
              </a:buClr>
              <a:buSzPts val="1400"/>
              <a:buFont typeface="Poppins"/>
              <a:buChar char="●"/>
            </a:pPr>
            <a:r>
              <a:rPr i="1" lang="it-IT" u="none" cap="none" strike="noStrike">
                <a:solidFill>
                  <a:srgbClr val="212121"/>
                </a:solidFill>
                <a:highlight>
                  <a:srgbClr val="FFFFFF"/>
                </a:highlight>
                <a:latin typeface="Poppins"/>
                <a:ea typeface="Poppins"/>
                <a:cs typeface="Poppins"/>
                <a:sym typeface="Poppins"/>
              </a:rPr>
              <a:t>n </a:t>
            </a:r>
            <a:r>
              <a:rPr i="0" lang="it-IT" u="none" cap="none" strike="noStrike">
                <a:solidFill>
                  <a:srgbClr val="212121"/>
                </a:solidFill>
                <a:highlight>
                  <a:srgbClr val="FFFFFF"/>
                </a:highlight>
                <a:latin typeface="Poppins"/>
                <a:ea typeface="Poppins"/>
                <a:cs typeface="Poppins"/>
                <a:sym typeface="Poppins"/>
              </a:rPr>
              <a:t>(number of features)</a:t>
            </a:r>
            <a:endParaRPr>
              <a:latin typeface="Poppins"/>
              <a:ea typeface="Poppins"/>
              <a:cs typeface="Poppins"/>
              <a:sym typeface="Poppins"/>
            </a:endParaRPr>
          </a:p>
          <a:p>
            <a:pPr indent="-317500" lvl="0" marL="457200" marR="0" rtl="0" algn="l">
              <a:lnSpc>
                <a:spcPct val="115000"/>
              </a:lnSpc>
              <a:spcBef>
                <a:spcPts val="0"/>
              </a:spcBef>
              <a:spcAft>
                <a:spcPts val="0"/>
              </a:spcAft>
              <a:buClr>
                <a:srgbClr val="212121"/>
              </a:buClr>
              <a:buSzPts val="1400"/>
              <a:buFont typeface="Poppins"/>
              <a:buChar char="●"/>
            </a:pPr>
            <a:r>
              <a:rPr i="1" lang="it-IT" u="none" cap="none" strike="noStrike">
                <a:solidFill>
                  <a:srgbClr val="212121"/>
                </a:solidFill>
                <a:highlight>
                  <a:srgbClr val="FFFFFF"/>
                </a:highlight>
                <a:latin typeface="Poppins"/>
                <a:ea typeface="Poppins"/>
                <a:cs typeface="Poppins"/>
                <a:sym typeface="Poppins"/>
              </a:rPr>
              <a:t>Sqrt(n)</a:t>
            </a:r>
            <a:endParaRPr>
              <a:latin typeface="Poppins"/>
              <a:ea typeface="Poppins"/>
              <a:cs typeface="Poppins"/>
              <a:sym typeface="Poppins"/>
            </a:endParaRPr>
          </a:p>
          <a:p>
            <a:pPr indent="-317500" lvl="0" marL="457200" marR="0" rtl="0" algn="l">
              <a:lnSpc>
                <a:spcPct val="115000"/>
              </a:lnSpc>
              <a:spcBef>
                <a:spcPts val="0"/>
              </a:spcBef>
              <a:spcAft>
                <a:spcPts val="0"/>
              </a:spcAft>
              <a:buClr>
                <a:srgbClr val="212121"/>
              </a:buClr>
              <a:buSzPts val="1400"/>
              <a:buFont typeface="Poppins"/>
              <a:buChar char="●"/>
            </a:pPr>
            <a:r>
              <a:rPr i="1" lang="it-IT" u="none" cap="none" strike="noStrike">
                <a:solidFill>
                  <a:srgbClr val="212121"/>
                </a:solidFill>
                <a:highlight>
                  <a:srgbClr val="FFFFFF"/>
                </a:highlight>
                <a:latin typeface="Poppins"/>
                <a:ea typeface="Poppins"/>
                <a:cs typeface="Poppins"/>
                <a:sym typeface="Poppins"/>
              </a:rPr>
              <a:t>Log2(n)</a:t>
            </a:r>
            <a:endParaRPr>
              <a:solidFill>
                <a:srgbClr val="212529"/>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212529"/>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200"/>
              <a:buFont typeface="Arial"/>
              <a:buNone/>
            </a:pPr>
            <a:r>
              <a:rPr b="1" i="1" lang="it-IT">
                <a:solidFill>
                  <a:srgbClr val="212529"/>
                </a:solidFill>
                <a:latin typeface="Poppins"/>
                <a:ea typeface="Poppins"/>
                <a:cs typeface="Poppins"/>
                <a:sym typeface="Poppins"/>
              </a:rPr>
              <a:t>Max_samples</a:t>
            </a:r>
            <a:r>
              <a:rPr lang="it-IT">
                <a:solidFill>
                  <a:srgbClr val="212529"/>
                </a:solidFill>
                <a:latin typeface="Poppins"/>
                <a:ea typeface="Poppins"/>
                <a:cs typeface="Poppins"/>
                <a:sym typeface="Poppins"/>
              </a:rPr>
              <a:t>: </a:t>
            </a:r>
            <a:r>
              <a:rPr lang="it-IT">
                <a:solidFill>
                  <a:srgbClr val="383838"/>
                </a:solidFill>
                <a:highlight>
                  <a:srgbClr val="FFFFFF"/>
                </a:highlight>
                <a:latin typeface="Poppins"/>
                <a:ea typeface="Poppins"/>
                <a:cs typeface="Poppins"/>
                <a:sym typeface="Poppins"/>
              </a:rPr>
              <a:t>determines what fraction of the original dataset is given to any individual tree in order to avoid</a:t>
            </a:r>
            <a:r>
              <a:rPr lang="it-IT">
                <a:solidFill>
                  <a:srgbClr val="212529"/>
                </a:solidFill>
                <a:latin typeface="Poppins"/>
                <a:ea typeface="Poppins"/>
                <a:cs typeface="Poppins"/>
                <a:sym typeface="Poppins"/>
              </a:rPr>
              <a:t> the overfitting problem</a:t>
            </a:r>
            <a:endParaRPr>
              <a:solidFill>
                <a:srgbClr val="212529"/>
              </a:solidFill>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0"/>
          <p:cNvSpPr txBox="1"/>
          <p:nvPr>
            <p:ph type="title"/>
          </p:nvPr>
        </p:nvSpPr>
        <p:spPr>
          <a:xfrm>
            <a:off x="720000" y="374325"/>
            <a:ext cx="77040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it-IT"/>
              <a:t>Model</a:t>
            </a:r>
            <a:endParaRPr/>
          </a:p>
        </p:txBody>
      </p:sp>
      <p:sp>
        <p:nvSpPr>
          <p:cNvPr id="347" name="Google Shape;347;p20"/>
          <p:cNvSpPr txBox="1"/>
          <p:nvPr/>
        </p:nvSpPr>
        <p:spPr>
          <a:xfrm>
            <a:off x="643125" y="1843175"/>
            <a:ext cx="4384800" cy="1131300"/>
          </a:xfrm>
          <a:prstGeom prst="rect">
            <a:avLst/>
          </a:prstGeom>
          <a:noFill/>
          <a:ln>
            <a:noFill/>
          </a:ln>
        </p:spPr>
        <p:txBody>
          <a:bodyPr anchorCtr="0" anchor="t" bIns="45700" lIns="91425" spcFirstLastPara="1" rIns="91425" wrap="square" tIns="45700">
            <a:spAutoFit/>
          </a:bodyPr>
          <a:lstStyle/>
          <a:p>
            <a:pPr indent="0" lvl="0" marL="0" rtl="0" algn="l">
              <a:lnSpc>
                <a:spcPct val="135714"/>
              </a:lnSpc>
              <a:spcBef>
                <a:spcPts val="0"/>
              </a:spcBef>
              <a:spcAft>
                <a:spcPts val="0"/>
              </a:spcAft>
              <a:buNone/>
            </a:pPr>
            <a:r>
              <a:rPr lang="it-IT" sz="1050">
                <a:highlight>
                  <a:srgbClr val="F7F7F7"/>
                </a:highlight>
                <a:latin typeface="Courier New"/>
                <a:ea typeface="Courier New"/>
                <a:cs typeface="Courier New"/>
                <a:sym typeface="Courier New"/>
              </a:rPr>
              <a:t>M = RandomForestClassifier(max_features  = H.best_params_[</a:t>
            </a:r>
            <a:r>
              <a:rPr lang="it-IT" sz="1050">
                <a:solidFill>
                  <a:srgbClr val="A31515"/>
                </a:solidFill>
                <a:highlight>
                  <a:srgbClr val="F7F7F7"/>
                </a:highlight>
                <a:latin typeface="Courier New"/>
                <a:ea typeface="Courier New"/>
                <a:cs typeface="Courier New"/>
                <a:sym typeface="Courier New"/>
              </a:rPr>
              <a:t>'max_features'</a:t>
            </a:r>
            <a:r>
              <a:rPr lang="it-IT"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IT" sz="1050">
                <a:highlight>
                  <a:srgbClr val="F7F7F7"/>
                </a:highlight>
                <a:latin typeface="Courier New"/>
                <a:ea typeface="Courier New"/>
                <a:cs typeface="Courier New"/>
                <a:sym typeface="Courier New"/>
              </a:rPr>
              <a:t>                           max_depth     = H.best_params_[</a:t>
            </a:r>
            <a:r>
              <a:rPr lang="it-IT" sz="1050">
                <a:solidFill>
                  <a:srgbClr val="A31515"/>
                </a:solidFill>
                <a:highlight>
                  <a:srgbClr val="F7F7F7"/>
                </a:highlight>
                <a:latin typeface="Courier New"/>
                <a:ea typeface="Courier New"/>
                <a:cs typeface="Courier New"/>
                <a:sym typeface="Courier New"/>
              </a:rPr>
              <a:t>'max_depth'</a:t>
            </a:r>
            <a:r>
              <a:rPr lang="it-IT"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IT" sz="1050">
                <a:highlight>
                  <a:srgbClr val="F7F7F7"/>
                </a:highlight>
                <a:latin typeface="Courier New"/>
                <a:ea typeface="Courier New"/>
                <a:cs typeface="Courier New"/>
                <a:sym typeface="Courier New"/>
              </a:rPr>
              <a:t>M.fit(X_train_s, Y_train)</a:t>
            </a:r>
            <a:endParaRPr sz="1050">
              <a:solidFill>
                <a:schemeClr val="dk1"/>
              </a:solidFill>
              <a:highlight>
                <a:srgbClr val="C0C0C0"/>
              </a:highlight>
              <a:latin typeface="Courier New"/>
              <a:ea typeface="Courier New"/>
              <a:cs typeface="Courier New"/>
              <a:sym typeface="Courier New"/>
            </a:endParaRPr>
          </a:p>
        </p:txBody>
      </p:sp>
      <p:pic>
        <p:nvPicPr>
          <p:cNvPr id="348" name="Google Shape;348;p20"/>
          <p:cNvPicPr preferRelativeResize="0"/>
          <p:nvPr/>
        </p:nvPicPr>
        <p:blipFill>
          <a:blip r:embed="rId3">
            <a:alphaModFix/>
          </a:blip>
          <a:stretch>
            <a:fillRect/>
          </a:stretch>
        </p:blipFill>
        <p:spPr>
          <a:xfrm>
            <a:off x="5314125" y="1361725"/>
            <a:ext cx="3829875" cy="3279575"/>
          </a:xfrm>
          <a:prstGeom prst="rect">
            <a:avLst/>
          </a:prstGeom>
          <a:noFill/>
          <a:ln>
            <a:noFill/>
          </a:ln>
        </p:spPr>
      </p:pic>
      <p:pic>
        <p:nvPicPr>
          <p:cNvPr id="349" name="Google Shape;349;p20"/>
          <p:cNvPicPr preferRelativeResize="0"/>
          <p:nvPr/>
        </p:nvPicPr>
        <p:blipFill>
          <a:blip r:embed="rId4">
            <a:alphaModFix/>
          </a:blip>
          <a:stretch>
            <a:fillRect/>
          </a:stretch>
        </p:blipFill>
        <p:spPr>
          <a:xfrm>
            <a:off x="178472" y="3257376"/>
            <a:ext cx="5314125" cy="51614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2c1440f55b2_0_6"/>
          <p:cNvSpPr txBox="1"/>
          <p:nvPr>
            <p:ph type="title"/>
          </p:nvPr>
        </p:nvSpPr>
        <p:spPr>
          <a:xfrm>
            <a:off x="720000" y="387600"/>
            <a:ext cx="72198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it-IT"/>
              <a:t>Confusion Matrices Comparison</a:t>
            </a:r>
            <a:endParaRPr/>
          </a:p>
        </p:txBody>
      </p:sp>
      <p:pic>
        <p:nvPicPr>
          <p:cNvPr id="355" name="Google Shape;355;g2c1440f55b2_0_6"/>
          <p:cNvPicPr preferRelativeResize="0"/>
          <p:nvPr/>
        </p:nvPicPr>
        <p:blipFill>
          <a:blip r:embed="rId3">
            <a:alphaModFix/>
          </a:blip>
          <a:stretch>
            <a:fillRect/>
          </a:stretch>
        </p:blipFill>
        <p:spPr>
          <a:xfrm>
            <a:off x="324673" y="1274925"/>
            <a:ext cx="4003302" cy="3324175"/>
          </a:xfrm>
          <a:prstGeom prst="rect">
            <a:avLst/>
          </a:prstGeom>
          <a:noFill/>
          <a:ln>
            <a:noFill/>
          </a:ln>
        </p:spPr>
      </p:pic>
      <p:pic>
        <p:nvPicPr>
          <p:cNvPr id="356" name="Google Shape;356;g2c1440f55b2_0_6"/>
          <p:cNvPicPr preferRelativeResize="0"/>
          <p:nvPr/>
        </p:nvPicPr>
        <p:blipFill>
          <a:blip r:embed="rId4">
            <a:alphaModFix/>
          </a:blip>
          <a:stretch>
            <a:fillRect/>
          </a:stretch>
        </p:blipFill>
        <p:spPr>
          <a:xfrm>
            <a:off x="4546975" y="1274925"/>
            <a:ext cx="4092150" cy="3504150"/>
          </a:xfrm>
          <a:prstGeom prst="rect">
            <a:avLst/>
          </a:prstGeom>
          <a:noFill/>
          <a:ln>
            <a:noFill/>
          </a:ln>
        </p:spPr>
      </p:pic>
      <p:sp>
        <p:nvSpPr>
          <p:cNvPr id="357" name="Google Shape;357;g2c1440f55b2_0_6"/>
          <p:cNvSpPr txBox="1"/>
          <p:nvPr/>
        </p:nvSpPr>
        <p:spPr>
          <a:xfrm>
            <a:off x="3618300" y="4515975"/>
            <a:ext cx="19074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it-IT" sz="1200">
                <a:solidFill>
                  <a:srgbClr val="212121"/>
                </a:solidFill>
                <a:highlight>
                  <a:schemeClr val="lt1"/>
                </a:highlight>
                <a:latin typeface="Poppins"/>
                <a:ea typeface="Poppins"/>
                <a:cs typeface="Poppins"/>
                <a:sym typeface="Poppins"/>
              </a:rPr>
              <a:t>Y_test Shape</a:t>
            </a:r>
            <a:r>
              <a:rPr i="1" lang="it-IT" sz="1200">
                <a:solidFill>
                  <a:srgbClr val="212121"/>
                </a:solidFill>
                <a:highlight>
                  <a:schemeClr val="lt1"/>
                </a:highlight>
                <a:latin typeface="Poppins"/>
                <a:ea typeface="Poppins"/>
                <a:cs typeface="Poppins"/>
                <a:sym typeface="Poppins"/>
              </a:rPr>
              <a:t>: </a:t>
            </a:r>
            <a:r>
              <a:rPr lang="it-IT" sz="1200">
                <a:solidFill>
                  <a:srgbClr val="212121"/>
                </a:solidFill>
                <a:highlight>
                  <a:schemeClr val="lt1"/>
                </a:highlight>
                <a:latin typeface="Poppins"/>
                <a:ea typeface="Poppins"/>
                <a:cs typeface="Poppins"/>
                <a:sym typeface="Poppins"/>
              </a:rPr>
              <a:t>(1168, 1)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bfbb967b8e_0_55"/>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it-IT"/>
              <a:t>Classification Report</a:t>
            </a:r>
            <a:endParaRPr/>
          </a:p>
        </p:txBody>
      </p:sp>
      <p:sp>
        <p:nvSpPr>
          <p:cNvPr id="363" name="Google Shape;363;g2bfbb967b8e_0_55"/>
          <p:cNvSpPr txBox="1"/>
          <p:nvPr/>
        </p:nvSpPr>
        <p:spPr>
          <a:xfrm>
            <a:off x="450863" y="2831525"/>
            <a:ext cx="6816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it-IT">
                <a:solidFill>
                  <a:schemeClr val="dk1"/>
                </a:solidFill>
                <a:latin typeface="Poppins"/>
                <a:ea typeface="Poppins"/>
                <a:cs typeface="Poppins"/>
                <a:sym typeface="Poppins"/>
              </a:rPr>
              <a:t>Precision</a:t>
            </a:r>
            <a:r>
              <a:rPr lang="it-IT">
                <a:solidFill>
                  <a:schemeClr val="dk1"/>
                </a:solidFill>
                <a:latin typeface="Poppins"/>
                <a:ea typeface="Poppins"/>
                <a:cs typeface="Poppins"/>
                <a:sym typeface="Poppins"/>
              </a:rPr>
              <a:t>: number of true positive outcomes out of all positive predictions </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rPr b="1" i="1" lang="it-IT">
                <a:solidFill>
                  <a:schemeClr val="dk1"/>
                </a:solidFill>
                <a:latin typeface="Poppins"/>
                <a:ea typeface="Poppins"/>
                <a:cs typeface="Poppins"/>
                <a:sym typeface="Poppins"/>
              </a:rPr>
              <a:t>Recall</a:t>
            </a:r>
            <a:r>
              <a:rPr lang="it-IT">
                <a:solidFill>
                  <a:schemeClr val="dk1"/>
                </a:solidFill>
                <a:latin typeface="Poppins"/>
                <a:ea typeface="Poppins"/>
                <a:cs typeface="Poppins"/>
                <a:sym typeface="Poppins"/>
              </a:rPr>
              <a:t>: ratio of true positives predictions wrt the sum of true positives and false negatives</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rPr b="1" i="1" lang="it-IT">
                <a:solidFill>
                  <a:schemeClr val="dk1"/>
                </a:solidFill>
                <a:latin typeface="Poppins"/>
                <a:ea typeface="Poppins"/>
                <a:cs typeface="Poppins"/>
                <a:sym typeface="Poppins"/>
              </a:rPr>
              <a:t>F1 score</a:t>
            </a:r>
            <a:r>
              <a:rPr lang="it-IT">
                <a:solidFill>
                  <a:schemeClr val="dk1"/>
                </a:solidFill>
                <a:latin typeface="Poppins"/>
                <a:ea typeface="Poppins"/>
                <a:cs typeface="Poppins"/>
                <a:sym typeface="Poppins"/>
              </a:rPr>
              <a:t>: weighted harmonic mean between precision and recall</a:t>
            </a:r>
            <a:endParaRPr>
              <a:solidFill>
                <a:schemeClr val="dk1"/>
              </a:solidFill>
              <a:latin typeface="Poppins"/>
              <a:ea typeface="Poppins"/>
              <a:cs typeface="Poppins"/>
              <a:sym typeface="Poppins"/>
            </a:endParaRPr>
          </a:p>
        </p:txBody>
      </p:sp>
      <p:sp>
        <p:nvSpPr>
          <p:cNvPr id="364" name="Google Shape;364;g2bfbb967b8e_0_55"/>
          <p:cNvSpPr txBox="1"/>
          <p:nvPr/>
        </p:nvSpPr>
        <p:spPr>
          <a:xfrm>
            <a:off x="1948013" y="982650"/>
            <a:ext cx="1173300" cy="43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it-IT">
                <a:solidFill>
                  <a:schemeClr val="dk1"/>
                </a:solidFill>
                <a:latin typeface="Poppins"/>
                <a:ea typeface="Poppins"/>
                <a:cs typeface="Poppins"/>
                <a:sym typeface="Poppins"/>
              </a:rPr>
              <a:t>SVC</a:t>
            </a:r>
            <a:endParaRPr b="1" i="1">
              <a:solidFill>
                <a:schemeClr val="dk1"/>
              </a:solidFill>
              <a:latin typeface="Poppins"/>
              <a:ea typeface="Poppins"/>
              <a:cs typeface="Poppins"/>
              <a:sym typeface="Poppins"/>
            </a:endParaRPr>
          </a:p>
        </p:txBody>
      </p:sp>
      <p:sp>
        <p:nvSpPr>
          <p:cNvPr id="365" name="Google Shape;365;g2bfbb967b8e_0_55"/>
          <p:cNvSpPr txBox="1"/>
          <p:nvPr/>
        </p:nvSpPr>
        <p:spPr>
          <a:xfrm>
            <a:off x="5206775" y="1000200"/>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b="1" i="1" lang="it-IT">
                <a:solidFill>
                  <a:schemeClr val="dk1"/>
                </a:solidFill>
                <a:latin typeface="Poppins"/>
                <a:ea typeface="Poppins"/>
                <a:cs typeface="Poppins"/>
                <a:sym typeface="Poppins"/>
              </a:rPr>
              <a:t>Random Forest</a:t>
            </a:r>
            <a:endParaRPr b="1" i="1">
              <a:solidFill>
                <a:srgbClr val="A31515"/>
              </a:solidFill>
              <a:highlight>
                <a:srgbClr val="F7F7F7"/>
              </a:highlight>
              <a:latin typeface="Poppins"/>
              <a:ea typeface="Poppins"/>
              <a:cs typeface="Poppins"/>
              <a:sym typeface="Poppins"/>
            </a:endParaRPr>
          </a:p>
        </p:txBody>
      </p:sp>
      <p:pic>
        <p:nvPicPr>
          <p:cNvPr id="366" name="Google Shape;366;g2bfbb967b8e_0_55"/>
          <p:cNvPicPr preferRelativeResize="0"/>
          <p:nvPr/>
        </p:nvPicPr>
        <p:blipFill>
          <a:blip r:embed="rId3">
            <a:alphaModFix/>
          </a:blip>
          <a:stretch>
            <a:fillRect/>
          </a:stretch>
        </p:blipFill>
        <p:spPr>
          <a:xfrm>
            <a:off x="7267150" y="2932375"/>
            <a:ext cx="939625" cy="274950"/>
          </a:xfrm>
          <a:prstGeom prst="rect">
            <a:avLst/>
          </a:prstGeom>
          <a:noFill/>
          <a:ln>
            <a:noFill/>
          </a:ln>
        </p:spPr>
      </p:pic>
      <p:pic>
        <p:nvPicPr>
          <p:cNvPr id="367" name="Google Shape;367;g2bfbb967b8e_0_55"/>
          <p:cNvPicPr preferRelativeResize="0"/>
          <p:nvPr/>
        </p:nvPicPr>
        <p:blipFill>
          <a:blip r:embed="rId4">
            <a:alphaModFix/>
          </a:blip>
          <a:stretch>
            <a:fillRect/>
          </a:stretch>
        </p:blipFill>
        <p:spPr>
          <a:xfrm>
            <a:off x="7170963" y="3950700"/>
            <a:ext cx="1132032" cy="289175"/>
          </a:xfrm>
          <a:prstGeom prst="rect">
            <a:avLst/>
          </a:prstGeom>
          <a:noFill/>
          <a:ln>
            <a:noFill/>
          </a:ln>
        </p:spPr>
      </p:pic>
      <p:pic>
        <p:nvPicPr>
          <p:cNvPr id="368" name="Google Shape;368;g2bfbb967b8e_0_55"/>
          <p:cNvPicPr preferRelativeResize="0"/>
          <p:nvPr/>
        </p:nvPicPr>
        <p:blipFill>
          <a:blip r:embed="rId5">
            <a:alphaModFix/>
          </a:blip>
          <a:stretch>
            <a:fillRect/>
          </a:stretch>
        </p:blipFill>
        <p:spPr>
          <a:xfrm>
            <a:off x="6877038" y="4445175"/>
            <a:ext cx="1719900" cy="289175"/>
          </a:xfrm>
          <a:prstGeom prst="rect">
            <a:avLst/>
          </a:prstGeom>
          <a:noFill/>
          <a:ln>
            <a:noFill/>
          </a:ln>
        </p:spPr>
      </p:pic>
      <p:pic>
        <p:nvPicPr>
          <p:cNvPr id="369" name="Google Shape;369;g2bfbb967b8e_0_55"/>
          <p:cNvPicPr preferRelativeResize="0"/>
          <p:nvPr/>
        </p:nvPicPr>
        <p:blipFill>
          <a:blip r:embed="rId6">
            <a:alphaModFix/>
          </a:blip>
          <a:stretch>
            <a:fillRect/>
          </a:stretch>
        </p:blipFill>
        <p:spPr>
          <a:xfrm>
            <a:off x="7267163" y="3456236"/>
            <a:ext cx="939625" cy="289164"/>
          </a:xfrm>
          <a:prstGeom prst="rect">
            <a:avLst/>
          </a:prstGeom>
          <a:noFill/>
          <a:ln>
            <a:noFill/>
          </a:ln>
        </p:spPr>
      </p:pic>
      <p:sp>
        <p:nvSpPr>
          <p:cNvPr id="370" name="Google Shape;370;g2bfbb967b8e_0_55"/>
          <p:cNvSpPr txBox="1"/>
          <p:nvPr/>
        </p:nvSpPr>
        <p:spPr>
          <a:xfrm>
            <a:off x="450863" y="4309025"/>
            <a:ext cx="638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it-IT">
                <a:solidFill>
                  <a:schemeClr val="dk1"/>
                </a:solidFill>
                <a:latin typeface="Poppins"/>
                <a:ea typeface="Poppins"/>
                <a:cs typeface="Poppins"/>
                <a:sym typeface="Poppins"/>
              </a:rPr>
              <a:t>Accuracy</a:t>
            </a:r>
            <a:r>
              <a:rPr lang="it-IT">
                <a:solidFill>
                  <a:schemeClr val="dk1"/>
                </a:solidFill>
                <a:latin typeface="Poppins"/>
                <a:ea typeface="Poppins"/>
                <a:cs typeface="Poppins"/>
                <a:sym typeface="Poppins"/>
              </a:rPr>
              <a:t>:  proportion of correctly classified data points out of all the data points</a:t>
            </a:r>
            <a:endParaRPr/>
          </a:p>
        </p:txBody>
      </p:sp>
      <p:pic>
        <p:nvPicPr>
          <p:cNvPr id="371" name="Google Shape;371;g2bfbb967b8e_0_55"/>
          <p:cNvPicPr preferRelativeResize="0"/>
          <p:nvPr/>
        </p:nvPicPr>
        <p:blipFill>
          <a:blip r:embed="rId7">
            <a:alphaModFix/>
          </a:blip>
          <a:stretch>
            <a:fillRect/>
          </a:stretch>
        </p:blipFill>
        <p:spPr>
          <a:xfrm>
            <a:off x="528300" y="1400400"/>
            <a:ext cx="4012762" cy="1397925"/>
          </a:xfrm>
          <a:prstGeom prst="rect">
            <a:avLst/>
          </a:prstGeom>
          <a:noFill/>
          <a:ln>
            <a:noFill/>
          </a:ln>
        </p:spPr>
      </p:pic>
      <p:pic>
        <p:nvPicPr>
          <p:cNvPr id="372" name="Google Shape;372;g2bfbb967b8e_0_55"/>
          <p:cNvPicPr preferRelativeResize="0"/>
          <p:nvPr/>
        </p:nvPicPr>
        <p:blipFill>
          <a:blip r:embed="rId8">
            <a:alphaModFix/>
          </a:blip>
          <a:stretch>
            <a:fillRect/>
          </a:stretch>
        </p:blipFill>
        <p:spPr>
          <a:xfrm>
            <a:off x="4700400" y="1438878"/>
            <a:ext cx="4012750" cy="13541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
          <p:cNvSpPr txBox="1"/>
          <p:nvPr>
            <p:ph idx="1" type="body"/>
          </p:nvPr>
        </p:nvSpPr>
        <p:spPr>
          <a:xfrm>
            <a:off x="3296475" y="1955025"/>
            <a:ext cx="4478700" cy="204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i="1" lang="it-IT">
                <a:solidFill>
                  <a:srgbClr val="0F1111"/>
                </a:solidFill>
                <a:highlight>
                  <a:srgbClr val="FFFFFF"/>
                </a:highlight>
              </a:rPr>
              <a:t>MYO Armband</a:t>
            </a:r>
            <a:r>
              <a:rPr lang="it-IT">
                <a:solidFill>
                  <a:srgbClr val="0F1111"/>
                </a:solidFill>
                <a:highlight>
                  <a:srgbClr val="FFFFFF"/>
                </a:highlight>
              </a:rPr>
              <a:t> is a wearable, non-invasive </a:t>
            </a:r>
            <a:r>
              <a:rPr lang="it-IT">
                <a:solidFill>
                  <a:srgbClr val="0F1111"/>
                </a:solidFill>
                <a:highlight>
                  <a:srgbClr val="FFFFFF"/>
                </a:highlight>
              </a:rPr>
              <a:t>device used to acquire forearm stimuli corresponding to four distinct hand gestures. </a:t>
            </a:r>
            <a:endParaRPr>
              <a:solidFill>
                <a:srgbClr val="0F1111"/>
              </a:solidFill>
              <a:highlight>
                <a:srgbClr val="FFFFFF"/>
              </a:highlight>
            </a:endParaRPr>
          </a:p>
          <a:p>
            <a:pPr indent="0" lvl="0" marL="0" rtl="0" algn="l">
              <a:lnSpc>
                <a:spcPct val="115000"/>
              </a:lnSpc>
              <a:spcBef>
                <a:spcPts val="0"/>
              </a:spcBef>
              <a:spcAft>
                <a:spcPts val="0"/>
              </a:spcAft>
              <a:buSzPts val="1400"/>
              <a:buNone/>
            </a:pPr>
            <a:r>
              <a:t/>
            </a:r>
            <a:endParaRPr>
              <a:solidFill>
                <a:srgbClr val="0F1111"/>
              </a:solidFill>
              <a:highlight>
                <a:srgbClr val="FFFFFF"/>
              </a:highlight>
            </a:endParaRPr>
          </a:p>
          <a:p>
            <a:pPr indent="0" lvl="0" marL="0" rtl="0" algn="l">
              <a:lnSpc>
                <a:spcPct val="115000"/>
              </a:lnSpc>
              <a:spcBef>
                <a:spcPts val="0"/>
              </a:spcBef>
              <a:spcAft>
                <a:spcPts val="0"/>
              </a:spcAft>
              <a:buSzPts val="1400"/>
              <a:buNone/>
            </a:pPr>
            <a:r>
              <a:rPr lang="it-IT">
                <a:solidFill>
                  <a:srgbClr val="0F1111"/>
                </a:solidFill>
                <a:highlight>
                  <a:srgbClr val="FFFFFF"/>
                </a:highlight>
              </a:rPr>
              <a:t>It is equipped with an eight-channels sEMG sensor which designed to measures skin electromyography signals.</a:t>
            </a:r>
            <a:endParaRPr>
              <a:solidFill>
                <a:srgbClr val="0F1111"/>
              </a:solidFill>
              <a:highlight>
                <a:srgbClr val="FFFFFF"/>
              </a:highlight>
            </a:endParaRPr>
          </a:p>
          <a:p>
            <a:pPr indent="0" lvl="0" marL="0" rtl="0" algn="l">
              <a:lnSpc>
                <a:spcPct val="115000"/>
              </a:lnSpc>
              <a:spcBef>
                <a:spcPts val="0"/>
              </a:spcBef>
              <a:spcAft>
                <a:spcPts val="0"/>
              </a:spcAft>
              <a:buSzPts val="1400"/>
              <a:buNone/>
            </a:pPr>
            <a:r>
              <a:t/>
            </a:r>
            <a:endParaRPr>
              <a:solidFill>
                <a:srgbClr val="0F1111"/>
              </a:solidFill>
              <a:highlight>
                <a:srgbClr val="FFFFFF"/>
              </a:highlight>
            </a:endParaRPr>
          </a:p>
          <a:p>
            <a:pPr indent="0" lvl="0" marL="0" rtl="0" algn="l">
              <a:lnSpc>
                <a:spcPct val="100000"/>
              </a:lnSpc>
              <a:spcBef>
                <a:spcPts val="0"/>
              </a:spcBef>
              <a:spcAft>
                <a:spcPts val="0"/>
              </a:spcAft>
              <a:buSzPts val="1400"/>
              <a:buNone/>
            </a:pPr>
            <a:r>
              <a:t/>
            </a:r>
            <a:endParaRPr/>
          </a:p>
        </p:txBody>
      </p:sp>
      <p:sp>
        <p:nvSpPr>
          <p:cNvPr id="227" name="Google Shape;227;p3"/>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it-IT"/>
              <a:t>Project Description</a:t>
            </a:r>
            <a:endParaRPr/>
          </a:p>
        </p:txBody>
      </p:sp>
      <p:pic>
        <p:nvPicPr>
          <p:cNvPr id="228" name="Google Shape;228;p3"/>
          <p:cNvPicPr preferRelativeResize="0"/>
          <p:nvPr/>
        </p:nvPicPr>
        <p:blipFill rotWithShape="1">
          <a:blip r:embed="rId3">
            <a:alphaModFix/>
          </a:blip>
          <a:srcRect b="0" l="0" r="0" t="0"/>
          <a:stretch/>
        </p:blipFill>
        <p:spPr>
          <a:xfrm>
            <a:off x="428175" y="1347005"/>
            <a:ext cx="2868300" cy="2868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2"/>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it-IT"/>
              <a:t>SVM vs Random Forest</a:t>
            </a:r>
            <a:endParaRPr/>
          </a:p>
          <a:p>
            <a:pPr indent="0" lvl="0" marL="0" rtl="0" algn="l">
              <a:lnSpc>
                <a:spcPct val="100000"/>
              </a:lnSpc>
              <a:spcBef>
                <a:spcPts val="0"/>
              </a:spcBef>
              <a:spcAft>
                <a:spcPts val="0"/>
              </a:spcAft>
              <a:buSzPts val="3200"/>
              <a:buNone/>
            </a:pPr>
            <a:r>
              <a:t/>
            </a:r>
            <a:endParaRPr/>
          </a:p>
        </p:txBody>
      </p:sp>
      <p:sp>
        <p:nvSpPr>
          <p:cNvPr id="378" name="Google Shape;378;p22"/>
          <p:cNvSpPr txBox="1"/>
          <p:nvPr/>
        </p:nvSpPr>
        <p:spPr>
          <a:xfrm>
            <a:off x="971400" y="1576375"/>
            <a:ext cx="72012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Poppins"/>
              <a:buChar char="●"/>
            </a:pPr>
            <a:r>
              <a:rPr lang="it-IT">
                <a:solidFill>
                  <a:schemeClr val="dk1"/>
                </a:solidFill>
                <a:latin typeface="Poppins"/>
                <a:ea typeface="Poppins"/>
                <a:cs typeface="Poppins"/>
                <a:sym typeface="Poppins"/>
              </a:rPr>
              <a:t>RF has been proven more accurate in our case.</a:t>
            </a:r>
            <a:endParaRPr>
              <a:solidFill>
                <a:schemeClr val="dk1"/>
              </a:solidFill>
              <a:latin typeface="Poppins"/>
              <a:ea typeface="Poppins"/>
              <a:cs typeface="Poppins"/>
              <a:sym typeface="Poppins"/>
            </a:endParaRPr>
          </a:p>
          <a:p>
            <a:pPr indent="-317500" lvl="0" marL="457200" rtl="0" algn="l">
              <a:spcBef>
                <a:spcPts val="0"/>
              </a:spcBef>
              <a:spcAft>
                <a:spcPts val="0"/>
              </a:spcAft>
              <a:buClr>
                <a:schemeClr val="dk1"/>
              </a:buClr>
              <a:buSzPts val="1400"/>
              <a:buFont typeface="Poppins"/>
              <a:buChar char="●"/>
            </a:pPr>
            <a:r>
              <a:rPr lang="it-IT">
                <a:solidFill>
                  <a:schemeClr val="dk1"/>
                </a:solidFill>
                <a:latin typeface="Poppins"/>
                <a:ea typeface="Poppins"/>
                <a:cs typeface="Poppins"/>
                <a:sym typeface="Poppins"/>
              </a:rPr>
              <a:t>SVM is a linear model that can be extended to non-linear with the kernel trick, while RF is an ensemble non-linear model, making RF more versatile.</a:t>
            </a:r>
            <a:endParaRPr>
              <a:solidFill>
                <a:schemeClr val="dk1"/>
              </a:solidFill>
              <a:latin typeface="Poppins"/>
              <a:ea typeface="Poppins"/>
              <a:cs typeface="Poppins"/>
              <a:sym typeface="Poppins"/>
            </a:endParaRPr>
          </a:p>
          <a:p>
            <a:pPr indent="-317500" lvl="0" marL="457200" rtl="0" algn="l">
              <a:spcBef>
                <a:spcPts val="0"/>
              </a:spcBef>
              <a:spcAft>
                <a:spcPts val="0"/>
              </a:spcAft>
              <a:buClr>
                <a:schemeClr val="dk1"/>
              </a:buClr>
              <a:buSzPts val="1400"/>
              <a:buFont typeface="Poppins"/>
              <a:buChar char="●"/>
            </a:pPr>
            <a:r>
              <a:rPr lang="it-IT">
                <a:solidFill>
                  <a:schemeClr val="dk1"/>
                </a:solidFill>
                <a:latin typeface="Poppins"/>
                <a:ea typeface="Poppins"/>
                <a:cs typeface="Poppins"/>
                <a:sym typeface="Poppins"/>
              </a:rPr>
              <a:t>RF</a:t>
            </a:r>
            <a:r>
              <a:rPr lang="it-IT">
                <a:solidFill>
                  <a:schemeClr val="dk1"/>
                </a:solidFill>
                <a:latin typeface="Poppins"/>
                <a:ea typeface="Poppins"/>
                <a:cs typeface="Poppins"/>
                <a:sym typeface="Poppins"/>
              </a:rPr>
              <a:t> is intrinsically suited for multiclass problems, while SVC is intrinsically two-class.</a:t>
            </a:r>
            <a:endParaRPr>
              <a:solidFill>
                <a:schemeClr val="dk1"/>
              </a:solidFill>
              <a:latin typeface="Poppins"/>
              <a:ea typeface="Poppins"/>
              <a:cs typeface="Poppins"/>
              <a:sym typeface="Poppins"/>
            </a:endParaRPr>
          </a:p>
          <a:p>
            <a:pPr indent="-317500" lvl="0" marL="457200" rtl="0" algn="l">
              <a:spcBef>
                <a:spcPts val="0"/>
              </a:spcBef>
              <a:spcAft>
                <a:spcPts val="0"/>
              </a:spcAft>
              <a:buClr>
                <a:schemeClr val="dk1"/>
              </a:buClr>
              <a:buSzPts val="1400"/>
              <a:buFont typeface="Poppins"/>
              <a:buChar char="●"/>
            </a:pPr>
            <a:r>
              <a:rPr lang="it-IT">
                <a:solidFill>
                  <a:schemeClr val="dk1"/>
                </a:solidFill>
                <a:latin typeface="Poppins"/>
                <a:ea typeface="Poppins"/>
                <a:cs typeface="Poppins"/>
                <a:sym typeface="Poppins"/>
              </a:rPr>
              <a:t>SVC's performance can be highly sensitive to its hyperparameters, proper tuning is crucial for achieving optimal performance, while RF can be considered more robust and less dependant to them.</a:t>
            </a:r>
            <a:endParaRPr>
              <a:solidFill>
                <a:schemeClr val="dk1"/>
              </a:solidFill>
              <a:latin typeface="Poppins"/>
              <a:ea typeface="Poppins"/>
              <a:cs typeface="Poppins"/>
              <a:sym typeface="Poppins"/>
            </a:endParaRPr>
          </a:p>
          <a:p>
            <a:pPr indent="-317500" lvl="0" marL="457200" rtl="0" algn="l">
              <a:spcBef>
                <a:spcPts val="0"/>
              </a:spcBef>
              <a:spcAft>
                <a:spcPts val="0"/>
              </a:spcAft>
              <a:buClr>
                <a:schemeClr val="dk1"/>
              </a:buClr>
              <a:buSzPts val="1400"/>
              <a:buFont typeface="Poppins"/>
              <a:buChar char="●"/>
            </a:pPr>
            <a:r>
              <a:rPr lang="it-IT">
                <a:solidFill>
                  <a:srgbClr val="282829"/>
                </a:solidFill>
                <a:highlight>
                  <a:schemeClr val="lt1"/>
                </a:highlight>
                <a:latin typeface="Poppins"/>
                <a:ea typeface="Poppins"/>
                <a:cs typeface="Poppins"/>
                <a:sym typeface="Poppins"/>
              </a:rPr>
              <a:t>SVMs can struggle with very large datasets, whereas RF scale better to large datasets.</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6"/>
          <p:cNvSpPr/>
          <p:nvPr/>
        </p:nvSpPr>
        <p:spPr>
          <a:xfrm>
            <a:off x="12812293" y="872774"/>
            <a:ext cx="144983" cy="272315"/>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6"/>
          <p:cNvSpPr/>
          <p:nvPr/>
        </p:nvSpPr>
        <p:spPr>
          <a:xfrm>
            <a:off x="12634741" y="984406"/>
            <a:ext cx="165975" cy="226210"/>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6"/>
          <p:cNvSpPr/>
          <p:nvPr/>
        </p:nvSpPr>
        <p:spPr>
          <a:xfrm>
            <a:off x="12359096" y="2644566"/>
            <a:ext cx="116928" cy="53953"/>
          </a:xfrm>
          <a:custGeom>
            <a:rect b="b" l="l" r="r" t="t"/>
            <a:pathLst>
              <a:path extrusionOk="0" fill="none" h="275" w="596">
                <a:moveTo>
                  <a:pt x="1" y="274"/>
                </a:moveTo>
                <a:cubicBezTo>
                  <a:pt x="191" y="179"/>
                  <a:pt x="394" y="96"/>
                  <a:pt x="596" y="0"/>
                </a:cubicBezTo>
              </a:path>
            </a:pathLst>
          </a:custGeom>
          <a:noFill/>
          <a:ln cap="rnd" cmpd="sng" w="9525">
            <a:solidFill>
              <a:srgbClr val="2AB59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6"/>
          <p:cNvSpPr/>
          <p:nvPr/>
        </p:nvSpPr>
        <p:spPr>
          <a:xfrm>
            <a:off x="507350" y="2042050"/>
            <a:ext cx="3279600" cy="3972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6"/>
          <p:cNvSpPr txBox="1"/>
          <p:nvPr>
            <p:ph type="ctrTitle"/>
          </p:nvPr>
        </p:nvSpPr>
        <p:spPr>
          <a:xfrm>
            <a:off x="739050" y="1336150"/>
            <a:ext cx="4649400" cy="162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000"/>
              <a:buNone/>
            </a:pPr>
            <a:r>
              <a:rPr lang="it-IT"/>
              <a:t>Thanks!</a:t>
            </a:r>
            <a:endParaRPr/>
          </a:p>
          <a:p>
            <a:pPr indent="0" lvl="0" marL="0" rtl="0" algn="l">
              <a:lnSpc>
                <a:spcPct val="100000"/>
              </a:lnSpc>
              <a:spcBef>
                <a:spcPts val="0"/>
              </a:spcBef>
              <a:spcAft>
                <a:spcPts val="0"/>
              </a:spcAft>
              <a:buSzPts val="5000"/>
              <a:buNone/>
            </a:pPr>
            <a:r>
              <a:t/>
            </a:r>
            <a:endParaRPr sz="3100"/>
          </a:p>
        </p:txBody>
      </p:sp>
      <p:grpSp>
        <p:nvGrpSpPr>
          <p:cNvPr id="388" name="Google Shape;388;p26"/>
          <p:cNvGrpSpPr/>
          <p:nvPr/>
        </p:nvGrpSpPr>
        <p:grpSpPr>
          <a:xfrm>
            <a:off x="5074653" y="532955"/>
            <a:ext cx="3499436" cy="3805921"/>
            <a:chOff x="692685" y="538923"/>
            <a:chExt cx="3737915" cy="4065286"/>
          </a:xfrm>
        </p:grpSpPr>
        <p:sp>
          <p:nvSpPr>
            <p:cNvPr id="389" name="Google Shape;389;p26"/>
            <p:cNvSpPr/>
            <p:nvPr/>
          </p:nvSpPr>
          <p:spPr>
            <a:xfrm flipH="1">
              <a:off x="720026" y="4328225"/>
              <a:ext cx="3710574" cy="275984"/>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6"/>
            <p:cNvSpPr/>
            <p:nvPr/>
          </p:nvSpPr>
          <p:spPr>
            <a:xfrm flipH="1">
              <a:off x="692685" y="538923"/>
              <a:ext cx="2109125" cy="3927796"/>
            </a:xfrm>
            <a:custGeom>
              <a:rect b="b" l="l" r="r" t="t"/>
              <a:pathLst>
                <a:path extrusionOk="0" h="134364" w="72150">
                  <a:moveTo>
                    <a:pt x="65938" y="0"/>
                  </a:moveTo>
                  <a:cubicBezTo>
                    <a:pt x="65919" y="0"/>
                    <a:pt x="65899" y="1"/>
                    <a:pt x="65880" y="1"/>
                  </a:cubicBezTo>
                  <a:lnTo>
                    <a:pt x="15110" y="1"/>
                  </a:lnTo>
                  <a:cubicBezTo>
                    <a:pt x="11507" y="67"/>
                    <a:pt x="8539" y="2836"/>
                    <a:pt x="8272" y="6439"/>
                  </a:cubicBezTo>
                  <a:lnTo>
                    <a:pt x="299" y="127926"/>
                  </a:lnTo>
                  <a:cubicBezTo>
                    <a:pt x="1" y="131409"/>
                    <a:pt x="2770" y="134364"/>
                    <a:pt x="6245" y="134364"/>
                  </a:cubicBezTo>
                  <a:cubicBezTo>
                    <a:pt x="6265" y="134364"/>
                    <a:pt x="6284" y="134364"/>
                    <a:pt x="6304" y="134364"/>
                  </a:cubicBezTo>
                  <a:lnTo>
                    <a:pt x="57040" y="134364"/>
                  </a:lnTo>
                  <a:cubicBezTo>
                    <a:pt x="60642" y="134297"/>
                    <a:pt x="63645" y="131528"/>
                    <a:pt x="63911" y="127926"/>
                  </a:cubicBezTo>
                  <a:lnTo>
                    <a:pt x="71884" y="6439"/>
                  </a:lnTo>
                  <a:cubicBezTo>
                    <a:pt x="72149" y="2956"/>
                    <a:pt x="69413" y="0"/>
                    <a:pt x="6593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6"/>
            <p:cNvSpPr/>
            <p:nvPr/>
          </p:nvSpPr>
          <p:spPr>
            <a:xfrm flipH="1">
              <a:off x="723905" y="538923"/>
              <a:ext cx="2109096" cy="3927796"/>
            </a:xfrm>
            <a:custGeom>
              <a:rect b="b" l="l" r="r" t="t"/>
              <a:pathLst>
                <a:path extrusionOk="0" h="134364" w="72149">
                  <a:moveTo>
                    <a:pt x="65905" y="0"/>
                  </a:moveTo>
                  <a:cubicBezTo>
                    <a:pt x="65885" y="0"/>
                    <a:pt x="65865" y="1"/>
                    <a:pt x="65846" y="1"/>
                  </a:cubicBezTo>
                  <a:lnTo>
                    <a:pt x="15110" y="1"/>
                  </a:lnTo>
                  <a:cubicBezTo>
                    <a:pt x="11507" y="67"/>
                    <a:pt x="8538" y="2836"/>
                    <a:pt x="8238" y="6439"/>
                  </a:cubicBezTo>
                  <a:lnTo>
                    <a:pt x="266" y="127926"/>
                  </a:lnTo>
                  <a:cubicBezTo>
                    <a:pt x="0" y="131409"/>
                    <a:pt x="2737" y="134364"/>
                    <a:pt x="6244" y="134364"/>
                  </a:cubicBezTo>
                  <a:cubicBezTo>
                    <a:pt x="6264" y="134364"/>
                    <a:pt x="6284" y="134364"/>
                    <a:pt x="6303" y="134364"/>
                  </a:cubicBezTo>
                  <a:lnTo>
                    <a:pt x="57039" y="134364"/>
                  </a:lnTo>
                  <a:cubicBezTo>
                    <a:pt x="60642" y="134297"/>
                    <a:pt x="63611" y="131528"/>
                    <a:pt x="63911" y="127926"/>
                  </a:cubicBezTo>
                  <a:lnTo>
                    <a:pt x="71883" y="6439"/>
                  </a:lnTo>
                  <a:cubicBezTo>
                    <a:pt x="72149" y="2956"/>
                    <a:pt x="69412" y="0"/>
                    <a:pt x="659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6"/>
            <p:cNvSpPr/>
            <p:nvPr/>
          </p:nvSpPr>
          <p:spPr>
            <a:xfrm flipH="1">
              <a:off x="753109" y="759307"/>
              <a:ext cx="2050689" cy="3492874"/>
            </a:xfrm>
            <a:custGeom>
              <a:rect b="b" l="l" r="r" t="t"/>
              <a:pathLst>
                <a:path extrusionOk="0" h="119486" w="70151">
                  <a:moveTo>
                    <a:pt x="9007" y="0"/>
                  </a:moveTo>
                  <a:cubicBezTo>
                    <a:pt x="8340" y="0"/>
                    <a:pt x="7773" y="534"/>
                    <a:pt x="7739" y="1235"/>
                  </a:cubicBezTo>
                  <a:lnTo>
                    <a:pt x="67" y="118085"/>
                  </a:lnTo>
                  <a:cubicBezTo>
                    <a:pt x="0" y="118852"/>
                    <a:pt x="601" y="119486"/>
                    <a:pt x="1368" y="119486"/>
                  </a:cubicBezTo>
                  <a:lnTo>
                    <a:pt x="61111" y="119486"/>
                  </a:lnTo>
                  <a:cubicBezTo>
                    <a:pt x="61811" y="119486"/>
                    <a:pt x="62378" y="118952"/>
                    <a:pt x="62412" y="118285"/>
                  </a:cubicBezTo>
                  <a:lnTo>
                    <a:pt x="70084" y="1401"/>
                  </a:lnTo>
                  <a:cubicBezTo>
                    <a:pt x="70151" y="634"/>
                    <a:pt x="69550" y="0"/>
                    <a:pt x="687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6"/>
            <p:cNvSpPr/>
            <p:nvPr/>
          </p:nvSpPr>
          <p:spPr>
            <a:xfrm flipH="1">
              <a:off x="1717489" y="3861138"/>
              <a:ext cx="170542" cy="324393"/>
            </a:xfrm>
            <a:custGeom>
              <a:rect b="b" l="l" r="r" t="t"/>
              <a:pathLst>
                <a:path extrusionOk="0" h="11097" w="5834">
                  <a:moveTo>
                    <a:pt x="2097" y="1"/>
                  </a:moveTo>
                  <a:cubicBezTo>
                    <a:pt x="1630" y="168"/>
                    <a:pt x="1197" y="401"/>
                    <a:pt x="796" y="635"/>
                  </a:cubicBezTo>
                  <a:cubicBezTo>
                    <a:pt x="769" y="632"/>
                    <a:pt x="741" y="631"/>
                    <a:pt x="714" y="631"/>
                  </a:cubicBezTo>
                  <a:cubicBezTo>
                    <a:pt x="318" y="631"/>
                    <a:pt x="0" y="854"/>
                    <a:pt x="63" y="1135"/>
                  </a:cubicBezTo>
                  <a:cubicBezTo>
                    <a:pt x="296" y="2402"/>
                    <a:pt x="563" y="3303"/>
                    <a:pt x="896" y="4871"/>
                  </a:cubicBezTo>
                  <a:cubicBezTo>
                    <a:pt x="1063" y="5838"/>
                    <a:pt x="763" y="7673"/>
                    <a:pt x="1530" y="10108"/>
                  </a:cubicBezTo>
                  <a:cubicBezTo>
                    <a:pt x="1727" y="10747"/>
                    <a:pt x="2278" y="11097"/>
                    <a:pt x="2906" y="11097"/>
                  </a:cubicBezTo>
                  <a:cubicBezTo>
                    <a:pt x="3557" y="11097"/>
                    <a:pt x="4290" y="10722"/>
                    <a:pt x="4799" y="9908"/>
                  </a:cubicBezTo>
                  <a:cubicBezTo>
                    <a:pt x="5833" y="8307"/>
                    <a:pt x="5133" y="6205"/>
                    <a:pt x="4833" y="4237"/>
                  </a:cubicBezTo>
                  <a:cubicBezTo>
                    <a:pt x="4632" y="2803"/>
                    <a:pt x="5500" y="1935"/>
                    <a:pt x="5500" y="1068"/>
                  </a:cubicBezTo>
                  <a:lnTo>
                    <a:pt x="5500" y="1068"/>
                  </a:lnTo>
                  <a:cubicBezTo>
                    <a:pt x="5236" y="1138"/>
                    <a:pt x="4960" y="1172"/>
                    <a:pt x="4685" y="1172"/>
                  </a:cubicBezTo>
                  <a:cubicBezTo>
                    <a:pt x="4300" y="1172"/>
                    <a:pt x="3915" y="1104"/>
                    <a:pt x="3565" y="968"/>
                  </a:cubicBezTo>
                  <a:cubicBezTo>
                    <a:pt x="2998" y="768"/>
                    <a:pt x="2498" y="434"/>
                    <a:pt x="20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6"/>
            <p:cNvSpPr/>
            <p:nvPr/>
          </p:nvSpPr>
          <p:spPr>
            <a:xfrm flipH="1">
              <a:off x="784300" y="758342"/>
              <a:ext cx="1077539" cy="3415847"/>
            </a:xfrm>
            <a:custGeom>
              <a:rect b="b" l="l" r="r" t="t"/>
              <a:pathLst>
                <a:path extrusionOk="0" h="116851" w="36861">
                  <a:moveTo>
                    <a:pt x="23751" y="3469"/>
                  </a:moveTo>
                  <a:cubicBezTo>
                    <a:pt x="23984" y="4036"/>
                    <a:pt x="24418" y="4503"/>
                    <a:pt x="24985" y="4770"/>
                  </a:cubicBezTo>
                  <a:cubicBezTo>
                    <a:pt x="25052" y="5504"/>
                    <a:pt x="25052" y="6238"/>
                    <a:pt x="24985" y="6972"/>
                  </a:cubicBezTo>
                  <a:cubicBezTo>
                    <a:pt x="24018" y="6171"/>
                    <a:pt x="23517" y="4937"/>
                    <a:pt x="23717" y="3703"/>
                  </a:cubicBezTo>
                  <a:cubicBezTo>
                    <a:pt x="23717" y="3636"/>
                    <a:pt x="23717" y="3536"/>
                    <a:pt x="23751" y="3469"/>
                  </a:cubicBezTo>
                  <a:close/>
                  <a:moveTo>
                    <a:pt x="23551" y="2969"/>
                  </a:moveTo>
                  <a:cubicBezTo>
                    <a:pt x="23551" y="3002"/>
                    <a:pt x="23551" y="3036"/>
                    <a:pt x="23584" y="3069"/>
                  </a:cubicBezTo>
                  <a:cubicBezTo>
                    <a:pt x="23517" y="3236"/>
                    <a:pt x="23451" y="3436"/>
                    <a:pt x="23417" y="3636"/>
                  </a:cubicBezTo>
                  <a:cubicBezTo>
                    <a:pt x="23250" y="5037"/>
                    <a:pt x="23817" y="6438"/>
                    <a:pt x="24985" y="7305"/>
                  </a:cubicBezTo>
                  <a:cubicBezTo>
                    <a:pt x="24952" y="7739"/>
                    <a:pt x="24885" y="8139"/>
                    <a:pt x="24852" y="8540"/>
                  </a:cubicBezTo>
                  <a:cubicBezTo>
                    <a:pt x="24051" y="8206"/>
                    <a:pt x="23417" y="7606"/>
                    <a:pt x="23017" y="6872"/>
                  </a:cubicBezTo>
                  <a:cubicBezTo>
                    <a:pt x="22583" y="6104"/>
                    <a:pt x="22483" y="5170"/>
                    <a:pt x="22717" y="4337"/>
                  </a:cubicBezTo>
                  <a:cubicBezTo>
                    <a:pt x="22850" y="3803"/>
                    <a:pt x="23150" y="3336"/>
                    <a:pt x="23551" y="2969"/>
                  </a:cubicBezTo>
                  <a:close/>
                  <a:moveTo>
                    <a:pt x="22583" y="0"/>
                  </a:moveTo>
                  <a:cubicBezTo>
                    <a:pt x="22650" y="934"/>
                    <a:pt x="22950" y="1835"/>
                    <a:pt x="23451" y="2602"/>
                  </a:cubicBezTo>
                  <a:cubicBezTo>
                    <a:pt x="22950" y="3036"/>
                    <a:pt x="22617" y="3569"/>
                    <a:pt x="22450" y="4203"/>
                  </a:cubicBezTo>
                  <a:cubicBezTo>
                    <a:pt x="22183" y="5104"/>
                    <a:pt x="22316" y="6104"/>
                    <a:pt x="22783" y="6938"/>
                  </a:cubicBezTo>
                  <a:cubicBezTo>
                    <a:pt x="23217" y="7772"/>
                    <a:pt x="23951" y="8406"/>
                    <a:pt x="24785" y="8773"/>
                  </a:cubicBezTo>
                  <a:cubicBezTo>
                    <a:pt x="24585" y="9974"/>
                    <a:pt x="24151" y="10975"/>
                    <a:pt x="23417" y="11508"/>
                  </a:cubicBezTo>
                  <a:cubicBezTo>
                    <a:pt x="22917" y="11442"/>
                    <a:pt x="22416" y="11408"/>
                    <a:pt x="21916" y="11375"/>
                  </a:cubicBezTo>
                  <a:cubicBezTo>
                    <a:pt x="21516" y="11342"/>
                    <a:pt x="21116" y="11308"/>
                    <a:pt x="20749" y="11308"/>
                  </a:cubicBezTo>
                  <a:cubicBezTo>
                    <a:pt x="20660" y="11300"/>
                    <a:pt x="20572" y="11296"/>
                    <a:pt x="20485" y="11296"/>
                  </a:cubicBezTo>
                  <a:cubicBezTo>
                    <a:pt x="19480" y="11296"/>
                    <a:pt x="18532" y="11817"/>
                    <a:pt x="17980" y="12676"/>
                  </a:cubicBezTo>
                  <a:cubicBezTo>
                    <a:pt x="17780" y="12743"/>
                    <a:pt x="17546" y="12876"/>
                    <a:pt x="17380" y="13009"/>
                  </a:cubicBezTo>
                  <a:cubicBezTo>
                    <a:pt x="16846" y="13443"/>
                    <a:pt x="16412" y="13777"/>
                    <a:pt x="15945" y="14210"/>
                  </a:cubicBezTo>
                  <a:cubicBezTo>
                    <a:pt x="15512" y="14611"/>
                    <a:pt x="15045" y="15011"/>
                    <a:pt x="14611" y="15411"/>
                  </a:cubicBezTo>
                  <a:cubicBezTo>
                    <a:pt x="13744" y="16245"/>
                    <a:pt x="12910" y="17112"/>
                    <a:pt x="12109" y="18013"/>
                  </a:cubicBezTo>
                  <a:cubicBezTo>
                    <a:pt x="10708" y="19547"/>
                    <a:pt x="9441" y="21249"/>
                    <a:pt x="8373" y="23050"/>
                  </a:cubicBezTo>
                  <a:cubicBezTo>
                    <a:pt x="7773" y="23183"/>
                    <a:pt x="7139" y="23984"/>
                    <a:pt x="6772" y="25118"/>
                  </a:cubicBezTo>
                  <a:cubicBezTo>
                    <a:pt x="6405" y="26319"/>
                    <a:pt x="6472" y="27486"/>
                    <a:pt x="6905" y="27953"/>
                  </a:cubicBezTo>
                  <a:cubicBezTo>
                    <a:pt x="6905" y="28087"/>
                    <a:pt x="6905" y="28254"/>
                    <a:pt x="6905" y="28420"/>
                  </a:cubicBezTo>
                  <a:cubicBezTo>
                    <a:pt x="6872" y="29721"/>
                    <a:pt x="6939" y="30989"/>
                    <a:pt x="7072" y="32290"/>
                  </a:cubicBezTo>
                  <a:cubicBezTo>
                    <a:pt x="7272" y="34525"/>
                    <a:pt x="7673" y="36760"/>
                    <a:pt x="8173" y="38995"/>
                  </a:cubicBezTo>
                  <a:cubicBezTo>
                    <a:pt x="7939" y="39262"/>
                    <a:pt x="7806" y="39628"/>
                    <a:pt x="7806" y="39995"/>
                  </a:cubicBezTo>
                  <a:cubicBezTo>
                    <a:pt x="7839" y="40696"/>
                    <a:pt x="7906" y="41396"/>
                    <a:pt x="8106" y="42097"/>
                  </a:cubicBezTo>
                  <a:lnTo>
                    <a:pt x="8507" y="44765"/>
                  </a:lnTo>
                  <a:lnTo>
                    <a:pt x="12209" y="44866"/>
                  </a:lnTo>
                  <a:lnTo>
                    <a:pt x="12543" y="42030"/>
                  </a:lnTo>
                  <a:lnTo>
                    <a:pt x="11242" y="39495"/>
                  </a:lnTo>
                  <a:cubicBezTo>
                    <a:pt x="11175" y="39362"/>
                    <a:pt x="11075" y="39195"/>
                    <a:pt x="10942" y="39095"/>
                  </a:cubicBezTo>
                  <a:cubicBezTo>
                    <a:pt x="10942" y="36893"/>
                    <a:pt x="10942" y="34692"/>
                    <a:pt x="11042" y="32557"/>
                  </a:cubicBezTo>
                  <a:cubicBezTo>
                    <a:pt x="11075" y="31389"/>
                    <a:pt x="11175" y="30255"/>
                    <a:pt x="11309" y="29188"/>
                  </a:cubicBezTo>
                  <a:cubicBezTo>
                    <a:pt x="11375" y="28687"/>
                    <a:pt x="11475" y="28187"/>
                    <a:pt x="11609" y="27687"/>
                  </a:cubicBezTo>
                  <a:cubicBezTo>
                    <a:pt x="11675" y="27486"/>
                    <a:pt x="11742" y="27286"/>
                    <a:pt x="11809" y="27120"/>
                  </a:cubicBezTo>
                  <a:cubicBezTo>
                    <a:pt x="11842" y="27019"/>
                    <a:pt x="11876" y="26953"/>
                    <a:pt x="11909" y="26886"/>
                  </a:cubicBezTo>
                  <a:lnTo>
                    <a:pt x="11942" y="26819"/>
                  </a:lnTo>
                  <a:lnTo>
                    <a:pt x="11976" y="26786"/>
                  </a:lnTo>
                  <a:lnTo>
                    <a:pt x="12009" y="26719"/>
                  </a:lnTo>
                  <a:cubicBezTo>
                    <a:pt x="12609" y="25819"/>
                    <a:pt x="13243" y="24985"/>
                    <a:pt x="13910" y="24184"/>
                  </a:cubicBezTo>
                  <a:cubicBezTo>
                    <a:pt x="14611" y="23350"/>
                    <a:pt x="15345" y="22550"/>
                    <a:pt x="16112" y="21749"/>
                  </a:cubicBezTo>
                  <a:lnTo>
                    <a:pt x="17780" y="20081"/>
                  </a:lnTo>
                  <a:lnTo>
                    <a:pt x="17780" y="20515"/>
                  </a:lnTo>
                  <a:lnTo>
                    <a:pt x="17780" y="21115"/>
                  </a:lnTo>
                  <a:lnTo>
                    <a:pt x="17780" y="22783"/>
                  </a:lnTo>
                  <a:lnTo>
                    <a:pt x="17780" y="22917"/>
                  </a:lnTo>
                  <a:cubicBezTo>
                    <a:pt x="17780" y="23450"/>
                    <a:pt x="17746" y="23984"/>
                    <a:pt x="17713" y="24518"/>
                  </a:cubicBezTo>
                  <a:cubicBezTo>
                    <a:pt x="17646" y="26586"/>
                    <a:pt x="17546" y="28587"/>
                    <a:pt x="17380" y="30422"/>
                  </a:cubicBezTo>
                  <a:cubicBezTo>
                    <a:pt x="17246" y="32023"/>
                    <a:pt x="17079" y="33524"/>
                    <a:pt x="16913" y="34858"/>
                  </a:cubicBezTo>
                  <a:cubicBezTo>
                    <a:pt x="16746" y="36560"/>
                    <a:pt x="17246" y="38261"/>
                    <a:pt x="18347" y="39628"/>
                  </a:cubicBezTo>
                  <a:cubicBezTo>
                    <a:pt x="17646" y="40763"/>
                    <a:pt x="17313" y="42064"/>
                    <a:pt x="17313" y="43398"/>
                  </a:cubicBezTo>
                  <a:cubicBezTo>
                    <a:pt x="15912" y="44098"/>
                    <a:pt x="14911" y="45433"/>
                    <a:pt x="14644" y="46967"/>
                  </a:cubicBezTo>
                  <a:cubicBezTo>
                    <a:pt x="13277" y="53772"/>
                    <a:pt x="10775" y="65781"/>
                    <a:pt x="8240" y="74387"/>
                  </a:cubicBezTo>
                  <a:cubicBezTo>
                    <a:pt x="7372" y="74854"/>
                    <a:pt x="6705" y="75588"/>
                    <a:pt x="6338" y="76488"/>
                  </a:cubicBezTo>
                  <a:cubicBezTo>
                    <a:pt x="5838" y="77656"/>
                    <a:pt x="5838" y="78957"/>
                    <a:pt x="6305" y="80124"/>
                  </a:cubicBezTo>
                  <a:cubicBezTo>
                    <a:pt x="3536" y="87196"/>
                    <a:pt x="1435" y="97837"/>
                    <a:pt x="234" y="102940"/>
                  </a:cubicBezTo>
                  <a:cubicBezTo>
                    <a:pt x="0" y="104108"/>
                    <a:pt x="367" y="105309"/>
                    <a:pt x="1201" y="106176"/>
                  </a:cubicBezTo>
                  <a:cubicBezTo>
                    <a:pt x="1602" y="106576"/>
                    <a:pt x="2102" y="106910"/>
                    <a:pt x="2636" y="107110"/>
                  </a:cubicBezTo>
                  <a:cubicBezTo>
                    <a:pt x="3005" y="107246"/>
                    <a:pt x="3386" y="107314"/>
                    <a:pt x="3766" y="107314"/>
                  </a:cubicBezTo>
                  <a:cubicBezTo>
                    <a:pt x="4036" y="107314"/>
                    <a:pt x="4306" y="107280"/>
                    <a:pt x="4570" y="107210"/>
                  </a:cubicBezTo>
                  <a:cubicBezTo>
                    <a:pt x="5571" y="107010"/>
                    <a:pt x="6372" y="106276"/>
                    <a:pt x="6705" y="105342"/>
                  </a:cubicBezTo>
                  <a:cubicBezTo>
                    <a:pt x="8473" y="100339"/>
                    <a:pt x="11275" y="91366"/>
                    <a:pt x="14778" y="84094"/>
                  </a:cubicBezTo>
                  <a:cubicBezTo>
                    <a:pt x="16079" y="83793"/>
                    <a:pt x="17179" y="82859"/>
                    <a:pt x="17680" y="81625"/>
                  </a:cubicBezTo>
                  <a:cubicBezTo>
                    <a:pt x="18280" y="80258"/>
                    <a:pt x="18180" y="78690"/>
                    <a:pt x="17446" y="77422"/>
                  </a:cubicBezTo>
                  <a:cubicBezTo>
                    <a:pt x="19748" y="70851"/>
                    <a:pt x="22717" y="60977"/>
                    <a:pt x="24852" y="53805"/>
                  </a:cubicBezTo>
                  <a:cubicBezTo>
                    <a:pt x="24952" y="54606"/>
                    <a:pt x="25052" y="55406"/>
                    <a:pt x="25152" y="56274"/>
                  </a:cubicBezTo>
                  <a:cubicBezTo>
                    <a:pt x="25152" y="56340"/>
                    <a:pt x="25152" y="56441"/>
                    <a:pt x="25185" y="56541"/>
                  </a:cubicBezTo>
                  <a:cubicBezTo>
                    <a:pt x="25218" y="56974"/>
                    <a:pt x="25285" y="57441"/>
                    <a:pt x="25352" y="57908"/>
                  </a:cubicBezTo>
                  <a:lnTo>
                    <a:pt x="25352" y="58108"/>
                  </a:lnTo>
                  <a:cubicBezTo>
                    <a:pt x="25385" y="58575"/>
                    <a:pt x="25452" y="59076"/>
                    <a:pt x="25519" y="59543"/>
                  </a:cubicBezTo>
                  <a:cubicBezTo>
                    <a:pt x="25986" y="63579"/>
                    <a:pt x="26453" y="67949"/>
                    <a:pt x="26786" y="72052"/>
                  </a:cubicBezTo>
                  <a:cubicBezTo>
                    <a:pt x="27053" y="75187"/>
                    <a:pt x="27487" y="78189"/>
                    <a:pt x="27787" y="80825"/>
                  </a:cubicBezTo>
                  <a:cubicBezTo>
                    <a:pt x="27220" y="81492"/>
                    <a:pt x="26853" y="82292"/>
                    <a:pt x="26753" y="83160"/>
                  </a:cubicBezTo>
                  <a:cubicBezTo>
                    <a:pt x="26553" y="84694"/>
                    <a:pt x="27053" y="86228"/>
                    <a:pt x="28121" y="87296"/>
                  </a:cubicBezTo>
                  <a:cubicBezTo>
                    <a:pt x="28287" y="96636"/>
                    <a:pt x="29221" y="109378"/>
                    <a:pt x="29688" y="115249"/>
                  </a:cubicBezTo>
                  <a:cubicBezTo>
                    <a:pt x="29755" y="115816"/>
                    <a:pt x="29955" y="116383"/>
                    <a:pt x="30255" y="116850"/>
                  </a:cubicBezTo>
                  <a:lnTo>
                    <a:pt x="34859" y="47534"/>
                  </a:lnTo>
                  <a:cubicBezTo>
                    <a:pt x="34525" y="47100"/>
                    <a:pt x="34125" y="46700"/>
                    <a:pt x="33691" y="46333"/>
                  </a:cubicBezTo>
                  <a:cubicBezTo>
                    <a:pt x="33825" y="45633"/>
                    <a:pt x="33858" y="44932"/>
                    <a:pt x="33791" y="44232"/>
                  </a:cubicBezTo>
                  <a:cubicBezTo>
                    <a:pt x="33725" y="43698"/>
                    <a:pt x="33624" y="43198"/>
                    <a:pt x="33491" y="42664"/>
                  </a:cubicBezTo>
                  <a:cubicBezTo>
                    <a:pt x="34192" y="42264"/>
                    <a:pt x="34825" y="41663"/>
                    <a:pt x="35259" y="40996"/>
                  </a:cubicBezTo>
                  <a:lnTo>
                    <a:pt x="36860" y="16579"/>
                  </a:lnTo>
                  <a:cubicBezTo>
                    <a:pt x="36226" y="15078"/>
                    <a:pt x="34959" y="13943"/>
                    <a:pt x="33391" y="13410"/>
                  </a:cubicBezTo>
                  <a:cubicBezTo>
                    <a:pt x="33057" y="13310"/>
                    <a:pt x="32657" y="13176"/>
                    <a:pt x="32290" y="13076"/>
                  </a:cubicBezTo>
                  <a:cubicBezTo>
                    <a:pt x="31957" y="12976"/>
                    <a:pt x="31656" y="12909"/>
                    <a:pt x="31323" y="12809"/>
                  </a:cubicBezTo>
                  <a:cubicBezTo>
                    <a:pt x="29188" y="11942"/>
                    <a:pt x="28821" y="10541"/>
                    <a:pt x="29055" y="9073"/>
                  </a:cubicBezTo>
                  <a:cubicBezTo>
                    <a:pt x="29088" y="8873"/>
                    <a:pt x="29121" y="8706"/>
                    <a:pt x="29155" y="8506"/>
                  </a:cubicBezTo>
                  <a:lnTo>
                    <a:pt x="29221" y="8306"/>
                  </a:lnTo>
                  <a:cubicBezTo>
                    <a:pt x="29470" y="8349"/>
                    <a:pt x="29717" y="8370"/>
                    <a:pt x="29962" y="8370"/>
                  </a:cubicBezTo>
                  <a:cubicBezTo>
                    <a:pt x="31785" y="8370"/>
                    <a:pt x="33437" y="7202"/>
                    <a:pt x="34025" y="5437"/>
                  </a:cubicBezTo>
                  <a:cubicBezTo>
                    <a:pt x="34558" y="3669"/>
                    <a:pt x="34692" y="1801"/>
                    <a:pt x="3435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6"/>
            <p:cNvSpPr/>
            <p:nvPr/>
          </p:nvSpPr>
          <p:spPr>
            <a:xfrm flipH="1">
              <a:off x="1454221" y="625714"/>
              <a:ext cx="405659" cy="45866"/>
            </a:xfrm>
            <a:custGeom>
              <a:rect b="b" l="l" r="r" t="t"/>
              <a:pathLst>
                <a:path extrusionOk="0" h="1569" w="13877">
                  <a:moveTo>
                    <a:pt x="901" y="1"/>
                  </a:moveTo>
                  <a:cubicBezTo>
                    <a:pt x="434" y="1"/>
                    <a:pt x="67" y="334"/>
                    <a:pt x="34" y="801"/>
                  </a:cubicBezTo>
                  <a:cubicBezTo>
                    <a:pt x="0" y="1201"/>
                    <a:pt x="334" y="1568"/>
                    <a:pt x="767" y="1568"/>
                  </a:cubicBezTo>
                  <a:lnTo>
                    <a:pt x="13043" y="1568"/>
                  </a:lnTo>
                  <a:cubicBezTo>
                    <a:pt x="13476" y="1568"/>
                    <a:pt x="13843" y="1235"/>
                    <a:pt x="13877" y="801"/>
                  </a:cubicBezTo>
                  <a:cubicBezTo>
                    <a:pt x="13877" y="367"/>
                    <a:pt x="13543" y="1"/>
                    <a:pt x="131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6"/>
            <p:cNvSpPr/>
            <p:nvPr/>
          </p:nvSpPr>
          <p:spPr>
            <a:xfrm flipH="1">
              <a:off x="3254271" y="1181015"/>
              <a:ext cx="524840" cy="875689"/>
            </a:xfrm>
            <a:custGeom>
              <a:rect b="b" l="l" r="r" t="t"/>
              <a:pathLst>
                <a:path extrusionOk="0" h="29956" w="17954">
                  <a:moveTo>
                    <a:pt x="15182" y="0"/>
                  </a:moveTo>
                  <a:cubicBezTo>
                    <a:pt x="13876" y="0"/>
                    <a:pt x="12771" y="985"/>
                    <a:pt x="12616" y="2286"/>
                  </a:cubicBezTo>
                  <a:lnTo>
                    <a:pt x="12616" y="2320"/>
                  </a:lnTo>
                  <a:cubicBezTo>
                    <a:pt x="12316" y="4822"/>
                    <a:pt x="11983" y="7357"/>
                    <a:pt x="11649" y="9859"/>
                  </a:cubicBezTo>
                  <a:cubicBezTo>
                    <a:pt x="11449" y="11093"/>
                    <a:pt x="11249" y="12327"/>
                    <a:pt x="11049" y="13561"/>
                  </a:cubicBezTo>
                  <a:cubicBezTo>
                    <a:pt x="10848" y="14729"/>
                    <a:pt x="10582" y="15863"/>
                    <a:pt x="10248" y="16997"/>
                  </a:cubicBezTo>
                  <a:cubicBezTo>
                    <a:pt x="10148" y="17264"/>
                    <a:pt x="10081" y="17497"/>
                    <a:pt x="9981" y="17697"/>
                  </a:cubicBezTo>
                  <a:cubicBezTo>
                    <a:pt x="9914" y="17864"/>
                    <a:pt x="9848" y="18031"/>
                    <a:pt x="9748" y="18198"/>
                  </a:cubicBezTo>
                  <a:cubicBezTo>
                    <a:pt x="9447" y="18631"/>
                    <a:pt x="9114" y="19065"/>
                    <a:pt x="8747" y="19499"/>
                  </a:cubicBezTo>
                  <a:cubicBezTo>
                    <a:pt x="8013" y="20399"/>
                    <a:pt x="7146" y="21300"/>
                    <a:pt x="6245" y="22234"/>
                  </a:cubicBezTo>
                  <a:cubicBezTo>
                    <a:pt x="4511" y="24035"/>
                    <a:pt x="2676" y="25870"/>
                    <a:pt x="875" y="27705"/>
                  </a:cubicBezTo>
                  <a:cubicBezTo>
                    <a:pt x="0" y="28606"/>
                    <a:pt x="782" y="29956"/>
                    <a:pt x="1809" y="29956"/>
                  </a:cubicBezTo>
                  <a:cubicBezTo>
                    <a:pt x="2035" y="29956"/>
                    <a:pt x="2274" y="29890"/>
                    <a:pt x="2509" y="29739"/>
                  </a:cubicBezTo>
                  <a:cubicBezTo>
                    <a:pt x="4744" y="28372"/>
                    <a:pt x="6912" y="26837"/>
                    <a:pt x="8980" y="25236"/>
                  </a:cubicBezTo>
                  <a:cubicBezTo>
                    <a:pt x="10014" y="24402"/>
                    <a:pt x="11049" y="23568"/>
                    <a:pt x="12049" y="22601"/>
                  </a:cubicBezTo>
                  <a:cubicBezTo>
                    <a:pt x="12616" y="22067"/>
                    <a:pt x="13117" y="21500"/>
                    <a:pt x="13584" y="20933"/>
                  </a:cubicBezTo>
                  <a:cubicBezTo>
                    <a:pt x="13884" y="20566"/>
                    <a:pt x="14117" y="20166"/>
                    <a:pt x="14318" y="19732"/>
                  </a:cubicBezTo>
                  <a:cubicBezTo>
                    <a:pt x="14518" y="19332"/>
                    <a:pt x="14684" y="18998"/>
                    <a:pt x="14818" y="18631"/>
                  </a:cubicBezTo>
                  <a:cubicBezTo>
                    <a:pt x="15318" y="17331"/>
                    <a:pt x="15719" y="15963"/>
                    <a:pt x="16019" y="14595"/>
                  </a:cubicBezTo>
                  <a:cubicBezTo>
                    <a:pt x="16352" y="13294"/>
                    <a:pt x="16586" y="11993"/>
                    <a:pt x="16819" y="10659"/>
                  </a:cubicBezTo>
                  <a:cubicBezTo>
                    <a:pt x="17286" y="8057"/>
                    <a:pt x="17620" y="5489"/>
                    <a:pt x="17853" y="2820"/>
                  </a:cubicBezTo>
                  <a:lnTo>
                    <a:pt x="17820" y="2820"/>
                  </a:lnTo>
                  <a:cubicBezTo>
                    <a:pt x="17953" y="1419"/>
                    <a:pt x="16886" y="152"/>
                    <a:pt x="15485" y="18"/>
                  </a:cubicBezTo>
                  <a:cubicBezTo>
                    <a:pt x="15383" y="6"/>
                    <a:pt x="15282" y="0"/>
                    <a:pt x="151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6"/>
            <p:cNvSpPr/>
            <p:nvPr/>
          </p:nvSpPr>
          <p:spPr>
            <a:xfrm flipH="1">
              <a:off x="3335215" y="1680393"/>
              <a:ext cx="99478" cy="149027"/>
            </a:xfrm>
            <a:custGeom>
              <a:rect b="b" l="l" r="r" t="t"/>
              <a:pathLst>
                <a:path extrusionOk="0" h="5098" w="3403">
                  <a:moveTo>
                    <a:pt x="2531" y="1"/>
                  </a:moveTo>
                  <a:cubicBezTo>
                    <a:pt x="1912" y="1"/>
                    <a:pt x="1101" y="847"/>
                    <a:pt x="601" y="2082"/>
                  </a:cubicBezTo>
                  <a:cubicBezTo>
                    <a:pt x="0" y="3450"/>
                    <a:pt x="34" y="4784"/>
                    <a:pt x="668" y="5051"/>
                  </a:cubicBezTo>
                  <a:cubicBezTo>
                    <a:pt x="739" y="5083"/>
                    <a:pt x="815" y="5098"/>
                    <a:pt x="895" y="5098"/>
                  </a:cubicBezTo>
                  <a:cubicBezTo>
                    <a:pt x="1492" y="5098"/>
                    <a:pt x="2306" y="4251"/>
                    <a:pt x="2836" y="3016"/>
                  </a:cubicBezTo>
                  <a:cubicBezTo>
                    <a:pt x="3403" y="1649"/>
                    <a:pt x="3369" y="314"/>
                    <a:pt x="2769" y="47"/>
                  </a:cubicBezTo>
                  <a:cubicBezTo>
                    <a:pt x="2694" y="16"/>
                    <a:pt x="2614" y="1"/>
                    <a:pt x="253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6"/>
            <p:cNvSpPr/>
            <p:nvPr/>
          </p:nvSpPr>
          <p:spPr>
            <a:xfrm flipH="1">
              <a:off x="3690156" y="1983827"/>
              <a:ext cx="105325" cy="133856"/>
            </a:xfrm>
            <a:custGeom>
              <a:rect b="b" l="l" r="r" t="t"/>
              <a:pathLst>
                <a:path extrusionOk="0" h="4579" w="3603">
                  <a:moveTo>
                    <a:pt x="2036" y="0"/>
                  </a:moveTo>
                  <a:cubicBezTo>
                    <a:pt x="1759" y="0"/>
                    <a:pt x="1480" y="78"/>
                    <a:pt x="1234" y="242"/>
                  </a:cubicBezTo>
                  <a:lnTo>
                    <a:pt x="0" y="1076"/>
                  </a:lnTo>
                  <a:lnTo>
                    <a:pt x="1968" y="4578"/>
                  </a:lnTo>
                  <a:cubicBezTo>
                    <a:pt x="2502" y="3811"/>
                    <a:pt x="2969" y="2977"/>
                    <a:pt x="3403" y="2143"/>
                  </a:cubicBezTo>
                  <a:cubicBezTo>
                    <a:pt x="3603" y="1676"/>
                    <a:pt x="3569" y="1176"/>
                    <a:pt x="3336" y="742"/>
                  </a:cubicBezTo>
                  <a:cubicBezTo>
                    <a:pt x="3054" y="266"/>
                    <a:pt x="2548" y="0"/>
                    <a:pt x="20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6"/>
            <p:cNvSpPr/>
            <p:nvPr/>
          </p:nvSpPr>
          <p:spPr>
            <a:xfrm flipH="1">
              <a:off x="3737922" y="2015252"/>
              <a:ext cx="95590" cy="147273"/>
            </a:xfrm>
            <a:custGeom>
              <a:rect b="b" l="l" r="r" t="t"/>
              <a:pathLst>
                <a:path extrusionOk="0" h="5038" w="3270">
                  <a:moveTo>
                    <a:pt x="1301" y="1"/>
                  </a:moveTo>
                  <a:lnTo>
                    <a:pt x="0" y="2202"/>
                  </a:lnTo>
                  <a:lnTo>
                    <a:pt x="1935" y="5037"/>
                  </a:lnTo>
                  <a:lnTo>
                    <a:pt x="3269" y="3503"/>
                  </a:lnTo>
                  <a:lnTo>
                    <a:pt x="13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6"/>
            <p:cNvSpPr/>
            <p:nvPr/>
          </p:nvSpPr>
          <p:spPr>
            <a:xfrm flipH="1">
              <a:off x="1826701" y="3834624"/>
              <a:ext cx="183726" cy="332578"/>
            </a:xfrm>
            <a:custGeom>
              <a:rect b="b" l="l" r="r" t="t"/>
              <a:pathLst>
                <a:path extrusionOk="0" h="11377" w="6285">
                  <a:moveTo>
                    <a:pt x="2662" y="1"/>
                  </a:moveTo>
                  <a:cubicBezTo>
                    <a:pt x="2547" y="1"/>
                    <a:pt x="2439" y="87"/>
                    <a:pt x="2382" y="174"/>
                  </a:cubicBezTo>
                  <a:lnTo>
                    <a:pt x="580" y="4010"/>
                  </a:lnTo>
                  <a:cubicBezTo>
                    <a:pt x="514" y="4210"/>
                    <a:pt x="514" y="4410"/>
                    <a:pt x="580" y="4610"/>
                  </a:cubicBezTo>
                  <a:cubicBezTo>
                    <a:pt x="880" y="5711"/>
                    <a:pt x="1247" y="7746"/>
                    <a:pt x="147" y="10548"/>
                  </a:cubicBezTo>
                  <a:cubicBezTo>
                    <a:pt x="0" y="10903"/>
                    <a:pt x="417" y="11377"/>
                    <a:pt x="922" y="11377"/>
                  </a:cubicBezTo>
                  <a:cubicBezTo>
                    <a:pt x="1222" y="11377"/>
                    <a:pt x="1553" y="11209"/>
                    <a:pt x="1814" y="10748"/>
                  </a:cubicBezTo>
                  <a:cubicBezTo>
                    <a:pt x="3182" y="8413"/>
                    <a:pt x="3883" y="6011"/>
                    <a:pt x="4316" y="5077"/>
                  </a:cubicBezTo>
                  <a:cubicBezTo>
                    <a:pt x="5050" y="3510"/>
                    <a:pt x="5550" y="2642"/>
                    <a:pt x="6151" y="1441"/>
                  </a:cubicBezTo>
                  <a:cubicBezTo>
                    <a:pt x="6284" y="1141"/>
                    <a:pt x="6118" y="774"/>
                    <a:pt x="5817" y="708"/>
                  </a:cubicBezTo>
                  <a:lnTo>
                    <a:pt x="2715" y="7"/>
                  </a:lnTo>
                  <a:cubicBezTo>
                    <a:pt x="2697" y="3"/>
                    <a:pt x="2679" y="1"/>
                    <a:pt x="26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6"/>
            <p:cNvSpPr/>
            <p:nvPr/>
          </p:nvSpPr>
          <p:spPr>
            <a:xfrm flipH="1">
              <a:off x="2921751" y="4298982"/>
              <a:ext cx="395925" cy="116053"/>
            </a:xfrm>
            <a:custGeom>
              <a:rect b="b" l="l" r="r" t="t"/>
              <a:pathLst>
                <a:path extrusionOk="0" h="3970" w="13544">
                  <a:moveTo>
                    <a:pt x="8706" y="0"/>
                  </a:moveTo>
                  <a:cubicBezTo>
                    <a:pt x="8406" y="33"/>
                    <a:pt x="8139" y="100"/>
                    <a:pt x="7873" y="267"/>
                  </a:cubicBezTo>
                  <a:cubicBezTo>
                    <a:pt x="5538" y="1701"/>
                    <a:pt x="3303" y="1735"/>
                    <a:pt x="601" y="2335"/>
                  </a:cubicBezTo>
                  <a:cubicBezTo>
                    <a:pt x="0" y="2435"/>
                    <a:pt x="401" y="3903"/>
                    <a:pt x="1802" y="3903"/>
                  </a:cubicBezTo>
                  <a:cubicBezTo>
                    <a:pt x="4137" y="3903"/>
                    <a:pt x="5904" y="3836"/>
                    <a:pt x="7906" y="3836"/>
                  </a:cubicBezTo>
                  <a:cubicBezTo>
                    <a:pt x="9607" y="3836"/>
                    <a:pt x="11609" y="3936"/>
                    <a:pt x="12943" y="3970"/>
                  </a:cubicBezTo>
                  <a:cubicBezTo>
                    <a:pt x="13276" y="3970"/>
                    <a:pt x="13543" y="3669"/>
                    <a:pt x="13477" y="3369"/>
                  </a:cubicBezTo>
                  <a:lnTo>
                    <a:pt x="12809" y="267"/>
                  </a:lnTo>
                  <a:cubicBezTo>
                    <a:pt x="12776" y="134"/>
                    <a:pt x="12643" y="33"/>
                    <a:pt x="12509" y="33"/>
                  </a:cubicBezTo>
                  <a:lnTo>
                    <a:pt x="87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6"/>
            <p:cNvSpPr/>
            <p:nvPr/>
          </p:nvSpPr>
          <p:spPr>
            <a:xfrm flipH="1">
              <a:off x="3039733" y="3084197"/>
              <a:ext cx="258445" cy="261602"/>
            </a:xfrm>
            <a:custGeom>
              <a:rect b="b" l="l" r="r" t="t"/>
              <a:pathLst>
                <a:path extrusionOk="0" h="8949" w="8841">
                  <a:moveTo>
                    <a:pt x="4239" y="0"/>
                  </a:moveTo>
                  <a:cubicBezTo>
                    <a:pt x="3973" y="0"/>
                    <a:pt x="3704" y="30"/>
                    <a:pt x="3436" y="93"/>
                  </a:cubicBezTo>
                  <a:cubicBezTo>
                    <a:pt x="1301" y="560"/>
                    <a:pt x="0" y="2928"/>
                    <a:pt x="567" y="5364"/>
                  </a:cubicBezTo>
                  <a:cubicBezTo>
                    <a:pt x="1038" y="7480"/>
                    <a:pt x="2803" y="8948"/>
                    <a:pt x="4676" y="8948"/>
                  </a:cubicBezTo>
                  <a:cubicBezTo>
                    <a:pt x="4929" y="8948"/>
                    <a:pt x="5184" y="8922"/>
                    <a:pt x="5438" y="8866"/>
                  </a:cubicBezTo>
                  <a:cubicBezTo>
                    <a:pt x="7572" y="8399"/>
                    <a:pt x="8840" y="6031"/>
                    <a:pt x="8306" y="3596"/>
                  </a:cubicBezTo>
                  <a:cubicBezTo>
                    <a:pt x="7810" y="1466"/>
                    <a:pt x="6090" y="0"/>
                    <a:pt x="42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6"/>
            <p:cNvSpPr/>
            <p:nvPr/>
          </p:nvSpPr>
          <p:spPr>
            <a:xfrm flipH="1">
              <a:off x="2934438" y="2070677"/>
              <a:ext cx="369586" cy="2149349"/>
            </a:xfrm>
            <a:custGeom>
              <a:rect b="b" l="l" r="r" t="t"/>
              <a:pathLst>
                <a:path extrusionOk="0" h="73526" w="12643">
                  <a:moveTo>
                    <a:pt x="5858" y="1"/>
                  </a:moveTo>
                  <a:cubicBezTo>
                    <a:pt x="5555" y="1"/>
                    <a:pt x="5247" y="24"/>
                    <a:pt x="4937" y="73"/>
                  </a:cubicBezTo>
                  <a:cubicBezTo>
                    <a:pt x="2102" y="573"/>
                    <a:pt x="0" y="3041"/>
                    <a:pt x="67" y="5910"/>
                  </a:cubicBezTo>
                  <a:cubicBezTo>
                    <a:pt x="200" y="14783"/>
                    <a:pt x="667" y="33030"/>
                    <a:pt x="1968" y="40768"/>
                  </a:cubicBezTo>
                  <a:cubicBezTo>
                    <a:pt x="3403" y="49308"/>
                    <a:pt x="5571" y="64686"/>
                    <a:pt x="6438" y="70823"/>
                  </a:cubicBezTo>
                  <a:cubicBezTo>
                    <a:pt x="6638" y="72358"/>
                    <a:pt x="7939" y="73525"/>
                    <a:pt x="9507" y="73525"/>
                  </a:cubicBezTo>
                  <a:cubicBezTo>
                    <a:pt x="11242" y="73525"/>
                    <a:pt x="12643" y="72124"/>
                    <a:pt x="12643" y="70356"/>
                  </a:cubicBezTo>
                  <a:cubicBezTo>
                    <a:pt x="12509" y="64018"/>
                    <a:pt x="12209" y="49575"/>
                    <a:pt x="11342" y="40168"/>
                  </a:cubicBezTo>
                  <a:cubicBezTo>
                    <a:pt x="11041" y="36899"/>
                    <a:pt x="11442" y="32162"/>
                    <a:pt x="11375" y="27192"/>
                  </a:cubicBezTo>
                  <a:cubicBezTo>
                    <a:pt x="11308" y="20888"/>
                    <a:pt x="11442" y="14016"/>
                    <a:pt x="11642" y="8645"/>
                  </a:cubicBezTo>
                  <a:cubicBezTo>
                    <a:pt x="11642" y="7745"/>
                    <a:pt x="11675" y="6877"/>
                    <a:pt x="11709" y="6044"/>
                  </a:cubicBezTo>
                  <a:cubicBezTo>
                    <a:pt x="11831" y="2687"/>
                    <a:pt x="9106" y="1"/>
                    <a:pt x="585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6"/>
            <p:cNvSpPr/>
            <p:nvPr/>
          </p:nvSpPr>
          <p:spPr>
            <a:xfrm flipH="1">
              <a:off x="2922745" y="3084197"/>
              <a:ext cx="258415" cy="261602"/>
            </a:xfrm>
            <a:custGeom>
              <a:rect b="b" l="l" r="r" t="t"/>
              <a:pathLst>
                <a:path extrusionOk="0" h="8949" w="8840">
                  <a:moveTo>
                    <a:pt x="4229" y="0"/>
                  </a:moveTo>
                  <a:cubicBezTo>
                    <a:pt x="3965" y="0"/>
                    <a:pt x="3700" y="30"/>
                    <a:pt x="3436" y="93"/>
                  </a:cubicBezTo>
                  <a:cubicBezTo>
                    <a:pt x="1301" y="560"/>
                    <a:pt x="0" y="2928"/>
                    <a:pt x="567" y="5364"/>
                  </a:cubicBezTo>
                  <a:cubicBezTo>
                    <a:pt x="1038" y="7480"/>
                    <a:pt x="2777" y="8948"/>
                    <a:pt x="4667" y="8948"/>
                  </a:cubicBezTo>
                  <a:cubicBezTo>
                    <a:pt x="4922" y="8948"/>
                    <a:pt x="5180" y="8922"/>
                    <a:pt x="5437" y="8866"/>
                  </a:cubicBezTo>
                  <a:cubicBezTo>
                    <a:pt x="7572" y="8399"/>
                    <a:pt x="8840" y="6031"/>
                    <a:pt x="8306" y="3596"/>
                  </a:cubicBezTo>
                  <a:cubicBezTo>
                    <a:pt x="7810" y="1466"/>
                    <a:pt x="6065" y="0"/>
                    <a:pt x="42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6"/>
            <p:cNvSpPr/>
            <p:nvPr/>
          </p:nvSpPr>
          <p:spPr>
            <a:xfrm flipH="1">
              <a:off x="2958818" y="2074740"/>
              <a:ext cx="153120" cy="425187"/>
            </a:xfrm>
            <a:custGeom>
              <a:rect b="b" l="l" r="r" t="t"/>
              <a:pathLst>
                <a:path extrusionOk="0" h="14545" w="5238">
                  <a:moveTo>
                    <a:pt x="568" y="0"/>
                  </a:moveTo>
                  <a:cubicBezTo>
                    <a:pt x="1" y="3369"/>
                    <a:pt x="2269" y="9540"/>
                    <a:pt x="4904" y="14544"/>
                  </a:cubicBezTo>
                  <a:cubicBezTo>
                    <a:pt x="4937" y="12409"/>
                    <a:pt x="5004" y="10374"/>
                    <a:pt x="5038" y="8506"/>
                  </a:cubicBezTo>
                  <a:cubicBezTo>
                    <a:pt x="5071" y="7606"/>
                    <a:pt x="5104" y="6705"/>
                    <a:pt x="5138" y="5905"/>
                  </a:cubicBezTo>
                  <a:cubicBezTo>
                    <a:pt x="5238" y="3103"/>
                    <a:pt x="3303" y="601"/>
                    <a:pt x="5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6"/>
            <p:cNvSpPr/>
            <p:nvPr/>
          </p:nvSpPr>
          <p:spPr>
            <a:xfrm flipH="1">
              <a:off x="2739399" y="1810595"/>
              <a:ext cx="546092" cy="481079"/>
            </a:xfrm>
            <a:custGeom>
              <a:rect b="b" l="l" r="r" t="t"/>
              <a:pathLst>
                <a:path extrusionOk="0" h="16457" w="18681">
                  <a:moveTo>
                    <a:pt x="9331" y="1"/>
                  </a:moveTo>
                  <a:cubicBezTo>
                    <a:pt x="8278" y="1"/>
                    <a:pt x="7206" y="203"/>
                    <a:pt x="6171" y="630"/>
                  </a:cubicBezTo>
                  <a:cubicBezTo>
                    <a:pt x="2001" y="2398"/>
                    <a:pt x="0" y="7202"/>
                    <a:pt x="1768" y="11405"/>
                  </a:cubicBezTo>
                  <a:cubicBezTo>
                    <a:pt x="3071" y="14561"/>
                    <a:pt x="6122" y="16457"/>
                    <a:pt x="9327" y="16457"/>
                  </a:cubicBezTo>
                  <a:cubicBezTo>
                    <a:pt x="10391" y="16457"/>
                    <a:pt x="11470" y="16248"/>
                    <a:pt x="12509" y="15808"/>
                  </a:cubicBezTo>
                  <a:cubicBezTo>
                    <a:pt x="16712" y="14073"/>
                    <a:pt x="18680" y="9270"/>
                    <a:pt x="16945" y="5067"/>
                  </a:cubicBezTo>
                  <a:cubicBezTo>
                    <a:pt x="15613" y="1899"/>
                    <a:pt x="12556" y="1"/>
                    <a:pt x="93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6"/>
            <p:cNvSpPr/>
            <p:nvPr/>
          </p:nvSpPr>
          <p:spPr>
            <a:xfrm flipH="1">
              <a:off x="2438099" y="2961654"/>
              <a:ext cx="273061" cy="257363"/>
            </a:xfrm>
            <a:custGeom>
              <a:rect b="b" l="l" r="r" t="t"/>
              <a:pathLst>
                <a:path extrusionOk="0" h="8804" w="9341">
                  <a:moveTo>
                    <a:pt x="4240" y="1"/>
                  </a:moveTo>
                  <a:cubicBezTo>
                    <a:pt x="3666" y="1"/>
                    <a:pt x="3096" y="134"/>
                    <a:pt x="2569" y="416"/>
                  </a:cubicBezTo>
                  <a:cubicBezTo>
                    <a:pt x="634" y="1450"/>
                    <a:pt x="0" y="4052"/>
                    <a:pt x="1168" y="6253"/>
                  </a:cubicBezTo>
                  <a:cubicBezTo>
                    <a:pt x="2017" y="7855"/>
                    <a:pt x="3572" y="8803"/>
                    <a:pt x="5115" y="8803"/>
                  </a:cubicBezTo>
                  <a:cubicBezTo>
                    <a:pt x="5693" y="8803"/>
                    <a:pt x="6269" y="8670"/>
                    <a:pt x="6805" y="8388"/>
                  </a:cubicBezTo>
                  <a:cubicBezTo>
                    <a:pt x="8740" y="7354"/>
                    <a:pt x="9340" y="4752"/>
                    <a:pt x="8206" y="2551"/>
                  </a:cubicBezTo>
                  <a:cubicBezTo>
                    <a:pt x="7333" y="949"/>
                    <a:pt x="5771" y="1"/>
                    <a:pt x="42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6"/>
            <p:cNvSpPr/>
            <p:nvPr/>
          </p:nvSpPr>
          <p:spPr>
            <a:xfrm flipH="1">
              <a:off x="1971022" y="2010516"/>
              <a:ext cx="1065817" cy="1851031"/>
            </a:xfrm>
            <a:custGeom>
              <a:rect b="b" l="l" r="r" t="t"/>
              <a:pathLst>
                <a:path extrusionOk="0" h="63321" w="36460">
                  <a:moveTo>
                    <a:pt x="6584" y="1"/>
                  </a:moveTo>
                  <a:cubicBezTo>
                    <a:pt x="6095" y="1"/>
                    <a:pt x="5599" y="64"/>
                    <a:pt x="5104" y="196"/>
                  </a:cubicBezTo>
                  <a:cubicBezTo>
                    <a:pt x="1801" y="1030"/>
                    <a:pt x="0" y="4599"/>
                    <a:pt x="1234" y="7768"/>
                  </a:cubicBezTo>
                  <a:cubicBezTo>
                    <a:pt x="4603" y="16508"/>
                    <a:pt x="10875" y="32386"/>
                    <a:pt x="14144" y="38790"/>
                  </a:cubicBezTo>
                  <a:cubicBezTo>
                    <a:pt x="17946" y="46329"/>
                    <a:pt x="26252" y="57203"/>
                    <a:pt x="30022" y="62040"/>
                  </a:cubicBezTo>
                  <a:cubicBezTo>
                    <a:pt x="30670" y="62871"/>
                    <a:pt x="31664" y="63321"/>
                    <a:pt x="32665" y="63321"/>
                  </a:cubicBezTo>
                  <a:cubicBezTo>
                    <a:pt x="33312" y="63321"/>
                    <a:pt x="33962" y="63133"/>
                    <a:pt x="34525" y="62741"/>
                  </a:cubicBezTo>
                  <a:cubicBezTo>
                    <a:pt x="36026" y="61740"/>
                    <a:pt x="36459" y="59705"/>
                    <a:pt x="35492" y="58171"/>
                  </a:cubicBezTo>
                  <a:cubicBezTo>
                    <a:pt x="32657" y="53601"/>
                    <a:pt x="26953" y="44227"/>
                    <a:pt x="23484" y="37122"/>
                  </a:cubicBezTo>
                  <a:cubicBezTo>
                    <a:pt x="19581" y="29083"/>
                    <a:pt x="14544" y="12605"/>
                    <a:pt x="12042" y="4099"/>
                  </a:cubicBezTo>
                  <a:cubicBezTo>
                    <a:pt x="11318" y="1619"/>
                    <a:pt x="9058" y="1"/>
                    <a:pt x="65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6"/>
            <p:cNvSpPr/>
            <p:nvPr/>
          </p:nvSpPr>
          <p:spPr>
            <a:xfrm flipH="1">
              <a:off x="2325963" y="2919735"/>
              <a:ext cx="273061" cy="256924"/>
            </a:xfrm>
            <a:custGeom>
              <a:rect b="b" l="l" r="r" t="t"/>
              <a:pathLst>
                <a:path extrusionOk="0" h="8789" w="9341">
                  <a:moveTo>
                    <a:pt x="4244" y="0"/>
                  </a:moveTo>
                  <a:cubicBezTo>
                    <a:pt x="3668" y="0"/>
                    <a:pt x="3096" y="133"/>
                    <a:pt x="2569" y="415"/>
                  </a:cubicBezTo>
                  <a:cubicBezTo>
                    <a:pt x="634" y="1449"/>
                    <a:pt x="0" y="4051"/>
                    <a:pt x="1168" y="6253"/>
                  </a:cubicBezTo>
                  <a:cubicBezTo>
                    <a:pt x="2019" y="7857"/>
                    <a:pt x="3578" y="8788"/>
                    <a:pt x="5110" y="8788"/>
                  </a:cubicBezTo>
                  <a:cubicBezTo>
                    <a:pt x="5680" y="8788"/>
                    <a:pt x="6247" y="8659"/>
                    <a:pt x="6772" y="8388"/>
                  </a:cubicBezTo>
                  <a:cubicBezTo>
                    <a:pt x="8740" y="7354"/>
                    <a:pt x="9340" y="4752"/>
                    <a:pt x="8173" y="2550"/>
                  </a:cubicBezTo>
                  <a:cubicBezTo>
                    <a:pt x="7348" y="949"/>
                    <a:pt x="5782" y="0"/>
                    <a:pt x="42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6"/>
            <p:cNvSpPr/>
            <p:nvPr/>
          </p:nvSpPr>
          <p:spPr>
            <a:xfrm flipH="1">
              <a:off x="2764772" y="1089722"/>
              <a:ext cx="667963" cy="938685"/>
            </a:xfrm>
            <a:custGeom>
              <a:rect b="b" l="l" r="r" t="t"/>
              <a:pathLst>
                <a:path extrusionOk="0" h="32111" w="22850">
                  <a:moveTo>
                    <a:pt x="16224" y="1"/>
                  </a:moveTo>
                  <a:cubicBezTo>
                    <a:pt x="16164" y="1"/>
                    <a:pt x="16105" y="2"/>
                    <a:pt x="16045" y="6"/>
                  </a:cubicBezTo>
                  <a:cubicBezTo>
                    <a:pt x="15678" y="6"/>
                    <a:pt x="15278" y="39"/>
                    <a:pt x="14877" y="39"/>
                  </a:cubicBezTo>
                  <a:cubicBezTo>
                    <a:pt x="14377" y="72"/>
                    <a:pt x="13877" y="139"/>
                    <a:pt x="13376" y="172"/>
                  </a:cubicBezTo>
                  <a:cubicBezTo>
                    <a:pt x="10774" y="473"/>
                    <a:pt x="8173" y="873"/>
                    <a:pt x="5604" y="1473"/>
                  </a:cubicBezTo>
                  <a:cubicBezTo>
                    <a:pt x="5304" y="1540"/>
                    <a:pt x="4970" y="1640"/>
                    <a:pt x="4670" y="1707"/>
                  </a:cubicBezTo>
                  <a:cubicBezTo>
                    <a:pt x="4303" y="1840"/>
                    <a:pt x="3936" y="1940"/>
                    <a:pt x="3603" y="2074"/>
                  </a:cubicBezTo>
                  <a:cubicBezTo>
                    <a:pt x="1601" y="2741"/>
                    <a:pt x="234" y="4542"/>
                    <a:pt x="167" y="6644"/>
                  </a:cubicBezTo>
                  <a:cubicBezTo>
                    <a:pt x="0" y="10546"/>
                    <a:pt x="300" y="17818"/>
                    <a:pt x="3403" y="27725"/>
                  </a:cubicBezTo>
                  <a:cubicBezTo>
                    <a:pt x="4204" y="30367"/>
                    <a:pt x="6642" y="32110"/>
                    <a:pt x="9332" y="32110"/>
                  </a:cubicBezTo>
                  <a:cubicBezTo>
                    <a:pt x="9665" y="32110"/>
                    <a:pt x="10002" y="32084"/>
                    <a:pt x="10341" y="32028"/>
                  </a:cubicBezTo>
                  <a:lnTo>
                    <a:pt x="17046" y="30928"/>
                  </a:lnTo>
                  <a:cubicBezTo>
                    <a:pt x="20548" y="30361"/>
                    <a:pt x="22850" y="26992"/>
                    <a:pt x="22116" y="23522"/>
                  </a:cubicBezTo>
                  <a:cubicBezTo>
                    <a:pt x="21816" y="22188"/>
                    <a:pt x="21515" y="20687"/>
                    <a:pt x="21249" y="19086"/>
                  </a:cubicBezTo>
                  <a:cubicBezTo>
                    <a:pt x="20815" y="16818"/>
                    <a:pt x="20415" y="14182"/>
                    <a:pt x="20114" y="11581"/>
                  </a:cubicBezTo>
                  <a:cubicBezTo>
                    <a:pt x="19814" y="8945"/>
                    <a:pt x="19614" y="6177"/>
                    <a:pt x="19581" y="3341"/>
                  </a:cubicBezTo>
                  <a:cubicBezTo>
                    <a:pt x="19581" y="1499"/>
                    <a:pt x="18077" y="1"/>
                    <a:pt x="1622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6"/>
            <p:cNvSpPr/>
            <p:nvPr/>
          </p:nvSpPr>
          <p:spPr>
            <a:xfrm flipH="1">
              <a:off x="2838877" y="1244917"/>
              <a:ext cx="118976" cy="230147"/>
            </a:xfrm>
            <a:custGeom>
              <a:rect b="b" l="l" r="r" t="t"/>
              <a:pathLst>
                <a:path extrusionOk="0" h="7873" w="4070">
                  <a:moveTo>
                    <a:pt x="3402" y="0"/>
                  </a:moveTo>
                  <a:lnTo>
                    <a:pt x="0" y="601"/>
                  </a:lnTo>
                  <a:cubicBezTo>
                    <a:pt x="600" y="3369"/>
                    <a:pt x="2035" y="5871"/>
                    <a:pt x="4070" y="7873"/>
                  </a:cubicBezTo>
                  <a:cubicBezTo>
                    <a:pt x="4003" y="7339"/>
                    <a:pt x="3936" y="6805"/>
                    <a:pt x="3869" y="6272"/>
                  </a:cubicBezTo>
                  <a:cubicBezTo>
                    <a:pt x="3636" y="4237"/>
                    <a:pt x="3469" y="2135"/>
                    <a:pt x="340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6"/>
            <p:cNvSpPr/>
            <p:nvPr/>
          </p:nvSpPr>
          <p:spPr>
            <a:xfrm flipH="1">
              <a:off x="3015704" y="813796"/>
              <a:ext cx="262011" cy="210766"/>
            </a:xfrm>
            <a:custGeom>
              <a:rect b="b" l="l" r="r" t="t"/>
              <a:pathLst>
                <a:path extrusionOk="0" h="7210" w="8963">
                  <a:moveTo>
                    <a:pt x="4969" y="264"/>
                  </a:moveTo>
                  <a:cubicBezTo>
                    <a:pt x="6322" y="264"/>
                    <a:pt x="7588" y="1083"/>
                    <a:pt x="8107" y="2406"/>
                  </a:cubicBezTo>
                  <a:cubicBezTo>
                    <a:pt x="8962" y="4725"/>
                    <a:pt x="7168" y="6952"/>
                    <a:pt x="4993" y="6952"/>
                  </a:cubicBezTo>
                  <a:cubicBezTo>
                    <a:pt x="4540" y="6952"/>
                    <a:pt x="4070" y="6855"/>
                    <a:pt x="3603" y="6643"/>
                  </a:cubicBezTo>
                  <a:cubicBezTo>
                    <a:pt x="902" y="5408"/>
                    <a:pt x="1002" y="1539"/>
                    <a:pt x="3804" y="471"/>
                  </a:cubicBezTo>
                  <a:cubicBezTo>
                    <a:pt x="4189" y="331"/>
                    <a:pt x="4582" y="264"/>
                    <a:pt x="4969" y="264"/>
                  </a:cubicBezTo>
                  <a:close/>
                  <a:moveTo>
                    <a:pt x="5019" y="0"/>
                  </a:moveTo>
                  <a:cubicBezTo>
                    <a:pt x="4595" y="0"/>
                    <a:pt x="4162" y="76"/>
                    <a:pt x="3737" y="238"/>
                  </a:cubicBezTo>
                  <a:cubicBezTo>
                    <a:pt x="1" y="1672"/>
                    <a:pt x="1035" y="7210"/>
                    <a:pt x="5004" y="7210"/>
                  </a:cubicBezTo>
                  <a:cubicBezTo>
                    <a:pt x="7273" y="7210"/>
                    <a:pt x="8941" y="5141"/>
                    <a:pt x="8540" y="2940"/>
                  </a:cubicBezTo>
                  <a:cubicBezTo>
                    <a:pt x="8221" y="1183"/>
                    <a:pt x="6691" y="0"/>
                    <a:pt x="50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6"/>
            <p:cNvSpPr/>
            <p:nvPr/>
          </p:nvSpPr>
          <p:spPr>
            <a:xfrm flipH="1">
              <a:off x="3050549" y="783950"/>
              <a:ext cx="248593" cy="211380"/>
            </a:xfrm>
            <a:custGeom>
              <a:rect b="b" l="l" r="r" t="t"/>
              <a:pathLst>
                <a:path extrusionOk="0" h="7231" w="8504">
                  <a:moveTo>
                    <a:pt x="4591" y="279"/>
                  </a:moveTo>
                  <a:cubicBezTo>
                    <a:pt x="5171" y="279"/>
                    <a:pt x="5752" y="442"/>
                    <a:pt x="6271" y="759"/>
                  </a:cubicBezTo>
                  <a:cubicBezTo>
                    <a:pt x="7839" y="1693"/>
                    <a:pt x="8373" y="3761"/>
                    <a:pt x="7405" y="5329"/>
                  </a:cubicBezTo>
                  <a:cubicBezTo>
                    <a:pt x="6788" y="6387"/>
                    <a:pt x="5689" y="6964"/>
                    <a:pt x="4563" y="6964"/>
                  </a:cubicBezTo>
                  <a:cubicBezTo>
                    <a:pt x="3985" y="6964"/>
                    <a:pt x="3400" y="6813"/>
                    <a:pt x="2869" y="6496"/>
                  </a:cubicBezTo>
                  <a:cubicBezTo>
                    <a:pt x="334" y="4962"/>
                    <a:pt x="867" y="1126"/>
                    <a:pt x="3736" y="392"/>
                  </a:cubicBezTo>
                  <a:lnTo>
                    <a:pt x="3769" y="392"/>
                  </a:lnTo>
                  <a:cubicBezTo>
                    <a:pt x="4039" y="316"/>
                    <a:pt x="4315" y="279"/>
                    <a:pt x="4591" y="279"/>
                  </a:cubicBezTo>
                  <a:close/>
                  <a:moveTo>
                    <a:pt x="4636" y="0"/>
                  </a:moveTo>
                  <a:cubicBezTo>
                    <a:pt x="4328" y="0"/>
                    <a:pt x="4015" y="41"/>
                    <a:pt x="3703" y="125"/>
                  </a:cubicBezTo>
                  <a:cubicBezTo>
                    <a:pt x="600" y="925"/>
                    <a:pt x="0" y="5062"/>
                    <a:pt x="2735" y="6730"/>
                  </a:cubicBezTo>
                  <a:cubicBezTo>
                    <a:pt x="3269" y="7063"/>
                    <a:pt x="3936" y="7230"/>
                    <a:pt x="4570" y="7230"/>
                  </a:cubicBezTo>
                  <a:lnTo>
                    <a:pt x="4603" y="7230"/>
                  </a:lnTo>
                  <a:cubicBezTo>
                    <a:pt x="4622" y="7230"/>
                    <a:pt x="4640" y="7230"/>
                    <a:pt x="4659" y="7230"/>
                  </a:cubicBezTo>
                  <a:cubicBezTo>
                    <a:pt x="6801" y="7230"/>
                    <a:pt x="8504" y="5310"/>
                    <a:pt x="8206" y="3160"/>
                  </a:cubicBezTo>
                  <a:cubicBezTo>
                    <a:pt x="7979" y="1314"/>
                    <a:pt x="6398" y="0"/>
                    <a:pt x="46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6"/>
            <p:cNvSpPr/>
            <p:nvPr/>
          </p:nvSpPr>
          <p:spPr>
            <a:xfrm flipH="1">
              <a:off x="3034647" y="637086"/>
              <a:ext cx="276218" cy="210006"/>
            </a:xfrm>
            <a:custGeom>
              <a:rect b="b" l="l" r="r" t="t"/>
              <a:pathLst>
                <a:path extrusionOk="0" h="7184" w="9449">
                  <a:moveTo>
                    <a:pt x="4985" y="204"/>
                  </a:moveTo>
                  <a:cubicBezTo>
                    <a:pt x="7466" y="204"/>
                    <a:pt x="9221" y="3003"/>
                    <a:pt x="7840" y="5316"/>
                  </a:cubicBezTo>
                  <a:cubicBezTo>
                    <a:pt x="7373" y="6083"/>
                    <a:pt x="6639" y="6650"/>
                    <a:pt x="5772" y="6850"/>
                  </a:cubicBezTo>
                  <a:cubicBezTo>
                    <a:pt x="5491" y="6923"/>
                    <a:pt x="5210" y="6957"/>
                    <a:pt x="4933" y="6957"/>
                  </a:cubicBezTo>
                  <a:cubicBezTo>
                    <a:pt x="3432" y="6957"/>
                    <a:pt x="2063" y="5936"/>
                    <a:pt x="1669" y="4415"/>
                  </a:cubicBezTo>
                  <a:cubicBezTo>
                    <a:pt x="1202" y="2614"/>
                    <a:pt x="2302" y="779"/>
                    <a:pt x="4104" y="345"/>
                  </a:cubicBezTo>
                  <a:lnTo>
                    <a:pt x="4137" y="312"/>
                  </a:lnTo>
                  <a:cubicBezTo>
                    <a:pt x="4427" y="239"/>
                    <a:pt x="4710" y="204"/>
                    <a:pt x="4985" y="204"/>
                  </a:cubicBezTo>
                  <a:close/>
                  <a:moveTo>
                    <a:pt x="4962" y="0"/>
                  </a:moveTo>
                  <a:cubicBezTo>
                    <a:pt x="4673" y="0"/>
                    <a:pt x="4375" y="36"/>
                    <a:pt x="4070" y="112"/>
                  </a:cubicBezTo>
                  <a:cubicBezTo>
                    <a:pt x="1" y="1179"/>
                    <a:pt x="735" y="7150"/>
                    <a:pt x="4938" y="7184"/>
                  </a:cubicBezTo>
                  <a:cubicBezTo>
                    <a:pt x="5238" y="7184"/>
                    <a:pt x="5505" y="7117"/>
                    <a:pt x="5805" y="7050"/>
                  </a:cubicBezTo>
                  <a:cubicBezTo>
                    <a:pt x="6739" y="6817"/>
                    <a:pt x="7506" y="6250"/>
                    <a:pt x="8006" y="5416"/>
                  </a:cubicBezTo>
                  <a:cubicBezTo>
                    <a:pt x="9449" y="2952"/>
                    <a:pt x="7589" y="0"/>
                    <a:pt x="49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6"/>
            <p:cNvSpPr/>
            <p:nvPr/>
          </p:nvSpPr>
          <p:spPr>
            <a:xfrm flipH="1">
              <a:off x="3089925" y="605164"/>
              <a:ext cx="269699" cy="209743"/>
            </a:xfrm>
            <a:custGeom>
              <a:rect b="b" l="l" r="r" t="t"/>
              <a:pathLst>
                <a:path extrusionOk="0" h="7175" w="9226">
                  <a:moveTo>
                    <a:pt x="4960" y="204"/>
                  </a:moveTo>
                  <a:cubicBezTo>
                    <a:pt x="7455" y="204"/>
                    <a:pt x="9226" y="2987"/>
                    <a:pt x="7840" y="5307"/>
                  </a:cubicBezTo>
                  <a:cubicBezTo>
                    <a:pt x="7373" y="6074"/>
                    <a:pt x="6639" y="6641"/>
                    <a:pt x="5772" y="6841"/>
                  </a:cubicBezTo>
                  <a:cubicBezTo>
                    <a:pt x="5491" y="6914"/>
                    <a:pt x="5210" y="6949"/>
                    <a:pt x="4933" y="6949"/>
                  </a:cubicBezTo>
                  <a:cubicBezTo>
                    <a:pt x="3432" y="6949"/>
                    <a:pt x="2063" y="5927"/>
                    <a:pt x="1669" y="4406"/>
                  </a:cubicBezTo>
                  <a:cubicBezTo>
                    <a:pt x="1235" y="2605"/>
                    <a:pt x="2303" y="804"/>
                    <a:pt x="4104" y="337"/>
                  </a:cubicBezTo>
                  <a:lnTo>
                    <a:pt x="4137" y="303"/>
                  </a:lnTo>
                  <a:cubicBezTo>
                    <a:pt x="4418" y="236"/>
                    <a:pt x="4693" y="204"/>
                    <a:pt x="4960" y="204"/>
                  </a:cubicBezTo>
                  <a:close/>
                  <a:moveTo>
                    <a:pt x="4918" y="0"/>
                  </a:moveTo>
                  <a:cubicBezTo>
                    <a:pt x="4638" y="0"/>
                    <a:pt x="4354" y="34"/>
                    <a:pt x="4070" y="103"/>
                  </a:cubicBezTo>
                  <a:cubicBezTo>
                    <a:pt x="1" y="1171"/>
                    <a:pt x="735" y="7141"/>
                    <a:pt x="4938" y="7175"/>
                  </a:cubicBezTo>
                  <a:cubicBezTo>
                    <a:pt x="5238" y="7175"/>
                    <a:pt x="5505" y="7141"/>
                    <a:pt x="5805" y="7075"/>
                  </a:cubicBezTo>
                  <a:cubicBezTo>
                    <a:pt x="7740" y="6574"/>
                    <a:pt x="8874" y="4640"/>
                    <a:pt x="8407" y="2705"/>
                  </a:cubicBezTo>
                  <a:cubicBezTo>
                    <a:pt x="7981" y="1087"/>
                    <a:pt x="6516" y="0"/>
                    <a:pt x="49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6"/>
            <p:cNvSpPr/>
            <p:nvPr/>
          </p:nvSpPr>
          <p:spPr>
            <a:xfrm flipH="1">
              <a:off x="3027076" y="594932"/>
              <a:ext cx="369586" cy="328193"/>
            </a:xfrm>
            <a:custGeom>
              <a:rect b="b" l="l" r="r" t="t"/>
              <a:pathLst>
                <a:path extrusionOk="0" h="11227" w="12643">
                  <a:moveTo>
                    <a:pt x="6289" y="1"/>
                  </a:moveTo>
                  <a:cubicBezTo>
                    <a:pt x="5638" y="1"/>
                    <a:pt x="4978" y="114"/>
                    <a:pt x="4337" y="353"/>
                  </a:cubicBezTo>
                  <a:cubicBezTo>
                    <a:pt x="1435" y="1454"/>
                    <a:pt x="0" y="4689"/>
                    <a:pt x="1101" y="7592"/>
                  </a:cubicBezTo>
                  <a:cubicBezTo>
                    <a:pt x="1954" y="9839"/>
                    <a:pt x="4087" y="11226"/>
                    <a:pt x="6338" y="11226"/>
                  </a:cubicBezTo>
                  <a:cubicBezTo>
                    <a:pt x="6994" y="11226"/>
                    <a:pt x="7659" y="11109"/>
                    <a:pt x="8306" y="10861"/>
                  </a:cubicBezTo>
                  <a:cubicBezTo>
                    <a:pt x="11208" y="9760"/>
                    <a:pt x="12643" y="6524"/>
                    <a:pt x="11542" y="3622"/>
                  </a:cubicBezTo>
                  <a:cubicBezTo>
                    <a:pt x="10687" y="1369"/>
                    <a:pt x="8546" y="1"/>
                    <a:pt x="628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6"/>
            <p:cNvSpPr/>
            <p:nvPr/>
          </p:nvSpPr>
          <p:spPr>
            <a:xfrm flipH="1">
              <a:off x="3040727" y="844139"/>
              <a:ext cx="237953" cy="392037"/>
            </a:xfrm>
            <a:custGeom>
              <a:rect b="b" l="l" r="r" t="t"/>
              <a:pathLst>
                <a:path extrusionOk="0" h="13411" w="8140">
                  <a:moveTo>
                    <a:pt x="5938" y="1"/>
                  </a:moveTo>
                  <a:lnTo>
                    <a:pt x="1802" y="4837"/>
                  </a:lnTo>
                  <a:cubicBezTo>
                    <a:pt x="2636" y="6705"/>
                    <a:pt x="3036" y="8773"/>
                    <a:pt x="367" y="9908"/>
                  </a:cubicBezTo>
                  <a:cubicBezTo>
                    <a:pt x="1" y="10808"/>
                    <a:pt x="2169" y="13410"/>
                    <a:pt x="2169" y="13410"/>
                  </a:cubicBezTo>
                  <a:cubicBezTo>
                    <a:pt x="2169" y="13410"/>
                    <a:pt x="7072" y="10141"/>
                    <a:pt x="8140" y="8607"/>
                  </a:cubicBezTo>
                  <a:cubicBezTo>
                    <a:pt x="6105" y="7239"/>
                    <a:pt x="5838" y="2569"/>
                    <a:pt x="59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6"/>
            <p:cNvSpPr/>
            <p:nvPr/>
          </p:nvSpPr>
          <p:spPr>
            <a:xfrm flipH="1">
              <a:off x="3145058" y="900704"/>
              <a:ext cx="80974" cy="123858"/>
            </a:xfrm>
            <a:custGeom>
              <a:rect b="b" l="l" r="r" t="t"/>
              <a:pathLst>
                <a:path extrusionOk="0" h="4237" w="2770">
                  <a:moveTo>
                    <a:pt x="2436" y="0"/>
                  </a:moveTo>
                  <a:lnTo>
                    <a:pt x="1" y="2902"/>
                  </a:lnTo>
                  <a:cubicBezTo>
                    <a:pt x="201" y="3336"/>
                    <a:pt x="334" y="3770"/>
                    <a:pt x="468" y="4237"/>
                  </a:cubicBezTo>
                  <a:cubicBezTo>
                    <a:pt x="1502" y="3903"/>
                    <a:pt x="2769" y="2502"/>
                    <a:pt x="2703" y="1368"/>
                  </a:cubicBezTo>
                  <a:cubicBezTo>
                    <a:pt x="2703" y="901"/>
                    <a:pt x="2603" y="434"/>
                    <a:pt x="243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6"/>
            <p:cNvSpPr/>
            <p:nvPr/>
          </p:nvSpPr>
          <p:spPr>
            <a:xfrm flipH="1">
              <a:off x="3094340" y="606450"/>
              <a:ext cx="320856" cy="397124"/>
            </a:xfrm>
            <a:custGeom>
              <a:rect b="b" l="l" r="r" t="t"/>
              <a:pathLst>
                <a:path extrusionOk="0" h="13585" w="10976">
                  <a:moveTo>
                    <a:pt x="5583" y="1"/>
                  </a:moveTo>
                  <a:cubicBezTo>
                    <a:pt x="4749" y="1"/>
                    <a:pt x="3894" y="228"/>
                    <a:pt x="3103" y="726"/>
                  </a:cubicBezTo>
                  <a:cubicBezTo>
                    <a:pt x="1" y="2594"/>
                    <a:pt x="367" y="7731"/>
                    <a:pt x="1602" y="10633"/>
                  </a:cubicBezTo>
                  <a:cubicBezTo>
                    <a:pt x="2387" y="12510"/>
                    <a:pt x="4184" y="13584"/>
                    <a:pt x="5976" y="13584"/>
                  </a:cubicBezTo>
                  <a:cubicBezTo>
                    <a:pt x="7305" y="13584"/>
                    <a:pt x="8632" y="12993"/>
                    <a:pt x="9541" y="11701"/>
                  </a:cubicBezTo>
                  <a:cubicBezTo>
                    <a:pt x="10975" y="9699"/>
                    <a:pt x="10608" y="7698"/>
                    <a:pt x="10241" y="4295"/>
                  </a:cubicBezTo>
                  <a:cubicBezTo>
                    <a:pt x="10021" y="1726"/>
                    <a:pt x="7880" y="1"/>
                    <a:pt x="558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6"/>
            <p:cNvSpPr/>
            <p:nvPr/>
          </p:nvSpPr>
          <p:spPr>
            <a:xfrm flipH="1">
              <a:off x="2504399" y="1123953"/>
              <a:ext cx="489557" cy="828449"/>
            </a:xfrm>
            <a:custGeom>
              <a:rect b="b" l="l" r="r" t="t"/>
              <a:pathLst>
                <a:path extrusionOk="0" h="28340" w="16747">
                  <a:moveTo>
                    <a:pt x="2981" y="0"/>
                  </a:moveTo>
                  <a:cubicBezTo>
                    <a:pt x="2192" y="0"/>
                    <a:pt x="1409" y="352"/>
                    <a:pt x="901" y="1036"/>
                  </a:cubicBezTo>
                  <a:cubicBezTo>
                    <a:pt x="1" y="2170"/>
                    <a:pt x="234" y="3838"/>
                    <a:pt x="1368" y="4705"/>
                  </a:cubicBezTo>
                  <a:lnTo>
                    <a:pt x="1435" y="4772"/>
                  </a:lnTo>
                  <a:lnTo>
                    <a:pt x="2769" y="5840"/>
                  </a:lnTo>
                  <a:cubicBezTo>
                    <a:pt x="3203" y="6206"/>
                    <a:pt x="3670" y="6573"/>
                    <a:pt x="4104" y="6940"/>
                  </a:cubicBezTo>
                  <a:cubicBezTo>
                    <a:pt x="4971" y="7708"/>
                    <a:pt x="5838" y="8475"/>
                    <a:pt x="6672" y="9275"/>
                  </a:cubicBezTo>
                  <a:cubicBezTo>
                    <a:pt x="7506" y="10043"/>
                    <a:pt x="8340" y="10843"/>
                    <a:pt x="9107" y="11677"/>
                  </a:cubicBezTo>
                  <a:cubicBezTo>
                    <a:pt x="9875" y="12511"/>
                    <a:pt x="10608" y="13345"/>
                    <a:pt x="11276" y="14212"/>
                  </a:cubicBezTo>
                  <a:lnTo>
                    <a:pt x="11309" y="14279"/>
                  </a:lnTo>
                  <a:lnTo>
                    <a:pt x="11342" y="14312"/>
                  </a:lnTo>
                  <a:cubicBezTo>
                    <a:pt x="11342" y="14346"/>
                    <a:pt x="11376" y="14346"/>
                    <a:pt x="11409" y="14379"/>
                  </a:cubicBezTo>
                  <a:cubicBezTo>
                    <a:pt x="11442" y="14446"/>
                    <a:pt x="11476" y="14512"/>
                    <a:pt x="11509" y="14579"/>
                  </a:cubicBezTo>
                  <a:cubicBezTo>
                    <a:pt x="11609" y="14779"/>
                    <a:pt x="11676" y="14946"/>
                    <a:pt x="11776" y="15180"/>
                  </a:cubicBezTo>
                  <a:cubicBezTo>
                    <a:pt x="11943" y="15680"/>
                    <a:pt x="12076" y="16180"/>
                    <a:pt x="12176" y="16681"/>
                  </a:cubicBezTo>
                  <a:cubicBezTo>
                    <a:pt x="12410" y="17748"/>
                    <a:pt x="12610" y="18882"/>
                    <a:pt x="12777" y="20050"/>
                  </a:cubicBezTo>
                  <a:cubicBezTo>
                    <a:pt x="13110" y="22351"/>
                    <a:pt x="13344" y="24753"/>
                    <a:pt x="13544" y="27121"/>
                  </a:cubicBezTo>
                  <a:lnTo>
                    <a:pt x="13544" y="27155"/>
                  </a:lnTo>
                  <a:cubicBezTo>
                    <a:pt x="13629" y="27939"/>
                    <a:pt x="14245" y="28340"/>
                    <a:pt x="14859" y="28340"/>
                  </a:cubicBezTo>
                  <a:cubicBezTo>
                    <a:pt x="15446" y="28340"/>
                    <a:pt x="16031" y="27972"/>
                    <a:pt x="16146" y="27222"/>
                  </a:cubicBezTo>
                  <a:cubicBezTo>
                    <a:pt x="16513" y="24786"/>
                    <a:pt x="16713" y="22285"/>
                    <a:pt x="16713" y="19783"/>
                  </a:cubicBezTo>
                  <a:cubicBezTo>
                    <a:pt x="16746" y="18515"/>
                    <a:pt x="16679" y="17214"/>
                    <a:pt x="16513" y="15947"/>
                  </a:cubicBezTo>
                  <a:cubicBezTo>
                    <a:pt x="16446" y="15246"/>
                    <a:pt x="16312" y="14579"/>
                    <a:pt x="16146" y="13879"/>
                  </a:cubicBezTo>
                  <a:cubicBezTo>
                    <a:pt x="16046" y="13512"/>
                    <a:pt x="15946" y="13145"/>
                    <a:pt x="15812" y="12778"/>
                  </a:cubicBezTo>
                  <a:cubicBezTo>
                    <a:pt x="15745" y="12611"/>
                    <a:pt x="15645" y="12378"/>
                    <a:pt x="15545" y="12177"/>
                  </a:cubicBezTo>
                  <a:lnTo>
                    <a:pt x="15345" y="11844"/>
                  </a:lnTo>
                  <a:lnTo>
                    <a:pt x="15278" y="11677"/>
                  </a:lnTo>
                  <a:lnTo>
                    <a:pt x="15178" y="11577"/>
                  </a:lnTo>
                  <a:cubicBezTo>
                    <a:pt x="13811" y="9375"/>
                    <a:pt x="12176" y="7341"/>
                    <a:pt x="10308" y="5539"/>
                  </a:cubicBezTo>
                  <a:cubicBezTo>
                    <a:pt x="9441" y="4639"/>
                    <a:pt x="8507" y="3771"/>
                    <a:pt x="7540" y="2937"/>
                  </a:cubicBezTo>
                  <a:cubicBezTo>
                    <a:pt x="7073" y="2537"/>
                    <a:pt x="6606" y="2137"/>
                    <a:pt x="6105" y="1737"/>
                  </a:cubicBezTo>
                  <a:cubicBezTo>
                    <a:pt x="5605" y="1303"/>
                    <a:pt x="5138" y="969"/>
                    <a:pt x="4571" y="536"/>
                  </a:cubicBezTo>
                  <a:cubicBezTo>
                    <a:pt x="4101" y="176"/>
                    <a:pt x="3539" y="0"/>
                    <a:pt x="29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6"/>
            <p:cNvSpPr/>
            <p:nvPr/>
          </p:nvSpPr>
          <p:spPr>
            <a:xfrm flipH="1">
              <a:off x="2500511" y="1432034"/>
              <a:ext cx="98514" cy="149670"/>
            </a:xfrm>
            <a:custGeom>
              <a:rect b="b" l="l" r="r" t="t"/>
              <a:pathLst>
                <a:path extrusionOk="0" h="5120" w="3370">
                  <a:moveTo>
                    <a:pt x="870" y="1"/>
                  </a:moveTo>
                  <a:cubicBezTo>
                    <a:pt x="799" y="1"/>
                    <a:pt x="731" y="13"/>
                    <a:pt x="668" y="37"/>
                  </a:cubicBezTo>
                  <a:cubicBezTo>
                    <a:pt x="34" y="304"/>
                    <a:pt x="0" y="1638"/>
                    <a:pt x="568" y="3039"/>
                  </a:cubicBezTo>
                  <a:cubicBezTo>
                    <a:pt x="1069" y="4249"/>
                    <a:pt x="1884" y="5120"/>
                    <a:pt x="2504" y="5120"/>
                  </a:cubicBezTo>
                  <a:cubicBezTo>
                    <a:pt x="2585" y="5120"/>
                    <a:pt x="2663" y="5105"/>
                    <a:pt x="2736" y="5074"/>
                  </a:cubicBezTo>
                  <a:cubicBezTo>
                    <a:pt x="3336" y="4807"/>
                    <a:pt x="3370" y="3473"/>
                    <a:pt x="2802" y="2105"/>
                  </a:cubicBezTo>
                  <a:cubicBezTo>
                    <a:pt x="2296" y="853"/>
                    <a:pt x="1469" y="1"/>
                    <a:pt x="87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6"/>
            <p:cNvSpPr/>
            <p:nvPr/>
          </p:nvSpPr>
          <p:spPr>
            <a:xfrm flipH="1">
              <a:off x="2504399" y="1880227"/>
              <a:ext cx="132657" cy="109710"/>
            </a:xfrm>
            <a:custGeom>
              <a:rect b="b" l="l" r="r" t="t"/>
              <a:pathLst>
                <a:path extrusionOk="0" h="3753" w="4538">
                  <a:moveTo>
                    <a:pt x="2671" y="1"/>
                  </a:moveTo>
                  <a:cubicBezTo>
                    <a:pt x="2593" y="1"/>
                    <a:pt x="2515" y="6"/>
                    <a:pt x="2436" y="16"/>
                  </a:cubicBezTo>
                  <a:cubicBezTo>
                    <a:pt x="1802" y="116"/>
                    <a:pt x="1268" y="550"/>
                    <a:pt x="1035" y="1150"/>
                  </a:cubicBezTo>
                  <a:lnTo>
                    <a:pt x="1" y="3686"/>
                  </a:lnTo>
                  <a:lnTo>
                    <a:pt x="4404" y="3752"/>
                  </a:lnTo>
                  <a:cubicBezTo>
                    <a:pt x="4537" y="3018"/>
                    <a:pt x="4537" y="2318"/>
                    <a:pt x="4504" y="1617"/>
                  </a:cubicBezTo>
                  <a:cubicBezTo>
                    <a:pt x="4381" y="696"/>
                    <a:pt x="3579" y="1"/>
                    <a:pt x="26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6"/>
            <p:cNvSpPr/>
            <p:nvPr/>
          </p:nvSpPr>
          <p:spPr>
            <a:xfrm flipH="1">
              <a:off x="2508316" y="1987949"/>
              <a:ext cx="128740" cy="82903"/>
            </a:xfrm>
            <a:custGeom>
              <a:rect b="b" l="l" r="r" t="t"/>
              <a:pathLst>
                <a:path extrusionOk="0" h="2836" w="4404">
                  <a:moveTo>
                    <a:pt x="1" y="1"/>
                  </a:moveTo>
                  <a:lnTo>
                    <a:pt x="601" y="2836"/>
                  </a:lnTo>
                  <a:lnTo>
                    <a:pt x="4270" y="2702"/>
                  </a:lnTo>
                  <a:lnTo>
                    <a:pt x="4404" y="67"/>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6"/>
            <p:cNvSpPr/>
            <p:nvPr/>
          </p:nvSpPr>
          <p:spPr>
            <a:xfrm flipH="1">
              <a:off x="3063149" y="760067"/>
              <a:ext cx="101437" cy="139878"/>
            </a:xfrm>
            <a:custGeom>
              <a:rect b="b" l="l" r="r" t="t"/>
              <a:pathLst>
                <a:path extrusionOk="0" h="4785" w="3470">
                  <a:moveTo>
                    <a:pt x="1877" y="1"/>
                  </a:moveTo>
                  <a:cubicBezTo>
                    <a:pt x="1025" y="1"/>
                    <a:pt x="261" y="969"/>
                    <a:pt x="134" y="2209"/>
                  </a:cubicBezTo>
                  <a:cubicBezTo>
                    <a:pt x="0" y="3544"/>
                    <a:pt x="567" y="4678"/>
                    <a:pt x="1468" y="4778"/>
                  </a:cubicBezTo>
                  <a:cubicBezTo>
                    <a:pt x="1508" y="4783"/>
                    <a:pt x="1548" y="4785"/>
                    <a:pt x="1588" y="4785"/>
                  </a:cubicBezTo>
                  <a:cubicBezTo>
                    <a:pt x="2411" y="4785"/>
                    <a:pt x="3177" y="3817"/>
                    <a:pt x="3336" y="2576"/>
                  </a:cubicBezTo>
                  <a:cubicBezTo>
                    <a:pt x="3469" y="1275"/>
                    <a:pt x="2869" y="108"/>
                    <a:pt x="2002" y="8"/>
                  </a:cubicBezTo>
                  <a:cubicBezTo>
                    <a:pt x="1960" y="3"/>
                    <a:pt x="1919" y="1"/>
                    <a:pt x="18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6"/>
            <p:cNvSpPr/>
            <p:nvPr/>
          </p:nvSpPr>
          <p:spPr>
            <a:xfrm flipH="1">
              <a:off x="3202003" y="756150"/>
              <a:ext cx="76385" cy="45749"/>
            </a:xfrm>
            <a:custGeom>
              <a:rect b="b" l="l" r="r" t="t"/>
              <a:pathLst>
                <a:path extrusionOk="0" h="1565" w="2613">
                  <a:moveTo>
                    <a:pt x="2137" y="0"/>
                  </a:moveTo>
                  <a:cubicBezTo>
                    <a:pt x="2112" y="0"/>
                    <a:pt x="2086" y="3"/>
                    <a:pt x="2059" y="8"/>
                  </a:cubicBezTo>
                  <a:lnTo>
                    <a:pt x="558" y="108"/>
                  </a:lnTo>
                  <a:cubicBezTo>
                    <a:pt x="324" y="108"/>
                    <a:pt x="157" y="242"/>
                    <a:pt x="124" y="475"/>
                  </a:cubicBezTo>
                  <a:lnTo>
                    <a:pt x="57" y="1076"/>
                  </a:lnTo>
                  <a:cubicBezTo>
                    <a:pt x="0" y="1332"/>
                    <a:pt x="211" y="1564"/>
                    <a:pt x="461" y="1564"/>
                  </a:cubicBezTo>
                  <a:cubicBezTo>
                    <a:pt x="503" y="1564"/>
                    <a:pt x="547" y="1557"/>
                    <a:pt x="591" y="1543"/>
                  </a:cubicBezTo>
                  <a:lnTo>
                    <a:pt x="2025" y="1209"/>
                  </a:lnTo>
                  <a:cubicBezTo>
                    <a:pt x="2125" y="1176"/>
                    <a:pt x="2259" y="1076"/>
                    <a:pt x="2292" y="976"/>
                  </a:cubicBezTo>
                  <a:lnTo>
                    <a:pt x="2459" y="609"/>
                  </a:lnTo>
                  <a:cubicBezTo>
                    <a:pt x="2612" y="333"/>
                    <a:pt x="2427" y="0"/>
                    <a:pt x="21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6"/>
            <p:cNvSpPr/>
            <p:nvPr/>
          </p:nvSpPr>
          <p:spPr>
            <a:xfrm flipH="1">
              <a:off x="3343196" y="759160"/>
              <a:ext cx="39727" cy="41656"/>
            </a:xfrm>
            <a:custGeom>
              <a:rect b="b" l="l" r="r" t="t"/>
              <a:pathLst>
                <a:path extrusionOk="0" h="1425" w="1359">
                  <a:moveTo>
                    <a:pt x="190" y="0"/>
                  </a:moveTo>
                  <a:cubicBezTo>
                    <a:pt x="78" y="0"/>
                    <a:pt x="1" y="120"/>
                    <a:pt x="31" y="239"/>
                  </a:cubicBezTo>
                  <a:lnTo>
                    <a:pt x="264" y="939"/>
                  </a:lnTo>
                  <a:cubicBezTo>
                    <a:pt x="298" y="973"/>
                    <a:pt x="331" y="1040"/>
                    <a:pt x="364" y="1040"/>
                  </a:cubicBezTo>
                  <a:lnTo>
                    <a:pt x="1065" y="1406"/>
                  </a:lnTo>
                  <a:cubicBezTo>
                    <a:pt x="1089" y="1419"/>
                    <a:pt x="1115" y="1424"/>
                    <a:pt x="1140" y="1424"/>
                  </a:cubicBezTo>
                  <a:cubicBezTo>
                    <a:pt x="1253" y="1424"/>
                    <a:pt x="1359" y="1315"/>
                    <a:pt x="1332" y="1206"/>
                  </a:cubicBezTo>
                  <a:lnTo>
                    <a:pt x="1098" y="172"/>
                  </a:lnTo>
                  <a:cubicBezTo>
                    <a:pt x="1065" y="106"/>
                    <a:pt x="998" y="39"/>
                    <a:pt x="931" y="39"/>
                  </a:cubicBezTo>
                  <a:lnTo>
                    <a:pt x="231" y="5"/>
                  </a:lnTo>
                  <a:cubicBezTo>
                    <a:pt x="217" y="2"/>
                    <a:pt x="203" y="0"/>
                    <a:pt x="1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6"/>
            <p:cNvSpPr/>
            <p:nvPr/>
          </p:nvSpPr>
          <p:spPr>
            <a:xfrm flipH="1">
              <a:off x="2794999" y="1210773"/>
              <a:ext cx="177500" cy="813277"/>
            </a:xfrm>
            <a:custGeom>
              <a:rect b="b" l="l" r="r" t="t"/>
              <a:pathLst>
                <a:path extrusionOk="0" h="27821" w="6072">
                  <a:moveTo>
                    <a:pt x="2669" y="1"/>
                  </a:moveTo>
                  <a:cubicBezTo>
                    <a:pt x="2603" y="1"/>
                    <a:pt x="2569" y="34"/>
                    <a:pt x="2569" y="101"/>
                  </a:cubicBezTo>
                  <a:cubicBezTo>
                    <a:pt x="2603" y="2669"/>
                    <a:pt x="2769" y="5438"/>
                    <a:pt x="3103" y="8340"/>
                  </a:cubicBezTo>
                  <a:cubicBezTo>
                    <a:pt x="3370" y="10775"/>
                    <a:pt x="3737" y="13210"/>
                    <a:pt x="4204" y="15879"/>
                  </a:cubicBezTo>
                  <a:cubicBezTo>
                    <a:pt x="4471" y="17280"/>
                    <a:pt x="4771" y="18714"/>
                    <a:pt x="5104" y="20315"/>
                  </a:cubicBezTo>
                  <a:cubicBezTo>
                    <a:pt x="5805" y="23718"/>
                    <a:pt x="3537" y="27020"/>
                    <a:pt x="101" y="27587"/>
                  </a:cubicBezTo>
                  <a:cubicBezTo>
                    <a:pt x="34" y="27587"/>
                    <a:pt x="1" y="27654"/>
                    <a:pt x="1" y="27721"/>
                  </a:cubicBezTo>
                  <a:cubicBezTo>
                    <a:pt x="1" y="27754"/>
                    <a:pt x="67" y="27821"/>
                    <a:pt x="101" y="27821"/>
                  </a:cubicBezTo>
                  <a:lnTo>
                    <a:pt x="134" y="27787"/>
                  </a:lnTo>
                  <a:cubicBezTo>
                    <a:pt x="3703" y="27220"/>
                    <a:pt x="6072" y="23785"/>
                    <a:pt x="5304" y="20249"/>
                  </a:cubicBezTo>
                  <a:cubicBezTo>
                    <a:pt x="4971" y="18681"/>
                    <a:pt x="4671" y="17213"/>
                    <a:pt x="4437" y="15812"/>
                  </a:cubicBezTo>
                  <a:cubicBezTo>
                    <a:pt x="3937" y="13177"/>
                    <a:pt x="3603" y="10742"/>
                    <a:pt x="3303" y="8307"/>
                  </a:cubicBezTo>
                  <a:cubicBezTo>
                    <a:pt x="3003" y="5438"/>
                    <a:pt x="2803" y="2669"/>
                    <a:pt x="2803" y="101"/>
                  </a:cubicBezTo>
                  <a:cubicBezTo>
                    <a:pt x="2803" y="34"/>
                    <a:pt x="2736" y="1"/>
                    <a:pt x="26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8" name="Google Shape;428;p26"/>
          <p:cNvGrpSpPr/>
          <p:nvPr/>
        </p:nvGrpSpPr>
        <p:grpSpPr>
          <a:xfrm>
            <a:off x="4094456" y="-164168"/>
            <a:ext cx="5011568" cy="4809644"/>
            <a:chOff x="3512638" y="-432878"/>
            <a:chExt cx="5312241" cy="5098202"/>
          </a:xfrm>
        </p:grpSpPr>
        <p:sp>
          <p:nvSpPr>
            <p:cNvPr id="429" name="Google Shape;429;p26"/>
            <p:cNvSpPr/>
            <p:nvPr/>
          </p:nvSpPr>
          <p:spPr>
            <a:xfrm rot="2240827">
              <a:off x="4027772" y="543484"/>
              <a:ext cx="4281972" cy="3145479"/>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6"/>
            <p:cNvSpPr/>
            <p:nvPr/>
          </p:nvSpPr>
          <p:spPr>
            <a:xfrm>
              <a:off x="4926507" y="3866090"/>
              <a:ext cx="27398" cy="29745"/>
            </a:xfrm>
            <a:custGeom>
              <a:rect b="b" l="l" r="r" t="t"/>
              <a:pathLst>
                <a:path extrusionOk="0" h="1052" w="969">
                  <a:moveTo>
                    <a:pt x="276" y="0"/>
                  </a:moveTo>
                  <a:cubicBezTo>
                    <a:pt x="235" y="0"/>
                    <a:pt x="198" y="11"/>
                    <a:pt x="168" y="34"/>
                  </a:cubicBezTo>
                  <a:cubicBezTo>
                    <a:pt x="1" y="134"/>
                    <a:pt x="34" y="434"/>
                    <a:pt x="201" y="701"/>
                  </a:cubicBezTo>
                  <a:cubicBezTo>
                    <a:pt x="367" y="922"/>
                    <a:pt x="578" y="1051"/>
                    <a:pt x="722" y="1051"/>
                  </a:cubicBezTo>
                  <a:cubicBezTo>
                    <a:pt x="752" y="1051"/>
                    <a:pt x="779" y="1046"/>
                    <a:pt x="802" y="1034"/>
                  </a:cubicBezTo>
                  <a:cubicBezTo>
                    <a:pt x="968" y="934"/>
                    <a:pt x="935" y="601"/>
                    <a:pt x="768" y="334"/>
                  </a:cubicBezTo>
                  <a:cubicBezTo>
                    <a:pt x="613" y="127"/>
                    <a:pt x="418" y="0"/>
                    <a:pt x="2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6"/>
            <p:cNvSpPr/>
            <p:nvPr/>
          </p:nvSpPr>
          <p:spPr>
            <a:xfrm>
              <a:off x="4953877" y="3906665"/>
              <a:ext cx="26437" cy="30085"/>
            </a:xfrm>
            <a:custGeom>
              <a:rect b="b" l="l" r="r" t="t"/>
              <a:pathLst>
                <a:path extrusionOk="0" h="1064" w="935">
                  <a:moveTo>
                    <a:pt x="257" y="0"/>
                  </a:moveTo>
                  <a:cubicBezTo>
                    <a:pt x="212" y="0"/>
                    <a:pt x="171" y="11"/>
                    <a:pt x="134" y="33"/>
                  </a:cubicBezTo>
                  <a:cubicBezTo>
                    <a:pt x="0" y="133"/>
                    <a:pt x="34" y="433"/>
                    <a:pt x="200" y="700"/>
                  </a:cubicBezTo>
                  <a:cubicBezTo>
                    <a:pt x="334" y="914"/>
                    <a:pt x="531" y="1063"/>
                    <a:pt x="690" y="1063"/>
                  </a:cubicBezTo>
                  <a:cubicBezTo>
                    <a:pt x="730" y="1063"/>
                    <a:pt x="768" y="1054"/>
                    <a:pt x="801" y="1034"/>
                  </a:cubicBezTo>
                  <a:cubicBezTo>
                    <a:pt x="934" y="934"/>
                    <a:pt x="934" y="633"/>
                    <a:pt x="734" y="367"/>
                  </a:cubicBezTo>
                  <a:cubicBezTo>
                    <a:pt x="604" y="133"/>
                    <a:pt x="414" y="0"/>
                    <a:pt x="25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6"/>
            <p:cNvSpPr/>
            <p:nvPr/>
          </p:nvSpPr>
          <p:spPr>
            <a:xfrm>
              <a:off x="4968976" y="3867985"/>
              <a:ext cx="26437" cy="29236"/>
            </a:xfrm>
            <a:custGeom>
              <a:rect b="b" l="l" r="r" t="t"/>
              <a:pathLst>
                <a:path extrusionOk="0" h="1034" w="935">
                  <a:moveTo>
                    <a:pt x="259" y="0"/>
                  </a:moveTo>
                  <a:cubicBezTo>
                    <a:pt x="214" y="0"/>
                    <a:pt x="171" y="11"/>
                    <a:pt x="133" y="33"/>
                  </a:cubicBezTo>
                  <a:cubicBezTo>
                    <a:pt x="0" y="133"/>
                    <a:pt x="0" y="434"/>
                    <a:pt x="200" y="700"/>
                  </a:cubicBezTo>
                  <a:cubicBezTo>
                    <a:pt x="329" y="907"/>
                    <a:pt x="519" y="1034"/>
                    <a:pt x="675" y="1034"/>
                  </a:cubicBezTo>
                  <a:cubicBezTo>
                    <a:pt x="720" y="1034"/>
                    <a:pt x="763" y="1023"/>
                    <a:pt x="801" y="1001"/>
                  </a:cubicBezTo>
                  <a:cubicBezTo>
                    <a:pt x="934" y="901"/>
                    <a:pt x="934" y="600"/>
                    <a:pt x="734" y="334"/>
                  </a:cubicBezTo>
                  <a:cubicBezTo>
                    <a:pt x="605" y="127"/>
                    <a:pt x="415" y="0"/>
                    <a:pt x="2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6"/>
            <p:cNvSpPr/>
            <p:nvPr/>
          </p:nvSpPr>
          <p:spPr>
            <a:xfrm>
              <a:off x="4996318" y="3908531"/>
              <a:ext cx="26437" cy="30085"/>
            </a:xfrm>
            <a:custGeom>
              <a:rect b="b" l="l" r="r" t="t"/>
              <a:pathLst>
                <a:path extrusionOk="0" h="1064" w="935">
                  <a:moveTo>
                    <a:pt x="255" y="0"/>
                  </a:moveTo>
                  <a:cubicBezTo>
                    <a:pt x="212" y="0"/>
                    <a:pt x="171" y="11"/>
                    <a:pt x="134" y="34"/>
                  </a:cubicBezTo>
                  <a:cubicBezTo>
                    <a:pt x="0" y="134"/>
                    <a:pt x="34" y="434"/>
                    <a:pt x="201" y="701"/>
                  </a:cubicBezTo>
                  <a:cubicBezTo>
                    <a:pt x="334" y="914"/>
                    <a:pt x="531" y="1064"/>
                    <a:pt x="690" y="1064"/>
                  </a:cubicBezTo>
                  <a:cubicBezTo>
                    <a:pt x="730" y="1064"/>
                    <a:pt x="768" y="1054"/>
                    <a:pt x="801" y="1034"/>
                  </a:cubicBezTo>
                  <a:cubicBezTo>
                    <a:pt x="934" y="934"/>
                    <a:pt x="901" y="634"/>
                    <a:pt x="734" y="334"/>
                  </a:cubicBezTo>
                  <a:cubicBezTo>
                    <a:pt x="579" y="127"/>
                    <a:pt x="404" y="0"/>
                    <a:pt x="2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6"/>
            <p:cNvSpPr/>
            <p:nvPr/>
          </p:nvSpPr>
          <p:spPr>
            <a:xfrm>
              <a:off x="4980286" y="3947296"/>
              <a:ext cx="27370" cy="30085"/>
            </a:xfrm>
            <a:custGeom>
              <a:rect b="b" l="l" r="r" t="t"/>
              <a:pathLst>
                <a:path extrusionOk="0" h="1064" w="968">
                  <a:moveTo>
                    <a:pt x="244" y="1"/>
                  </a:moveTo>
                  <a:cubicBezTo>
                    <a:pt x="204" y="1"/>
                    <a:pt x="167" y="10"/>
                    <a:pt x="134" y="30"/>
                  </a:cubicBezTo>
                  <a:cubicBezTo>
                    <a:pt x="0" y="130"/>
                    <a:pt x="34" y="431"/>
                    <a:pt x="200" y="697"/>
                  </a:cubicBezTo>
                  <a:cubicBezTo>
                    <a:pt x="330" y="931"/>
                    <a:pt x="521" y="1064"/>
                    <a:pt x="678" y="1064"/>
                  </a:cubicBezTo>
                  <a:cubicBezTo>
                    <a:pt x="722" y="1064"/>
                    <a:pt x="764" y="1053"/>
                    <a:pt x="801" y="1031"/>
                  </a:cubicBezTo>
                  <a:cubicBezTo>
                    <a:pt x="968" y="931"/>
                    <a:pt x="934" y="631"/>
                    <a:pt x="734" y="364"/>
                  </a:cubicBezTo>
                  <a:cubicBezTo>
                    <a:pt x="601" y="150"/>
                    <a:pt x="403" y="1"/>
                    <a:pt x="2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6"/>
            <p:cNvSpPr/>
            <p:nvPr/>
          </p:nvSpPr>
          <p:spPr>
            <a:xfrm>
              <a:off x="6291285" y="1052190"/>
              <a:ext cx="8511" cy="7974"/>
            </a:xfrm>
            <a:custGeom>
              <a:rect b="b" l="l" r="r" t="t"/>
              <a:pathLst>
                <a:path extrusionOk="0" h="282" w="301">
                  <a:moveTo>
                    <a:pt x="149" y="1"/>
                  </a:moveTo>
                  <a:cubicBezTo>
                    <a:pt x="112" y="1"/>
                    <a:pt x="81" y="24"/>
                    <a:pt x="34" y="48"/>
                  </a:cubicBezTo>
                  <a:cubicBezTo>
                    <a:pt x="1" y="115"/>
                    <a:pt x="1" y="181"/>
                    <a:pt x="34" y="248"/>
                  </a:cubicBezTo>
                  <a:cubicBezTo>
                    <a:pt x="67" y="282"/>
                    <a:pt x="101" y="282"/>
                    <a:pt x="134" y="282"/>
                  </a:cubicBezTo>
                  <a:lnTo>
                    <a:pt x="201" y="282"/>
                  </a:lnTo>
                  <a:cubicBezTo>
                    <a:pt x="234" y="282"/>
                    <a:pt x="234" y="248"/>
                    <a:pt x="268" y="248"/>
                  </a:cubicBezTo>
                  <a:cubicBezTo>
                    <a:pt x="301" y="181"/>
                    <a:pt x="301" y="115"/>
                    <a:pt x="268" y="48"/>
                  </a:cubicBezTo>
                  <a:cubicBezTo>
                    <a:pt x="234" y="15"/>
                    <a:pt x="234" y="15"/>
                    <a:pt x="201" y="15"/>
                  </a:cubicBezTo>
                  <a:cubicBezTo>
                    <a:pt x="181" y="5"/>
                    <a:pt x="165" y="1"/>
                    <a:pt x="1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6"/>
            <p:cNvSpPr/>
            <p:nvPr/>
          </p:nvSpPr>
          <p:spPr>
            <a:xfrm>
              <a:off x="6313933" y="1038449"/>
              <a:ext cx="182996" cy="98114"/>
            </a:xfrm>
            <a:custGeom>
              <a:rect b="b" l="l" r="r" t="t"/>
              <a:pathLst>
                <a:path extrusionOk="0" h="3470" w="6472">
                  <a:moveTo>
                    <a:pt x="1068" y="0"/>
                  </a:moveTo>
                  <a:cubicBezTo>
                    <a:pt x="1001" y="0"/>
                    <a:pt x="934" y="67"/>
                    <a:pt x="934" y="134"/>
                  </a:cubicBezTo>
                  <a:lnTo>
                    <a:pt x="934" y="167"/>
                  </a:lnTo>
                  <a:cubicBezTo>
                    <a:pt x="934" y="234"/>
                    <a:pt x="1001" y="267"/>
                    <a:pt x="1068" y="301"/>
                  </a:cubicBezTo>
                  <a:cubicBezTo>
                    <a:pt x="1134" y="301"/>
                    <a:pt x="1201" y="234"/>
                    <a:pt x="1201" y="134"/>
                  </a:cubicBezTo>
                  <a:cubicBezTo>
                    <a:pt x="1201" y="67"/>
                    <a:pt x="1134" y="0"/>
                    <a:pt x="1068" y="0"/>
                  </a:cubicBezTo>
                  <a:close/>
                  <a:moveTo>
                    <a:pt x="1950" y="92"/>
                  </a:moveTo>
                  <a:cubicBezTo>
                    <a:pt x="1879" y="92"/>
                    <a:pt x="1835" y="146"/>
                    <a:pt x="1835" y="200"/>
                  </a:cubicBezTo>
                  <a:cubicBezTo>
                    <a:pt x="1802" y="267"/>
                    <a:pt x="1868" y="367"/>
                    <a:pt x="1935" y="367"/>
                  </a:cubicBezTo>
                  <a:lnTo>
                    <a:pt x="1968" y="367"/>
                  </a:lnTo>
                  <a:cubicBezTo>
                    <a:pt x="2035" y="367"/>
                    <a:pt x="2102" y="334"/>
                    <a:pt x="2102" y="267"/>
                  </a:cubicBezTo>
                  <a:cubicBezTo>
                    <a:pt x="2102" y="200"/>
                    <a:pt x="2068" y="100"/>
                    <a:pt x="2002" y="100"/>
                  </a:cubicBezTo>
                  <a:cubicBezTo>
                    <a:pt x="1983" y="94"/>
                    <a:pt x="1966" y="92"/>
                    <a:pt x="1950" y="92"/>
                  </a:cubicBezTo>
                  <a:close/>
                  <a:moveTo>
                    <a:pt x="188" y="121"/>
                  </a:moveTo>
                  <a:cubicBezTo>
                    <a:pt x="169" y="121"/>
                    <a:pt x="150" y="125"/>
                    <a:pt x="134" y="134"/>
                  </a:cubicBezTo>
                  <a:cubicBezTo>
                    <a:pt x="67" y="134"/>
                    <a:pt x="0" y="234"/>
                    <a:pt x="34" y="301"/>
                  </a:cubicBezTo>
                  <a:cubicBezTo>
                    <a:pt x="67" y="367"/>
                    <a:pt x="100" y="401"/>
                    <a:pt x="167" y="401"/>
                  </a:cubicBezTo>
                  <a:lnTo>
                    <a:pt x="200" y="401"/>
                  </a:lnTo>
                  <a:cubicBezTo>
                    <a:pt x="267" y="367"/>
                    <a:pt x="334" y="301"/>
                    <a:pt x="301" y="234"/>
                  </a:cubicBezTo>
                  <a:cubicBezTo>
                    <a:pt x="301" y="159"/>
                    <a:pt x="244" y="121"/>
                    <a:pt x="188" y="121"/>
                  </a:cubicBezTo>
                  <a:close/>
                  <a:moveTo>
                    <a:pt x="2816" y="354"/>
                  </a:moveTo>
                  <a:cubicBezTo>
                    <a:pt x="2769" y="354"/>
                    <a:pt x="2727" y="385"/>
                    <a:pt x="2702" y="434"/>
                  </a:cubicBezTo>
                  <a:cubicBezTo>
                    <a:pt x="2669" y="501"/>
                    <a:pt x="2702" y="601"/>
                    <a:pt x="2769" y="634"/>
                  </a:cubicBezTo>
                  <a:lnTo>
                    <a:pt x="2836" y="634"/>
                  </a:lnTo>
                  <a:cubicBezTo>
                    <a:pt x="2902" y="634"/>
                    <a:pt x="2936" y="601"/>
                    <a:pt x="2969" y="567"/>
                  </a:cubicBezTo>
                  <a:cubicBezTo>
                    <a:pt x="3002" y="467"/>
                    <a:pt x="2969" y="401"/>
                    <a:pt x="2869" y="367"/>
                  </a:cubicBezTo>
                  <a:cubicBezTo>
                    <a:pt x="2851" y="358"/>
                    <a:pt x="2833" y="354"/>
                    <a:pt x="2816" y="354"/>
                  </a:cubicBezTo>
                  <a:close/>
                  <a:moveTo>
                    <a:pt x="3631" y="748"/>
                  </a:moveTo>
                  <a:cubicBezTo>
                    <a:pt x="3592" y="748"/>
                    <a:pt x="3557" y="771"/>
                    <a:pt x="3536" y="834"/>
                  </a:cubicBezTo>
                  <a:cubicBezTo>
                    <a:pt x="3469" y="901"/>
                    <a:pt x="3503" y="968"/>
                    <a:pt x="3570" y="1001"/>
                  </a:cubicBezTo>
                  <a:lnTo>
                    <a:pt x="3570" y="1034"/>
                  </a:lnTo>
                  <a:lnTo>
                    <a:pt x="3636" y="1034"/>
                  </a:lnTo>
                  <a:cubicBezTo>
                    <a:pt x="3703" y="1034"/>
                    <a:pt x="3736" y="1001"/>
                    <a:pt x="3770" y="968"/>
                  </a:cubicBezTo>
                  <a:cubicBezTo>
                    <a:pt x="3803" y="901"/>
                    <a:pt x="3770" y="801"/>
                    <a:pt x="3703" y="768"/>
                  </a:cubicBezTo>
                  <a:cubicBezTo>
                    <a:pt x="3679" y="755"/>
                    <a:pt x="3654" y="748"/>
                    <a:pt x="3631" y="748"/>
                  </a:cubicBezTo>
                  <a:close/>
                  <a:moveTo>
                    <a:pt x="4411" y="1246"/>
                  </a:moveTo>
                  <a:cubicBezTo>
                    <a:pt x="4365" y="1246"/>
                    <a:pt x="4323" y="1262"/>
                    <a:pt x="4303" y="1301"/>
                  </a:cubicBezTo>
                  <a:cubicBezTo>
                    <a:pt x="4237" y="1368"/>
                    <a:pt x="4270" y="1435"/>
                    <a:pt x="4303" y="1501"/>
                  </a:cubicBezTo>
                  <a:lnTo>
                    <a:pt x="4337" y="1501"/>
                  </a:lnTo>
                  <a:cubicBezTo>
                    <a:pt x="4337" y="1535"/>
                    <a:pt x="4370" y="1535"/>
                    <a:pt x="4403" y="1535"/>
                  </a:cubicBezTo>
                  <a:cubicBezTo>
                    <a:pt x="4437" y="1535"/>
                    <a:pt x="4504" y="1501"/>
                    <a:pt x="4504" y="1468"/>
                  </a:cubicBezTo>
                  <a:cubicBezTo>
                    <a:pt x="4570" y="1401"/>
                    <a:pt x="4537" y="1301"/>
                    <a:pt x="4504" y="1268"/>
                  </a:cubicBezTo>
                  <a:cubicBezTo>
                    <a:pt x="4476" y="1254"/>
                    <a:pt x="4443" y="1246"/>
                    <a:pt x="4411" y="1246"/>
                  </a:cubicBezTo>
                  <a:close/>
                  <a:moveTo>
                    <a:pt x="5104" y="1818"/>
                  </a:moveTo>
                  <a:cubicBezTo>
                    <a:pt x="5071" y="1818"/>
                    <a:pt x="5037" y="1835"/>
                    <a:pt x="5004" y="1868"/>
                  </a:cubicBezTo>
                  <a:cubicBezTo>
                    <a:pt x="4937" y="1935"/>
                    <a:pt x="4937" y="2002"/>
                    <a:pt x="5004" y="2068"/>
                  </a:cubicBezTo>
                  <a:cubicBezTo>
                    <a:pt x="5037" y="2102"/>
                    <a:pt x="5071" y="2102"/>
                    <a:pt x="5104" y="2102"/>
                  </a:cubicBezTo>
                  <a:cubicBezTo>
                    <a:pt x="5137" y="2102"/>
                    <a:pt x="5171" y="2102"/>
                    <a:pt x="5204" y="2068"/>
                  </a:cubicBezTo>
                  <a:cubicBezTo>
                    <a:pt x="5271" y="2002"/>
                    <a:pt x="5271" y="1935"/>
                    <a:pt x="5204" y="1868"/>
                  </a:cubicBezTo>
                  <a:cubicBezTo>
                    <a:pt x="5171" y="1835"/>
                    <a:pt x="5137" y="1818"/>
                    <a:pt x="5104" y="1818"/>
                  </a:cubicBezTo>
                  <a:close/>
                  <a:moveTo>
                    <a:pt x="5738" y="2485"/>
                  </a:moveTo>
                  <a:cubicBezTo>
                    <a:pt x="5704" y="2485"/>
                    <a:pt x="5671" y="2502"/>
                    <a:pt x="5638" y="2535"/>
                  </a:cubicBezTo>
                  <a:cubicBezTo>
                    <a:pt x="5571" y="2569"/>
                    <a:pt x="5571" y="2669"/>
                    <a:pt x="5638" y="2736"/>
                  </a:cubicBezTo>
                  <a:cubicBezTo>
                    <a:pt x="5671" y="2736"/>
                    <a:pt x="5704" y="2769"/>
                    <a:pt x="5738" y="2769"/>
                  </a:cubicBezTo>
                  <a:cubicBezTo>
                    <a:pt x="5771" y="2769"/>
                    <a:pt x="5804" y="2736"/>
                    <a:pt x="5838" y="2736"/>
                  </a:cubicBezTo>
                  <a:cubicBezTo>
                    <a:pt x="5905" y="2669"/>
                    <a:pt x="5905" y="2569"/>
                    <a:pt x="5838" y="2535"/>
                  </a:cubicBezTo>
                  <a:cubicBezTo>
                    <a:pt x="5804" y="2502"/>
                    <a:pt x="5771" y="2485"/>
                    <a:pt x="5738" y="2485"/>
                  </a:cubicBezTo>
                  <a:close/>
                  <a:moveTo>
                    <a:pt x="6321" y="3181"/>
                  </a:moveTo>
                  <a:cubicBezTo>
                    <a:pt x="6293" y="3181"/>
                    <a:pt x="6266" y="3189"/>
                    <a:pt x="6238" y="3203"/>
                  </a:cubicBezTo>
                  <a:cubicBezTo>
                    <a:pt x="6171" y="3269"/>
                    <a:pt x="6138" y="3336"/>
                    <a:pt x="6205" y="3403"/>
                  </a:cubicBezTo>
                  <a:cubicBezTo>
                    <a:pt x="6238" y="3436"/>
                    <a:pt x="6271" y="3469"/>
                    <a:pt x="6305" y="3469"/>
                  </a:cubicBezTo>
                  <a:cubicBezTo>
                    <a:pt x="6338" y="3469"/>
                    <a:pt x="6372" y="3469"/>
                    <a:pt x="6405" y="3436"/>
                  </a:cubicBezTo>
                  <a:cubicBezTo>
                    <a:pt x="6472" y="3403"/>
                    <a:pt x="6472" y="3303"/>
                    <a:pt x="6438" y="3236"/>
                  </a:cubicBezTo>
                  <a:cubicBezTo>
                    <a:pt x="6399" y="3197"/>
                    <a:pt x="6360" y="3181"/>
                    <a:pt x="6321" y="318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6"/>
            <p:cNvSpPr/>
            <p:nvPr/>
          </p:nvSpPr>
          <p:spPr>
            <a:xfrm>
              <a:off x="6502556" y="1150305"/>
              <a:ext cx="7578" cy="7945"/>
            </a:xfrm>
            <a:custGeom>
              <a:rect b="b" l="l" r="r" t="t"/>
              <a:pathLst>
                <a:path extrusionOk="0" h="281" w="268">
                  <a:moveTo>
                    <a:pt x="125" y="0"/>
                  </a:moveTo>
                  <a:cubicBezTo>
                    <a:pt x="107" y="0"/>
                    <a:pt x="87" y="4"/>
                    <a:pt x="67" y="14"/>
                  </a:cubicBezTo>
                  <a:lnTo>
                    <a:pt x="34" y="47"/>
                  </a:lnTo>
                  <a:cubicBezTo>
                    <a:pt x="34" y="47"/>
                    <a:pt x="1" y="81"/>
                    <a:pt x="1" y="81"/>
                  </a:cubicBezTo>
                  <a:cubicBezTo>
                    <a:pt x="1" y="114"/>
                    <a:pt x="1" y="114"/>
                    <a:pt x="1" y="147"/>
                  </a:cubicBezTo>
                  <a:cubicBezTo>
                    <a:pt x="1" y="147"/>
                    <a:pt x="1" y="181"/>
                    <a:pt x="1" y="214"/>
                  </a:cubicBezTo>
                  <a:lnTo>
                    <a:pt x="34" y="214"/>
                  </a:lnTo>
                  <a:cubicBezTo>
                    <a:pt x="67" y="247"/>
                    <a:pt x="101" y="281"/>
                    <a:pt x="168" y="281"/>
                  </a:cubicBezTo>
                  <a:cubicBezTo>
                    <a:pt x="168" y="281"/>
                    <a:pt x="201" y="247"/>
                    <a:pt x="234" y="247"/>
                  </a:cubicBezTo>
                  <a:cubicBezTo>
                    <a:pt x="234" y="214"/>
                    <a:pt x="268" y="214"/>
                    <a:pt x="268" y="214"/>
                  </a:cubicBezTo>
                  <a:cubicBezTo>
                    <a:pt x="268" y="181"/>
                    <a:pt x="268" y="147"/>
                    <a:pt x="268" y="147"/>
                  </a:cubicBezTo>
                  <a:cubicBezTo>
                    <a:pt x="268" y="114"/>
                    <a:pt x="268" y="114"/>
                    <a:pt x="268" y="81"/>
                  </a:cubicBezTo>
                  <a:cubicBezTo>
                    <a:pt x="268" y="81"/>
                    <a:pt x="234" y="47"/>
                    <a:pt x="234" y="47"/>
                  </a:cubicBezTo>
                  <a:cubicBezTo>
                    <a:pt x="211" y="24"/>
                    <a:pt x="170" y="0"/>
                    <a:pt x="12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6"/>
            <p:cNvSpPr/>
            <p:nvPr/>
          </p:nvSpPr>
          <p:spPr>
            <a:xfrm>
              <a:off x="7048659" y="3212711"/>
              <a:ext cx="13233" cy="12978"/>
            </a:xfrm>
            <a:custGeom>
              <a:rect b="b" l="l" r="r" t="t"/>
              <a:pathLst>
                <a:path extrusionOk="0" h="459" w="468">
                  <a:moveTo>
                    <a:pt x="238" y="0"/>
                  </a:moveTo>
                  <a:cubicBezTo>
                    <a:pt x="209" y="0"/>
                    <a:pt x="184" y="8"/>
                    <a:pt x="167" y="25"/>
                  </a:cubicBezTo>
                  <a:cubicBezTo>
                    <a:pt x="134" y="25"/>
                    <a:pt x="101" y="58"/>
                    <a:pt x="101" y="92"/>
                  </a:cubicBezTo>
                  <a:cubicBezTo>
                    <a:pt x="67" y="92"/>
                    <a:pt x="34" y="125"/>
                    <a:pt x="34" y="158"/>
                  </a:cubicBezTo>
                  <a:cubicBezTo>
                    <a:pt x="1" y="192"/>
                    <a:pt x="1" y="259"/>
                    <a:pt x="34" y="325"/>
                  </a:cubicBezTo>
                  <a:cubicBezTo>
                    <a:pt x="67" y="392"/>
                    <a:pt x="101" y="425"/>
                    <a:pt x="167" y="459"/>
                  </a:cubicBezTo>
                  <a:lnTo>
                    <a:pt x="334" y="459"/>
                  </a:lnTo>
                  <a:cubicBezTo>
                    <a:pt x="367" y="425"/>
                    <a:pt x="401" y="425"/>
                    <a:pt x="401" y="392"/>
                  </a:cubicBezTo>
                  <a:cubicBezTo>
                    <a:pt x="434" y="392"/>
                    <a:pt x="434" y="359"/>
                    <a:pt x="468" y="325"/>
                  </a:cubicBezTo>
                  <a:cubicBezTo>
                    <a:pt x="468" y="259"/>
                    <a:pt x="468" y="192"/>
                    <a:pt x="468" y="158"/>
                  </a:cubicBezTo>
                  <a:cubicBezTo>
                    <a:pt x="434" y="92"/>
                    <a:pt x="401" y="58"/>
                    <a:pt x="334" y="25"/>
                  </a:cubicBezTo>
                  <a:cubicBezTo>
                    <a:pt x="301" y="8"/>
                    <a:pt x="267"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6"/>
            <p:cNvSpPr/>
            <p:nvPr/>
          </p:nvSpPr>
          <p:spPr>
            <a:xfrm>
              <a:off x="7227866" y="3568270"/>
              <a:ext cx="13233" cy="13007"/>
            </a:xfrm>
            <a:custGeom>
              <a:rect b="b" l="l" r="r" t="t"/>
              <a:pathLst>
                <a:path extrusionOk="0" h="460" w="468">
                  <a:moveTo>
                    <a:pt x="238" y="1"/>
                  </a:moveTo>
                  <a:cubicBezTo>
                    <a:pt x="209" y="1"/>
                    <a:pt x="184" y="9"/>
                    <a:pt x="167" y="26"/>
                  </a:cubicBezTo>
                  <a:cubicBezTo>
                    <a:pt x="134" y="26"/>
                    <a:pt x="100" y="59"/>
                    <a:pt x="100" y="59"/>
                  </a:cubicBezTo>
                  <a:cubicBezTo>
                    <a:pt x="67" y="92"/>
                    <a:pt x="34" y="126"/>
                    <a:pt x="34" y="159"/>
                  </a:cubicBezTo>
                  <a:cubicBezTo>
                    <a:pt x="34" y="159"/>
                    <a:pt x="34" y="193"/>
                    <a:pt x="34" y="226"/>
                  </a:cubicBezTo>
                  <a:cubicBezTo>
                    <a:pt x="0" y="259"/>
                    <a:pt x="34" y="293"/>
                    <a:pt x="34" y="326"/>
                  </a:cubicBezTo>
                  <a:cubicBezTo>
                    <a:pt x="34" y="359"/>
                    <a:pt x="67" y="359"/>
                    <a:pt x="100" y="393"/>
                  </a:cubicBezTo>
                  <a:cubicBezTo>
                    <a:pt x="100" y="426"/>
                    <a:pt x="134" y="426"/>
                    <a:pt x="167" y="459"/>
                  </a:cubicBezTo>
                  <a:lnTo>
                    <a:pt x="234" y="459"/>
                  </a:lnTo>
                  <a:cubicBezTo>
                    <a:pt x="301" y="459"/>
                    <a:pt x="367" y="426"/>
                    <a:pt x="401" y="393"/>
                  </a:cubicBezTo>
                  <a:cubicBezTo>
                    <a:pt x="434" y="359"/>
                    <a:pt x="434" y="359"/>
                    <a:pt x="467" y="326"/>
                  </a:cubicBezTo>
                  <a:cubicBezTo>
                    <a:pt x="467" y="259"/>
                    <a:pt x="467" y="193"/>
                    <a:pt x="467" y="159"/>
                  </a:cubicBezTo>
                  <a:cubicBezTo>
                    <a:pt x="434" y="126"/>
                    <a:pt x="434" y="92"/>
                    <a:pt x="401" y="59"/>
                  </a:cubicBezTo>
                  <a:cubicBezTo>
                    <a:pt x="401" y="59"/>
                    <a:pt x="367" y="26"/>
                    <a:pt x="334" y="26"/>
                  </a:cubicBezTo>
                  <a:cubicBezTo>
                    <a:pt x="301" y="9"/>
                    <a:pt x="267" y="1"/>
                    <a:pt x="2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it-IT"/>
              <a:t>Dataset Description</a:t>
            </a:r>
            <a:endParaRPr/>
          </a:p>
        </p:txBody>
      </p:sp>
      <p:sp>
        <p:nvSpPr>
          <p:cNvPr id="234" name="Google Shape;234;p4"/>
          <p:cNvSpPr txBox="1"/>
          <p:nvPr>
            <p:ph idx="1" type="body"/>
          </p:nvPr>
        </p:nvSpPr>
        <p:spPr>
          <a:xfrm>
            <a:off x="792100" y="1104550"/>
            <a:ext cx="7329600" cy="37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it-IT" sz="1200">
                <a:solidFill>
                  <a:srgbClr val="0F1111"/>
                </a:solidFill>
                <a:highlight>
                  <a:srgbClr val="FFFFFF"/>
                </a:highlight>
              </a:rPr>
              <a:t>The dataset can be found at: </a:t>
            </a:r>
            <a:r>
              <a:rPr i="1" lang="it-IT" sz="1200" u="sng">
                <a:solidFill>
                  <a:srgbClr val="0000FF"/>
                </a:solidFill>
              </a:rPr>
              <a:t>https://www.kaggle.com/datasets/kyr7plus/emg-4/data</a:t>
            </a:r>
            <a:endParaRPr i="1" sz="1200" u="sng">
              <a:solidFill>
                <a:srgbClr val="0000FF"/>
              </a:solidFill>
            </a:endParaRPr>
          </a:p>
          <a:p>
            <a:pPr indent="0" lvl="0" marL="0" rtl="0" algn="l">
              <a:lnSpc>
                <a:spcPct val="115000"/>
              </a:lnSpc>
              <a:spcBef>
                <a:spcPts val="0"/>
              </a:spcBef>
              <a:spcAft>
                <a:spcPts val="0"/>
              </a:spcAft>
              <a:buSzPts val="1400"/>
              <a:buNone/>
            </a:pPr>
            <a:r>
              <a:t/>
            </a:r>
            <a:endParaRPr>
              <a:solidFill>
                <a:srgbClr val="0F1111"/>
              </a:solidFill>
              <a:highlight>
                <a:srgbClr val="FFFFFF"/>
              </a:highlight>
            </a:endParaRPr>
          </a:p>
          <a:p>
            <a:pPr indent="0" lvl="0" marL="0" rtl="0" algn="l">
              <a:lnSpc>
                <a:spcPct val="100000"/>
              </a:lnSpc>
              <a:spcBef>
                <a:spcPts val="0"/>
              </a:spcBef>
              <a:spcAft>
                <a:spcPts val="0"/>
              </a:spcAft>
              <a:buSzPts val="1400"/>
              <a:buNone/>
            </a:pPr>
            <a:r>
              <a:t/>
            </a:r>
            <a:endParaRPr/>
          </a:p>
        </p:txBody>
      </p:sp>
      <p:sp>
        <p:nvSpPr>
          <p:cNvPr id="235" name="Google Shape;235;p4"/>
          <p:cNvSpPr txBox="1"/>
          <p:nvPr>
            <p:ph idx="1" type="body"/>
          </p:nvPr>
        </p:nvSpPr>
        <p:spPr>
          <a:xfrm>
            <a:off x="720000" y="1580000"/>
            <a:ext cx="6301200" cy="315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it-IT">
                <a:solidFill>
                  <a:srgbClr val="0F1111"/>
                </a:solidFill>
                <a:highlight>
                  <a:srgbClr val="FFFFFF"/>
                </a:highlight>
              </a:rPr>
              <a:t>The considered dataset includes 4 different .csv files, one for each different gesture recorded by the sensors on the MYO Armband.</a:t>
            </a:r>
            <a:endParaRPr>
              <a:solidFill>
                <a:srgbClr val="0F1111"/>
              </a:solidFill>
              <a:highlight>
                <a:srgbClr val="FFFFFF"/>
              </a:highlight>
            </a:endParaRPr>
          </a:p>
          <a:p>
            <a:pPr indent="0" lvl="0" marL="0" rtl="0" algn="l">
              <a:lnSpc>
                <a:spcPct val="115000"/>
              </a:lnSpc>
              <a:spcBef>
                <a:spcPts val="0"/>
              </a:spcBef>
              <a:spcAft>
                <a:spcPts val="0"/>
              </a:spcAft>
              <a:buSzPts val="1400"/>
              <a:buNone/>
            </a:pPr>
            <a:r>
              <a:t/>
            </a:r>
            <a:endParaRPr>
              <a:solidFill>
                <a:srgbClr val="0F1111"/>
              </a:solidFill>
              <a:highlight>
                <a:srgbClr val="FFFFFF"/>
              </a:highlight>
            </a:endParaRPr>
          </a:p>
          <a:p>
            <a:pPr indent="0" lvl="0" marL="0" rtl="0" algn="l">
              <a:lnSpc>
                <a:spcPct val="115000"/>
              </a:lnSpc>
              <a:spcBef>
                <a:spcPts val="0"/>
              </a:spcBef>
              <a:spcAft>
                <a:spcPts val="0"/>
              </a:spcAft>
              <a:buSzPts val="1400"/>
              <a:buNone/>
            </a:pPr>
            <a:r>
              <a:rPr lang="it-IT">
                <a:solidFill>
                  <a:srgbClr val="0F1111"/>
                </a:solidFill>
                <a:highlight>
                  <a:srgbClr val="FFFFFF"/>
                </a:highlight>
              </a:rPr>
              <a:t>The last column identifies with a number the gesture:</a:t>
            </a:r>
            <a:endParaRPr>
              <a:solidFill>
                <a:srgbClr val="0F1111"/>
              </a:solidFill>
              <a:highlight>
                <a:srgbClr val="FFFFFF"/>
              </a:highlight>
            </a:endParaRPr>
          </a:p>
          <a:p>
            <a:pPr indent="-317500" lvl="0" marL="457200" rtl="0" algn="l">
              <a:lnSpc>
                <a:spcPct val="115000"/>
              </a:lnSpc>
              <a:spcBef>
                <a:spcPts val="0"/>
              </a:spcBef>
              <a:spcAft>
                <a:spcPts val="0"/>
              </a:spcAft>
              <a:buClr>
                <a:srgbClr val="0F1111"/>
              </a:buClr>
              <a:buSzPts val="1400"/>
              <a:buChar char="●"/>
            </a:pPr>
            <a:r>
              <a:rPr i="1" lang="it-IT">
                <a:solidFill>
                  <a:srgbClr val="0F1111"/>
                </a:solidFill>
                <a:highlight>
                  <a:srgbClr val="FFFFFF"/>
                </a:highlight>
              </a:rPr>
              <a:t>0 = rock</a:t>
            </a:r>
            <a:endParaRPr/>
          </a:p>
          <a:p>
            <a:pPr indent="-317500" lvl="0" marL="457200" rtl="0" algn="l">
              <a:lnSpc>
                <a:spcPct val="115000"/>
              </a:lnSpc>
              <a:spcBef>
                <a:spcPts val="0"/>
              </a:spcBef>
              <a:spcAft>
                <a:spcPts val="0"/>
              </a:spcAft>
              <a:buClr>
                <a:srgbClr val="0F1111"/>
              </a:buClr>
              <a:buSzPts val="1400"/>
              <a:buChar char="●"/>
            </a:pPr>
            <a:r>
              <a:rPr i="1" lang="it-IT">
                <a:solidFill>
                  <a:srgbClr val="0F1111"/>
                </a:solidFill>
                <a:highlight>
                  <a:srgbClr val="FFFFFF"/>
                </a:highlight>
              </a:rPr>
              <a:t>1 = scissors</a:t>
            </a:r>
            <a:endParaRPr/>
          </a:p>
          <a:p>
            <a:pPr indent="-317500" lvl="0" marL="457200" rtl="0" algn="l">
              <a:lnSpc>
                <a:spcPct val="115000"/>
              </a:lnSpc>
              <a:spcBef>
                <a:spcPts val="0"/>
              </a:spcBef>
              <a:spcAft>
                <a:spcPts val="0"/>
              </a:spcAft>
              <a:buClr>
                <a:srgbClr val="0F1111"/>
              </a:buClr>
              <a:buSzPts val="1400"/>
              <a:buChar char="●"/>
            </a:pPr>
            <a:r>
              <a:rPr i="1" lang="it-IT">
                <a:solidFill>
                  <a:srgbClr val="0F1111"/>
                </a:solidFill>
                <a:highlight>
                  <a:srgbClr val="FFFFFF"/>
                </a:highlight>
              </a:rPr>
              <a:t>2 = paper</a:t>
            </a:r>
            <a:endParaRPr/>
          </a:p>
          <a:p>
            <a:pPr indent="-317500" lvl="0" marL="457200" rtl="0" algn="l">
              <a:lnSpc>
                <a:spcPct val="115000"/>
              </a:lnSpc>
              <a:spcBef>
                <a:spcPts val="0"/>
              </a:spcBef>
              <a:spcAft>
                <a:spcPts val="0"/>
              </a:spcAft>
              <a:buClr>
                <a:srgbClr val="0F1111"/>
              </a:buClr>
              <a:buSzPts val="1400"/>
              <a:buChar char="●"/>
            </a:pPr>
            <a:r>
              <a:rPr i="1" lang="it-IT">
                <a:solidFill>
                  <a:srgbClr val="0F1111"/>
                </a:solidFill>
                <a:highlight>
                  <a:srgbClr val="FFFFFF"/>
                </a:highlight>
              </a:rPr>
              <a:t>3 = ok</a:t>
            </a:r>
            <a:endParaRPr/>
          </a:p>
          <a:p>
            <a:pPr indent="0" lvl="0" marL="0" rtl="0" algn="l">
              <a:lnSpc>
                <a:spcPct val="115000"/>
              </a:lnSpc>
              <a:spcBef>
                <a:spcPts val="0"/>
              </a:spcBef>
              <a:spcAft>
                <a:spcPts val="0"/>
              </a:spcAft>
              <a:buSzPts val="1400"/>
              <a:buNone/>
            </a:pPr>
            <a:r>
              <a:t/>
            </a:r>
            <a:endParaRPr>
              <a:solidFill>
                <a:srgbClr val="0F1111"/>
              </a:solidFill>
              <a:highlight>
                <a:srgbClr val="FFFFFF"/>
              </a:highlight>
            </a:endParaRPr>
          </a:p>
          <a:p>
            <a:pPr indent="0" lvl="0" marL="0" rtl="0" algn="l">
              <a:lnSpc>
                <a:spcPct val="115000"/>
              </a:lnSpc>
              <a:spcBef>
                <a:spcPts val="0"/>
              </a:spcBef>
              <a:spcAft>
                <a:spcPts val="0"/>
              </a:spcAft>
              <a:buSzPts val="1400"/>
              <a:buNone/>
            </a:pPr>
            <a:r>
              <a:rPr lang="it-IT">
                <a:solidFill>
                  <a:srgbClr val="0F1111"/>
                </a:solidFill>
                <a:highlight>
                  <a:srgbClr val="FFFFFF"/>
                </a:highlight>
              </a:rPr>
              <a:t>The remaining 64 columns consist of sEMG datas, constituted of </a:t>
            </a:r>
            <a:endParaRPr>
              <a:solidFill>
                <a:srgbClr val="0F1111"/>
              </a:solidFill>
              <a:highlight>
                <a:srgbClr val="FFFFFF"/>
              </a:highlight>
            </a:endParaRPr>
          </a:p>
          <a:p>
            <a:pPr indent="0" lvl="0" marL="0" rtl="0" algn="l">
              <a:lnSpc>
                <a:spcPct val="115000"/>
              </a:lnSpc>
              <a:spcBef>
                <a:spcPts val="0"/>
              </a:spcBef>
              <a:spcAft>
                <a:spcPts val="0"/>
              </a:spcAft>
              <a:buSzPts val="1400"/>
              <a:buNone/>
            </a:pPr>
            <a:r>
              <a:rPr lang="it-IT"/>
              <a:t>8 consecutive readings from each of the 8 sensors.</a:t>
            </a:r>
            <a:endParaRPr>
              <a:solidFill>
                <a:srgbClr val="0F1111"/>
              </a:solidFill>
              <a:highlight>
                <a:srgbClr val="FFFFFF"/>
              </a:highlight>
            </a:endParaRPr>
          </a:p>
          <a:p>
            <a:pPr indent="0" lvl="0" marL="0" rtl="0" algn="l">
              <a:lnSpc>
                <a:spcPct val="100000"/>
              </a:lnSpc>
              <a:spcBef>
                <a:spcPts val="0"/>
              </a:spcBef>
              <a:spcAft>
                <a:spcPts val="0"/>
              </a:spcAft>
              <a:buSzPts val="1400"/>
              <a:buNone/>
            </a:pPr>
            <a:r>
              <a:t/>
            </a:r>
            <a:endParaRPr/>
          </a:p>
        </p:txBody>
      </p:sp>
      <p:pic>
        <p:nvPicPr>
          <p:cNvPr id="236" name="Google Shape;236;p4"/>
          <p:cNvPicPr preferRelativeResize="0"/>
          <p:nvPr/>
        </p:nvPicPr>
        <p:blipFill rotWithShape="1">
          <a:blip r:embed="rId3">
            <a:alphaModFix/>
          </a:blip>
          <a:srcRect b="0" l="0" r="0" t="0"/>
          <a:stretch/>
        </p:blipFill>
        <p:spPr>
          <a:xfrm>
            <a:off x="5726951" y="2349545"/>
            <a:ext cx="2186752" cy="15038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5"/>
          <p:cNvSpPr txBox="1"/>
          <p:nvPr>
            <p:ph idx="4294967295"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it-IT"/>
              <a:t>Dataset Structure</a:t>
            </a:r>
            <a:endParaRPr/>
          </a:p>
        </p:txBody>
      </p:sp>
      <p:sp>
        <p:nvSpPr>
          <p:cNvPr id="242" name="Google Shape;242;p5"/>
          <p:cNvSpPr txBox="1"/>
          <p:nvPr/>
        </p:nvSpPr>
        <p:spPr>
          <a:xfrm>
            <a:off x="3291425" y="4492750"/>
            <a:ext cx="2885400" cy="709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1" i="1" lang="it-IT" u="none" cap="none" strike="noStrike">
                <a:solidFill>
                  <a:srgbClr val="212121"/>
                </a:solidFill>
                <a:highlight>
                  <a:schemeClr val="lt1"/>
                </a:highlight>
                <a:latin typeface="Poppins"/>
                <a:ea typeface="Poppins"/>
                <a:cs typeface="Poppins"/>
                <a:sym typeface="Poppins"/>
              </a:rPr>
              <a:t>Dataset Shape</a:t>
            </a:r>
            <a:r>
              <a:rPr b="0" i="1" lang="it-IT" u="none" cap="none" strike="noStrike">
                <a:solidFill>
                  <a:srgbClr val="212121"/>
                </a:solidFill>
                <a:highlight>
                  <a:schemeClr val="lt1"/>
                </a:highlight>
                <a:latin typeface="Poppins"/>
                <a:ea typeface="Poppins"/>
                <a:cs typeface="Poppins"/>
                <a:sym typeface="Poppins"/>
              </a:rPr>
              <a:t>:</a:t>
            </a:r>
            <a:r>
              <a:rPr b="0" i="0" lang="it-IT" u="none" cap="none" strike="noStrike">
                <a:solidFill>
                  <a:srgbClr val="212121"/>
                </a:solidFill>
                <a:highlight>
                  <a:schemeClr val="lt1"/>
                </a:highlight>
                <a:latin typeface="Poppins"/>
                <a:ea typeface="Poppins"/>
                <a:cs typeface="Poppins"/>
                <a:sym typeface="Poppins"/>
              </a:rPr>
              <a:t> (11678, 65)</a:t>
            </a:r>
            <a:endParaRPr b="0" i="0" u="none" cap="none" strike="noStrike">
              <a:solidFill>
                <a:srgbClr val="212121"/>
              </a:solidFill>
              <a:highlight>
                <a:schemeClr val="lt1"/>
              </a:highlight>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
        <p:nvSpPr>
          <p:cNvPr id="243" name="Google Shape;243;p5"/>
          <p:cNvSpPr txBox="1"/>
          <p:nvPr>
            <p:ph idx="1" type="body"/>
          </p:nvPr>
        </p:nvSpPr>
        <p:spPr>
          <a:xfrm>
            <a:off x="527908" y="3924005"/>
            <a:ext cx="7896092" cy="52508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it-IT" sz="1400"/>
              <a:t>The 4 .csv files are concatenated together to form a single dataset and the columns are labelled in the following way: </a:t>
            </a:r>
            <a:r>
              <a:rPr i="1" lang="it-IT" sz="1400"/>
              <a:t>Sensor_MeasurementTime</a:t>
            </a:r>
            <a:endParaRPr i="1" sz="1400"/>
          </a:p>
        </p:txBody>
      </p:sp>
      <p:pic>
        <p:nvPicPr>
          <p:cNvPr id="244" name="Google Shape;244;p5"/>
          <p:cNvPicPr preferRelativeResize="0"/>
          <p:nvPr/>
        </p:nvPicPr>
        <p:blipFill rotWithShape="1">
          <a:blip r:embed="rId3">
            <a:alphaModFix/>
          </a:blip>
          <a:srcRect b="0" l="0" r="0" t="0"/>
          <a:stretch/>
        </p:blipFill>
        <p:spPr>
          <a:xfrm>
            <a:off x="527908" y="1192487"/>
            <a:ext cx="7780020" cy="26878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bfbb967b8e_0_4"/>
          <p:cNvSpPr txBox="1"/>
          <p:nvPr>
            <p:ph type="title"/>
          </p:nvPr>
        </p:nvSpPr>
        <p:spPr>
          <a:xfrm>
            <a:off x="720000" y="379825"/>
            <a:ext cx="77040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it-IT"/>
              <a:t>Data Preprocessing</a:t>
            </a:r>
            <a:endParaRPr/>
          </a:p>
        </p:txBody>
      </p:sp>
      <p:sp>
        <p:nvSpPr>
          <p:cNvPr id="250" name="Google Shape;250;g2bfbb967b8e_0_4"/>
          <p:cNvSpPr txBox="1"/>
          <p:nvPr/>
        </p:nvSpPr>
        <p:spPr>
          <a:xfrm>
            <a:off x="610800" y="1205700"/>
            <a:ext cx="8247300" cy="2008800"/>
          </a:xfrm>
          <a:prstGeom prst="rect">
            <a:avLst/>
          </a:prstGeom>
          <a:noFill/>
          <a:ln>
            <a:noFill/>
          </a:ln>
        </p:spPr>
        <p:txBody>
          <a:bodyPr anchorCtr="0" anchor="t" bIns="45700" lIns="91425" spcFirstLastPara="1" rIns="91425" wrap="square" tIns="45700">
            <a:spAutoFit/>
          </a:bodyPr>
          <a:lstStyle/>
          <a:p>
            <a:pPr indent="0" lvl="0" marL="0" rtl="0" algn="l">
              <a:lnSpc>
                <a:spcPct val="135714"/>
              </a:lnSpc>
              <a:spcBef>
                <a:spcPts val="0"/>
              </a:spcBef>
              <a:spcAft>
                <a:spcPts val="0"/>
              </a:spcAft>
              <a:buNone/>
            </a:pPr>
            <a:r>
              <a:rPr lang="it-IT" sz="1050">
                <a:highlight>
                  <a:srgbClr val="F7F7F7"/>
                </a:highlight>
                <a:latin typeface="Courier New"/>
                <a:ea typeface="Courier New"/>
                <a:cs typeface="Courier New"/>
                <a:sym typeface="Courier New"/>
              </a:rPr>
              <a:t>X = data.iloc[:, :</a:t>
            </a:r>
            <a:r>
              <a:rPr lang="it-IT" sz="1050">
                <a:solidFill>
                  <a:srgbClr val="116644"/>
                </a:solidFill>
                <a:highlight>
                  <a:srgbClr val="F7F7F7"/>
                </a:highlight>
                <a:latin typeface="Courier New"/>
                <a:ea typeface="Courier New"/>
                <a:cs typeface="Courier New"/>
                <a:sym typeface="Courier New"/>
              </a:rPr>
              <a:t>-1</a:t>
            </a:r>
            <a:r>
              <a:rPr lang="it-IT"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IT" sz="1050">
                <a:highlight>
                  <a:srgbClr val="F7F7F7"/>
                </a:highlight>
                <a:latin typeface="Courier New"/>
                <a:ea typeface="Courier New"/>
                <a:cs typeface="Courier New"/>
                <a:sym typeface="Courier New"/>
              </a:rPr>
              <a:t>Y = data.iloc[:, </a:t>
            </a:r>
            <a:r>
              <a:rPr lang="it-IT" sz="1050">
                <a:solidFill>
                  <a:srgbClr val="116644"/>
                </a:solidFill>
                <a:highlight>
                  <a:srgbClr val="F7F7F7"/>
                </a:highlight>
                <a:latin typeface="Courier New"/>
                <a:ea typeface="Courier New"/>
                <a:cs typeface="Courier New"/>
                <a:sym typeface="Courier New"/>
              </a:rPr>
              <a:t>-1</a:t>
            </a:r>
            <a:r>
              <a:rPr lang="it-IT" sz="1050">
                <a:highlight>
                  <a:srgbClr val="F7F7F7"/>
                </a:highlight>
                <a:latin typeface="Courier New"/>
                <a:ea typeface="Courier New"/>
                <a:cs typeface="Courier New"/>
                <a:sym typeface="Courier New"/>
              </a:rPr>
              <a:t>]</a:t>
            </a:r>
            <a:br>
              <a:rPr b="0" i="0" lang="it-IT" sz="1050" u="none" cap="none" strike="noStrike">
                <a:solidFill>
                  <a:schemeClr val="dk1"/>
                </a:solidFill>
                <a:highlight>
                  <a:srgbClr val="C0C0C0"/>
                </a:highlight>
                <a:latin typeface="Courier New"/>
                <a:ea typeface="Courier New"/>
                <a:cs typeface="Courier New"/>
                <a:sym typeface="Courier New"/>
              </a:rPr>
            </a:br>
            <a:r>
              <a:rPr lang="it-IT" sz="1050">
                <a:highlight>
                  <a:srgbClr val="F7F7F7"/>
                </a:highlight>
                <a:latin typeface="Courier New"/>
                <a:ea typeface="Courier New"/>
                <a:cs typeface="Courier New"/>
                <a:sym typeface="Courier New"/>
              </a:rPr>
              <a:t>X_train, X_test, Y_train, Y_test = train_test_split(X, Y, test_size = </a:t>
            </a:r>
            <a:r>
              <a:rPr lang="it-IT" sz="1050">
                <a:solidFill>
                  <a:srgbClr val="116644"/>
                </a:solidFill>
                <a:highlight>
                  <a:srgbClr val="F7F7F7"/>
                </a:highlight>
                <a:latin typeface="Courier New"/>
                <a:ea typeface="Courier New"/>
                <a:cs typeface="Courier New"/>
                <a:sym typeface="Courier New"/>
              </a:rPr>
              <a:t>0.3</a:t>
            </a:r>
            <a:r>
              <a:rPr lang="it-IT" sz="1050">
                <a:highlight>
                  <a:srgbClr val="F7F7F7"/>
                </a:highlight>
                <a:latin typeface="Courier New"/>
                <a:ea typeface="Courier New"/>
                <a:cs typeface="Courier New"/>
                <a:sym typeface="Courier New"/>
              </a:rPr>
              <a:t>, random_state = </a:t>
            </a:r>
            <a:r>
              <a:rPr lang="it-IT" sz="1050">
                <a:solidFill>
                  <a:srgbClr val="116644"/>
                </a:solidFill>
                <a:highlight>
                  <a:srgbClr val="F7F7F7"/>
                </a:highlight>
                <a:latin typeface="Courier New"/>
                <a:ea typeface="Courier New"/>
                <a:cs typeface="Courier New"/>
                <a:sym typeface="Courier New"/>
              </a:rPr>
              <a:t>42</a:t>
            </a:r>
            <a:r>
              <a:rPr lang="it-IT"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IT" sz="1050">
                <a:highlight>
                  <a:srgbClr val="F7F7F7"/>
                </a:highlight>
                <a:latin typeface="Courier New"/>
                <a:ea typeface="Courier New"/>
                <a:cs typeface="Courier New"/>
                <a:sym typeface="Courier New"/>
              </a:rPr>
              <a:t>X_val, X_test, Y_val, Y_test = train_test_split(X_test, Y_test, test_size = </a:t>
            </a:r>
            <a:r>
              <a:rPr lang="it-IT" sz="1050">
                <a:solidFill>
                  <a:srgbClr val="116644"/>
                </a:solidFill>
                <a:highlight>
                  <a:srgbClr val="F7F7F7"/>
                </a:highlight>
                <a:latin typeface="Courier New"/>
                <a:ea typeface="Courier New"/>
                <a:cs typeface="Courier New"/>
                <a:sym typeface="Courier New"/>
              </a:rPr>
              <a:t>1</a:t>
            </a:r>
            <a:r>
              <a:rPr lang="it-IT" sz="1050">
                <a:highlight>
                  <a:srgbClr val="F7F7F7"/>
                </a:highlight>
                <a:latin typeface="Courier New"/>
                <a:ea typeface="Courier New"/>
                <a:cs typeface="Courier New"/>
                <a:sym typeface="Courier New"/>
              </a:rPr>
              <a:t>/</a:t>
            </a:r>
            <a:r>
              <a:rPr lang="it-IT" sz="1050">
                <a:solidFill>
                  <a:srgbClr val="116644"/>
                </a:solidFill>
                <a:highlight>
                  <a:srgbClr val="F7F7F7"/>
                </a:highlight>
                <a:latin typeface="Courier New"/>
                <a:ea typeface="Courier New"/>
                <a:cs typeface="Courier New"/>
                <a:sym typeface="Courier New"/>
              </a:rPr>
              <a:t>3</a:t>
            </a:r>
            <a:r>
              <a:rPr lang="it-IT" sz="1050">
                <a:highlight>
                  <a:srgbClr val="F7F7F7"/>
                </a:highlight>
                <a:latin typeface="Courier New"/>
                <a:ea typeface="Courier New"/>
                <a:cs typeface="Courier New"/>
                <a:sym typeface="Courier New"/>
              </a:rPr>
              <a:t>, random_state = </a:t>
            </a:r>
            <a:r>
              <a:rPr lang="it-IT" sz="1050">
                <a:solidFill>
                  <a:srgbClr val="116644"/>
                </a:solidFill>
                <a:highlight>
                  <a:srgbClr val="F7F7F7"/>
                </a:highlight>
                <a:latin typeface="Courier New"/>
                <a:ea typeface="Courier New"/>
                <a:cs typeface="Courier New"/>
                <a:sym typeface="Courier New"/>
              </a:rPr>
              <a:t>42</a:t>
            </a:r>
            <a:r>
              <a:rPr lang="it-IT"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IT" sz="1050">
                <a:highlight>
                  <a:srgbClr val="F7F7F7"/>
                </a:highlight>
                <a:latin typeface="Courier New"/>
                <a:ea typeface="Courier New"/>
                <a:cs typeface="Courier New"/>
                <a:sym typeface="Courier New"/>
              </a:rPr>
              <a:t>sc = StandardScaler()</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IT" sz="1050">
                <a:highlight>
                  <a:srgbClr val="F7F7F7"/>
                </a:highlight>
                <a:latin typeface="Courier New"/>
                <a:ea typeface="Courier New"/>
                <a:cs typeface="Courier New"/>
                <a:sym typeface="Courier New"/>
              </a:rPr>
              <a:t>X_train_s = pd.DataFrame(sc.fit_transform(X_train))</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IT" sz="1050">
                <a:highlight>
                  <a:srgbClr val="F7F7F7"/>
                </a:highlight>
                <a:latin typeface="Courier New"/>
                <a:ea typeface="Courier New"/>
                <a:cs typeface="Courier New"/>
                <a:sym typeface="Courier New"/>
              </a:rPr>
              <a:t>X_test_s = pd.DataFrame(sc.transform(X_test))</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IT" sz="1050">
                <a:highlight>
                  <a:srgbClr val="F7F7F7"/>
                </a:highlight>
                <a:latin typeface="Courier New"/>
                <a:ea typeface="Courier New"/>
                <a:cs typeface="Courier New"/>
                <a:sym typeface="Courier New"/>
              </a:rPr>
              <a:t>X_val_s = pd.DataFrame(sc.transform(X_val))</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highlight>
                <a:srgbClr val="F7F7F7"/>
              </a:highlight>
              <a:latin typeface="Courier New"/>
              <a:ea typeface="Courier New"/>
              <a:cs typeface="Courier New"/>
              <a:sym typeface="Courier New"/>
            </a:endParaRPr>
          </a:p>
        </p:txBody>
      </p:sp>
      <p:pic>
        <p:nvPicPr>
          <p:cNvPr id="251" name="Google Shape;251;g2bfbb967b8e_0_4"/>
          <p:cNvPicPr preferRelativeResize="0"/>
          <p:nvPr/>
        </p:nvPicPr>
        <p:blipFill rotWithShape="1">
          <a:blip r:embed="rId3">
            <a:alphaModFix/>
          </a:blip>
          <a:srcRect b="0" l="0" r="0" t="0"/>
          <a:stretch/>
        </p:blipFill>
        <p:spPr>
          <a:xfrm>
            <a:off x="5733784" y="2361982"/>
            <a:ext cx="2358641" cy="2307995"/>
          </a:xfrm>
          <a:prstGeom prst="rect">
            <a:avLst/>
          </a:prstGeom>
          <a:noFill/>
          <a:ln>
            <a:noFill/>
          </a:ln>
        </p:spPr>
      </p:pic>
      <p:sp>
        <p:nvSpPr>
          <p:cNvPr id="252" name="Google Shape;252;g2bfbb967b8e_0_4"/>
          <p:cNvSpPr txBox="1"/>
          <p:nvPr/>
        </p:nvSpPr>
        <p:spPr>
          <a:xfrm>
            <a:off x="1260750" y="3427775"/>
            <a:ext cx="4811100" cy="1523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1" lang="it-IT" sz="1200" u="none" cap="none" strike="noStrike">
                <a:solidFill>
                  <a:srgbClr val="212121"/>
                </a:solidFill>
                <a:highlight>
                  <a:schemeClr val="lt1"/>
                </a:highlight>
                <a:latin typeface="Poppins"/>
                <a:ea typeface="Poppins"/>
                <a:cs typeface="Poppins"/>
                <a:sym typeface="Poppins"/>
              </a:rPr>
              <a:t>X_</a:t>
            </a:r>
            <a:r>
              <a:rPr b="1" i="1" lang="it-IT" sz="1200">
                <a:solidFill>
                  <a:srgbClr val="212121"/>
                </a:solidFill>
                <a:highlight>
                  <a:schemeClr val="lt1"/>
                </a:highlight>
                <a:latin typeface="Poppins"/>
                <a:ea typeface="Poppins"/>
                <a:cs typeface="Poppins"/>
                <a:sym typeface="Poppins"/>
              </a:rPr>
              <a:t>t</a:t>
            </a:r>
            <a:r>
              <a:rPr b="1" i="1" lang="it-IT" sz="1200" u="none" cap="none" strike="noStrike">
                <a:solidFill>
                  <a:srgbClr val="212121"/>
                </a:solidFill>
                <a:highlight>
                  <a:schemeClr val="lt1"/>
                </a:highlight>
                <a:latin typeface="Poppins"/>
                <a:ea typeface="Poppins"/>
                <a:cs typeface="Poppins"/>
                <a:sym typeface="Poppins"/>
              </a:rPr>
              <a:t>rain Shape</a:t>
            </a:r>
            <a:r>
              <a:rPr i="1" lang="it-IT" sz="1200" u="none" cap="none" strike="noStrike">
                <a:solidFill>
                  <a:srgbClr val="212121"/>
                </a:solidFill>
                <a:highlight>
                  <a:schemeClr val="lt1"/>
                </a:highlight>
                <a:latin typeface="Poppins"/>
                <a:ea typeface="Poppins"/>
                <a:cs typeface="Poppins"/>
                <a:sym typeface="Poppins"/>
              </a:rPr>
              <a:t>: </a:t>
            </a:r>
            <a:r>
              <a:rPr i="0" lang="it-IT" sz="1200" u="none" cap="none" strike="noStrike">
                <a:solidFill>
                  <a:srgbClr val="212121"/>
                </a:solidFill>
                <a:highlight>
                  <a:schemeClr val="lt1"/>
                </a:highlight>
                <a:latin typeface="Poppins"/>
                <a:ea typeface="Poppins"/>
                <a:cs typeface="Poppins"/>
                <a:sym typeface="Poppins"/>
              </a:rPr>
              <a:t>(8174, 64)    </a:t>
            </a:r>
            <a:r>
              <a:rPr b="1" i="1" lang="it-IT" sz="1200">
                <a:solidFill>
                  <a:srgbClr val="212121"/>
                </a:solidFill>
                <a:highlight>
                  <a:schemeClr val="lt1"/>
                </a:highlight>
                <a:latin typeface="Poppins"/>
                <a:ea typeface="Poppins"/>
                <a:cs typeface="Poppins"/>
                <a:sym typeface="Poppins"/>
              </a:rPr>
              <a:t>Y_train Shape</a:t>
            </a:r>
            <a:r>
              <a:rPr i="1" lang="it-IT" sz="1200">
                <a:solidFill>
                  <a:srgbClr val="212121"/>
                </a:solidFill>
                <a:highlight>
                  <a:schemeClr val="lt1"/>
                </a:highlight>
                <a:latin typeface="Poppins"/>
                <a:ea typeface="Poppins"/>
                <a:cs typeface="Poppins"/>
                <a:sym typeface="Poppins"/>
              </a:rPr>
              <a:t>: </a:t>
            </a:r>
            <a:r>
              <a:rPr lang="it-IT" sz="1200">
                <a:solidFill>
                  <a:srgbClr val="212121"/>
                </a:solidFill>
                <a:highlight>
                  <a:schemeClr val="lt1"/>
                </a:highlight>
                <a:latin typeface="Poppins"/>
                <a:ea typeface="Poppins"/>
                <a:cs typeface="Poppins"/>
                <a:sym typeface="Poppins"/>
              </a:rPr>
              <a:t>(8174, 1)</a:t>
            </a:r>
            <a:r>
              <a:rPr i="1" lang="it-IT" sz="1200">
                <a:solidFill>
                  <a:srgbClr val="212121"/>
                </a:solidFill>
                <a:highlight>
                  <a:schemeClr val="lt1"/>
                </a:highlight>
                <a:latin typeface="Poppins"/>
                <a:ea typeface="Poppins"/>
                <a:cs typeface="Poppins"/>
                <a:sym typeface="Poppins"/>
              </a:rPr>
              <a:t>        </a:t>
            </a:r>
            <a:endParaRPr sz="1200">
              <a:highlight>
                <a:schemeClr val="lt1"/>
              </a:highlight>
              <a:latin typeface="Poppins"/>
              <a:ea typeface="Poppins"/>
              <a:cs typeface="Poppins"/>
              <a:sym typeface="Poppins"/>
            </a:endParaRPr>
          </a:p>
          <a:p>
            <a:pPr indent="0" lvl="0" marL="0" marR="0" rtl="0" algn="l">
              <a:lnSpc>
                <a:spcPct val="115000"/>
              </a:lnSpc>
              <a:spcBef>
                <a:spcPts val="0"/>
              </a:spcBef>
              <a:spcAft>
                <a:spcPts val="0"/>
              </a:spcAft>
              <a:buNone/>
            </a:pPr>
            <a:r>
              <a:rPr b="1" i="1" lang="it-IT" sz="1200" u="none" cap="none" strike="noStrike">
                <a:solidFill>
                  <a:srgbClr val="212121"/>
                </a:solidFill>
                <a:highlight>
                  <a:schemeClr val="lt1"/>
                </a:highlight>
                <a:latin typeface="Poppins"/>
                <a:ea typeface="Poppins"/>
                <a:cs typeface="Poppins"/>
                <a:sym typeface="Poppins"/>
              </a:rPr>
              <a:t>X_</a:t>
            </a:r>
            <a:r>
              <a:rPr b="1" i="1" lang="it-IT" sz="1200">
                <a:solidFill>
                  <a:srgbClr val="212121"/>
                </a:solidFill>
                <a:highlight>
                  <a:schemeClr val="lt1"/>
                </a:highlight>
                <a:latin typeface="Poppins"/>
                <a:ea typeface="Poppins"/>
                <a:cs typeface="Poppins"/>
                <a:sym typeface="Poppins"/>
              </a:rPr>
              <a:t>v</a:t>
            </a:r>
            <a:r>
              <a:rPr b="1" i="1" lang="it-IT" sz="1200" u="none" cap="none" strike="noStrike">
                <a:solidFill>
                  <a:srgbClr val="212121"/>
                </a:solidFill>
                <a:highlight>
                  <a:schemeClr val="lt1"/>
                </a:highlight>
                <a:latin typeface="Poppins"/>
                <a:ea typeface="Poppins"/>
                <a:cs typeface="Poppins"/>
                <a:sym typeface="Poppins"/>
              </a:rPr>
              <a:t>al Shape</a:t>
            </a:r>
            <a:r>
              <a:rPr i="1" lang="it-IT" sz="1200" u="none" cap="none" strike="noStrike">
                <a:solidFill>
                  <a:srgbClr val="212121"/>
                </a:solidFill>
                <a:highlight>
                  <a:schemeClr val="lt1"/>
                </a:highlight>
                <a:latin typeface="Poppins"/>
                <a:ea typeface="Poppins"/>
                <a:cs typeface="Poppins"/>
                <a:sym typeface="Poppins"/>
              </a:rPr>
              <a:t>: </a:t>
            </a:r>
            <a:r>
              <a:rPr i="0" lang="it-IT" sz="1200" u="none" cap="none" strike="noStrike">
                <a:solidFill>
                  <a:srgbClr val="212121"/>
                </a:solidFill>
                <a:highlight>
                  <a:schemeClr val="lt1"/>
                </a:highlight>
                <a:latin typeface="Poppins"/>
                <a:ea typeface="Poppins"/>
                <a:cs typeface="Poppins"/>
                <a:sym typeface="Poppins"/>
              </a:rPr>
              <a:t>(2336, 64)</a:t>
            </a:r>
            <a:r>
              <a:rPr i="1" lang="it-IT" sz="1200" u="none" cap="none" strike="noStrike">
                <a:solidFill>
                  <a:srgbClr val="212121"/>
                </a:solidFill>
                <a:highlight>
                  <a:schemeClr val="lt1"/>
                </a:highlight>
                <a:latin typeface="Poppins"/>
                <a:ea typeface="Poppins"/>
                <a:cs typeface="Poppins"/>
                <a:sym typeface="Poppins"/>
              </a:rPr>
              <a:t>     </a:t>
            </a:r>
            <a:r>
              <a:rPr b="1" i="1" lang="it-IT" sz="1200">
                <a:solidFill>
                  <a:srgbClr val="212121"/>
                </a:solidFill>
                <a:highlight>
                  <a:schemeClr val="lt1"/>
                </a:highlight>
                <a:latin typeface="Poppins"/>
                <a:ea typeface="Poppins"/>
                <a:cs typeface="Poppins"/>
                <a:sym typeface="Poppins"/>
              </a:rPr>
              <a:t>Y_val Shape</a:t>
            </a:r>
            <a:r>
              <a:rPr i="1" lang="it-IT" sz="1200">
                <a:solidFill>
                  <a:srgbClr val="212121"/>
                </a:solidFill>
                <a:highlight>
                  <a:schemeClr val="lt1"/>
                </a:highlight>
                <a:latin typeface="Poppins"/>
                <a:ea typeface="Poppins"/>
                <a:cs typeface="Poppins"/>
                <a:sym typeface="Poppins"/>
              </a:rPr>
              <a:t>: </a:t>
            </a:r>
            <a:r>
              <a:rPr lang="it-IT" sz="1200">
                <a:solidFill>
                  <a:srgbClr val="212121"/>
                </a:solidFill>
                <a:highlight>
                  <a:schemeClr val="lt1"/>
                </a:highlight>
                <a:latin typeface="Poppins"/>
                <a:ea typeface="Poppins"/>
                <a:cs typeface="Poppins"/>
                <a:sym typeface="Poppins"/>
              </a:rPr>
              <a:t>(2336, 1)</a:t>
            </a:r>
            <a:endParaRPr sz="1200">
              <a:highlight>
                <a:schemeClr val="lt1"/>
              </a:highlight>
              <a:latin typeface="Poppins"/>
              <a:ea typeface="Poppins"/>
              <a:cs typeface="Poppins"/>
              <a:sym typeface="Poppins"/>
            </a:endParaRPr>
          </a:p>
          <a:p>
            <a:pPr indent="0" lvl="0" marL="0" marR="0" rtl="0" algn="l">
              <a:lnSpc>
                <a:spcPct val="115000"/>
              </a:lnSpc>
              <a:spcBef>
                <a:spcPts val="0"/>
              </a:spcBef>
              <a:spcAft>
                <a:spcPts val="0"/>
              </a:spcAft>
              <a:buNone/>
            </a:pPr>
            <a:r>
              <a:rPr b="1" i="1" lang="it-IT" sz="1200" u="none" cap="none" strike="noStrike">
                <a:solidFill>
                  <a:srgbClr val="212121"/>
                </a:solidFill>
                <a:highlight>
                  <a:schemeClr val="lt1"/>
                </a:highlight>
                <a:latin typeface="Poppins"/>
                <a:ea typeface="Poppins"/>
                <a:cs typeface="Poppins"/>
                <a:sym typeface="Poppins"/>
              </a:rPr>
              <a:t>X_</a:t>
            </a:r>
            <a:r>
              <a:rPr b="1" i="1" lang="it-IT" sz="1200">
                <a:solidFill>
                  <a:srgbClr val="212121"/>
                </a:solidFill>
                <a:highlight>
                  <a:schemeClr val="lt1"/>
                </a:highlight>
                <a:latin typeface="Poppins"/>
                <a:ea typeface="Poppins"/>
                <a:cs typeface="Poppins"/>
                <a:sym typeface="Poppins"/>
              </a:rPr>
              <a:t>t</a:t>
            </a:r>
            <a:r>
              <a:rPr b="1" i="1" lang="it-IT" sz="1200" u="none" cap="none" strike="noStrike">
                <a:solidFill>
                  <a:srgbClr val="212121"/>
                </a:solidFill>
                <a:highlight>
                  <a:schemeClr val="lt1"/>
                </a:highlight>
                <a:latin typeface="Poppins"/>
                <a:ea typeface="Poppins"/>
                <a:cs typeface="Poppins"/>
                <a:sym typeface="Poppins"/>
              </a:rPr>
              <a:t>est Shape</a:t>
            </a:r>
            <a:r>
              <a:rPr i="1" lang="it-IT" sz="1200" u="none" cap="none" strike="noStrike">
                <a:solidFill>
                  <a:srgbClr val="212121"/>
                </a:solidFill>
                <a:highlight>
                  <a:schemeClr val="lt1"/>
                </a:highlight>
                <a:latin typeface="Poppins"/>
                <a:ea typeface="Poppins"/>
                <a:cs typeface="Poppins"/>
                <a:sym typeface="Poppins"/>
              </a:rPr>
              <a:t>: </a:t>
            </a:r>
            <a:r>
              <a:rPr i="0" lang="it-IT" sz="1200" u="none" cap="none" strike="noStrike">
                <a:solidFill>
                  <a:srgbClr val="212121"/>
                </a:solidFill>
                <a:highlight>
                  <a:schemeClr val="lt1"/>
                </a:highlight>
                <a:latin typeface="Poppins"/>
                <a:ea typeface="Poppins"/>
                <a:cs typeface="Poppins"/>
                <a:sym typeface="Poppins"/>
              </a:rPr>
              <a:t>(1168, 64</a:t>
            </a:r>
            <a:r>
              <a:rPr lang="it-IT" sz="1200">
                <a:solidFill>
                  <a:srgbClr val="212121"/>
                </a:solidFill>
                <a:highlight>
                  <a:schemeClr val="lt1"/>
                </a:highlight>
                <a:latin typeface="Poppins"/>
                <a:ea typeface="Poppins"/>
                <a:cs typeface="Poppins"/>
                <a:sym typeface="Poppins"/>
              </a:rPr>
              <a:t>)      </a:t>
            </a:r>
            <a:r>
              <a:rPr b="1" i="1" lang="it-IT" sz="1200">
                <a:solidFill>
                  <a:srgbClr val="212121"/>
                </a:solidFill>
                <a:highlight>
                  <a:schemeClr val="lt1"/>
                </a:highlight>
                <a:latin typeface="Poppins"/>
                <a:ea typeface="Poppins"/>
                <a:cs typeface="Poppins"/>
                <a:sym typeface="Poppins"/>
              </a:rPr>
              <a:t>Y_test Shape</a:t>
            </a:r>
            <a:r>
              <a:rPr i="1" lang="it-IT" sz="1200">
                <a:solidFill>
                  <a:srgbClr val="212121"/>
                </a:solidFill>
                <a:highlight>
                  <a:schemeClr val="lt1"/>
                </a:highlight>
                <a:latin typeface="Poppins"/>
                <a:ea typeface="Poppins"/>
                <a:cs typeface="Poppins"/>
                <a:sym typeface="Poppins"/>
              </a:rPr>
              <a:t>: </a:t>
            </a:r>
            <a:r>
              <a:rPr lang="it-IT" sz="1200">
                <a:solidFill>
                  <a:srgbClr val="212121"/>
                </a:solidFill>
                <a:highlight>
                  <a:schemeClr val="lt1"/>
                </a:highlight>
                <a:latin typeface="Poppins"/>
                <a:ea typeface="Poppins"/>
                <a:cs typeface="Poppins"/>
                <a:sym typeface="Poppins"/>
              </a:rPr>
              <a:t>(1168, 1)</a:t>
            </a:r>
            <a:endParaRPr sz="1200">
              <a:solidFill>
                <a:srgbClr val="212121"/>
              </a:solidFill>
              <a:highlight>
                <a:schemeClr val="lt1"/>
              </a:highlight>
              <a:latin typeface="Poppins"/>
              <a:ea typeface="Poppins"/>
              <a:cs typeface="Poppins"/>
              <a:sym typeface="Poppins"/>
            </a:endParaRPr>
          </a:p>
          <a:p>
            <a:pPr indent="0" lvl="0" marL="0" rtl="0" algn="l">
              <a:lnSpc>
                <a:spcPct val="115000"/>
              </a:lnSpc>
              <a:spcBef>
                <a:spcPts val="0"/>
              </a:spcBef>
              <a:spcAft>
                <a:spcPts val="0"/>
              </a:spcAft>
              <a:buNone/>
            </a:pPr>
            <a:r>
              <a:t/>
            </a:r>
            <a:endParaRPr sz="1000">
              <a:solidFill>
                <a:srgbClr val="212121"/>
              </a:solidFill>
              <a:highlight>
                <a:schemeClr val="lt1"/>
              </a:highlight>
              <a:latin typeface="Poppins"/>
              <a:ea typeface="Poppins"/>
              <a:cs typeface="Poppins"/>
              <a:sym typeface="Poppins"/>
            </a:endParaRPr>
          </a:p>
          <a:p>
            <a:pPr indent="0" lvl="0" marL="0" marR="0" rtl="0" algn="l">
              <a:lnSpc>
                <a:spcPct val="115000"/>
              </a:lnSpc>
              <a:spcBef>
                <a:spcPts val="0"/>
              </a:spcBef>
              <a:spcAft>
                <a:spcPts val="0"/>
              </a:spcAft>
              <a:buClr>
                <a:srgbClr val="000000"/>
              </a:buClr>
              <a:buSzPts val="1400"/>
              <a:buFont typeface="Arial"/>
              <a:buNone/>
            </a:pPr>
            <a:r>
              <a:t/>
            </a:r>
            <a:endParaRPr b="0" i="1" sz="1400" u="none" cap="none" strike="noStrike">
              <a:solidFill>
                <a:srgbClr val="212121"/>
              </a:solidFill>
              <a:highlight>
                <a:schemeClr val="dk2"/>
              </a:highlight>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7"/>
          <p:cNvSpPr txBox="1"/>
          <p:nvPr>
            <p:ph idx="1" type="body"/>
          </p:nvPr>
        </p:nvSpPr>
        <p:spPr>
          <a:xfrm>
            <a:off x="871500" y="1445875"/>
            <a:ext cx="7401000" cy="305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it-IT"/>
              <a:t>Classification</a:t>
            </a:r>
            <a:r>
              <a:rPr lang="it-IT"/>
              <a:t> refers to the machine’s ability to assign instances to their correct groups.</a:t>
            </a:r>
            <a:endParaRPr/>
          </a:p>
          <a:p>
            <a:pPr indent="0" lvl="0" marL="0" rtl="0" algn="l">
              <a:lnSpc>
                <a:spcPct val="100000"/>
              </a:lnSpc>
              <a:spcBef>
                <a:spcPts val="0"/>
              </a:spcBef>
              <a:spcAft>
                <a:spcPts val="0"/>
              </a:spcAft>
              <a:buClr>
                <a:schemeClr val="dk1"/>
              </a:buClr>
              <a:buSzPts val="1100"/>
              <a:buFont typeface="Arial"/>
              <a:buNone/>
            </a:pPr>
            <a:r>
              <a:t/>
            </a:r>
            <a:endParaRPr/>
          </a:p>
          <a:p>
            <a:pPr indent="-317500" lvl="0" marL="457200" rtl="0" algn="l">
              <a:lnSpc>
                <a:spcPct val="100000"/>
              </a:lnSpc>
              <a:spcBef>
                <a:spcPts val="0"/>
              </a:spcBef>
              <a:spcAft>
                <a:spcPts val="0"/>
              </a:spcAft>
              <a:buSzPts val="1400"/>
              <a:buChar char="●"/>
            </a:pPr>
            <a:r>
              <a:rPr b="1" i="1" lang="it-IT"/>
              <a:t>Binary Classification</a:t>
            </a:r>
            <a:r>
              <a:rPr lang="it-IT"/>
              <a:t>: the machine should classify an instance as only one             of two classes (e.g. : yes/no, 1/0, true/false).</a:t>
            </a:r>
            <a:endParaRPr/>
          </a:p>
          <a:p>
            <a:pPr indent="-317500" lvl="0" marL="457200" rtl="0" algn="l">
              <a:lnSpc>
                <a:spcPct val="100000"/>
              </a:lnSpc>
              <a:spcBef>
                <a:spcPts val="0"/>
              </a:spcBef>
              <a:spcAft>
                <a:spcPts val="0"/>
              </a:spcAft>
              <a:buSzPts val="1400"/>
              <a:buChar char="●"/>
            </a:pPr>
            <a:r>
              <a:rPr b="1" i="1" lang="it-IT"/>
              <a:t>Multiclass Classification</a:t>
            </a:r>
            <a:r>
              <a:rPr lang="it-IT"/>
              <a:t>: the machine should classify an instance as only          one of three or more classes.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it-IT"/>
              <a:t>Our problem is a case of </a:t>
            </a:r>
            <a:r>
              <a:rPr b="1" lang="it-IT"/>
              <a:t>Multiclass Classification</a:t>
            </a:r>
            <a:r>
              <a:rPr lang="it-IT"/>
              <a:t>, that we solved by </a:t>
            </a:r>
            <a:endParaRPr/>
          </a:p>
          <a:p>
            <a:pPr indent="0" lvl="0" marL="0" rtl="0" algn="l">
              <a:lnSpc>
                <a:spcPct val="100000"/>
              </a:lnSpc>
              <a:spcBef>
                <a:spcPts val="0"/>
              </a:spcBef>
              <a:spcAft>
                <a:spcPts val="0"/>
              </a:spcAft>
              <a:buSzPts val="1400"/>
              <a:buNone/>
            </a:pPr>
            <a:r>
              <a:rPr lang="it-IT"/>
              <a:t>employing two different models:</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i="1" lang="it-IT"/>
              <a:t>Support Vector Machine (SVM)</a:t>
            </a:r>
            <a:endParaRPr b="1" i="1"/>
          </a:p>
          <a:p>
            <a:pPr indent="-317500" lvl="0" marL="457200" rtl="0" algn="l">
              <a:lnSpc>
                <a:spcPct val="100000"/>
              </a:lnSpc>
              <a:spcBef>
                <a:spcPts val="0"/>
              </a:spcBef>
              <a:spcAft>
                <a:spcPts val="0"/>
              </a:spcAft>
              <a:buSzPts val="1400"/>
              <a:buChar char="●"/>
            </a:pPr>
            <a:r>
              <a:rPr b="1" i="1" lang="it-IT"/>
              <a:t>Random Forest</a:t>
            </a:r>
            <a:endParaRPr b="1" i="1"/>
          </a:p>
        </p:txBody>
      </p:sp>
      <p:sp>
        <p:nvSpPr>
          <p:cNvPr id="258" name="Google Shape;258;p7"/>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it-IT"/>
              <a:t>Classification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8"/>
          <p:cNvSpPr txBox="1"/>
          <p:nvPr>
            <p:ph idx="1" type="body"/>
          </p:nvPr>
        </p:nvSpPr>
        <p:spPr>
          <a:xfrm>
            <a:off x="720000" y="2153425"/>
            <a:ext cx="4596300" cy="15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it-IT"/>
              <a:t>S</a:t>
            </a:r>
            <a:r>
              <a:rPr lang="it-IT"/>
              <a:t>VMs are a supervised learning problem that aims to find an optimal decision boun</a:t>
            </a:r>
            <a:r>
              <a:rPr lang="it-IT"/>
              <a:t>dary, or </a:t>
            </a:r>
            <a:r>
              <a:rPr b="1" i="1" lang="it-IT"/>
              <a:t>hyperplane</a:t>
            </a:r>
            <a:r>
              <a:rPr lang="it-IT"/>
              <a:t>, that maxim</a:t>
            </a:r>
            <a:r>
              <a:rPr lang="it-IT"/>
              <a:t>izes the </a:t>
            </a:r>
            <a:r>
              <a:rPr b="1" i="1" lang="it-IT"/>
              <a:t>margin</a:t>
            </a:r>
            <a:r>
              <a:rPr lang="it-IT"/>
              <a:t> between two classes, which is the distance between the hyperplane and the </a:t>
            </a:r>
            <a:r>
              <a:rPr b="1" i="1" lang="it-IT"/>
              <a:t>Support Vectors</a:t>
            </a:r>
            <a:r>
              <a:rPr lang="it-IT"/>
              <a:t> (data points </a:t>
            </a:r>
            <a:r>
              <a:rPr lang="it-IT"/>
              <a:t>closest </a:t>
            </a:r>
            <a:r>
              <a:rPr lang="it-IT"/>
              <a:t>to the hyperplane).</a:t>
            </a:r>
            <a:endParaRPr/>
          </a:p>
          <a:p>
            <a:pPr indent="0" lvl="0" marL="0" marR="0" rtl="0" algn="l">
              <a:lnSpc>
                <a:spcPct val="100000"/>
              </a:lnSpc>
              <a:spcBef>
                <a:spcPts val="0"/>
              </a:spcBef>
              <a:spcAft>
                <a:spcPts val="0"/>
              </a:spcAft>
              <a:buClr>
                <a:schemeClr val="dk1"/>
              </a:buClr>
              <a:buSzPts val="1100"/>
              <a:buFont typeface="Arial"/>
              <a:buNone/>
            </a:pPr>
            <a:r>
              <a:t/>
            </a:r>
            <a:endParaRPr/>
          </a:p>
        </p:txBody>
      </p:sp>
      <p:sp>
        <p:nvSpPr>
          <p:cNvPr id="264" name="Google Shape;264;p8"/>
          <p:cNvSpPr txBox="1"/>
          <p:nvPr>
            <p:ph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it-IT"/>
              <a:t>SVMs - Support Vector Machines</a:t>
            </a:r>
            <a:endParaRPr/>
          </a:p>
        </p:txBody>
      </p:sp>
      <p:pic>
        <p:nvPicPr>
          <p:cNvPr id="265" name="Google Shape;265;p8"/>
          <p:cNvPicPr preferRelativeResize="0"/>
          <p:nvPr/>
        </p:nvPicPr>
        <p:blipFill>
          <a:blip r:embed="rId3">
            <a:alphaModFix/>
          </a:blip>
          <a:stretch>
            <a:fillRect/>
          </a:stretch>
        </p:blipFill>
        <p:spPr>
          <a:xfrm>
            <a:off x="5316300" y="1401225"/>
            <a:ext cx="3522900" cy="30979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c0f6a2b006_0_9"/>
          <p:cNvSpPr txBox="1"/>
          <p:nvPr>
            <p:ph type="title"/>
          </p:nvPr>
        </p:nvSpPr>
        <p:spPr>
          <a:xfrm>
            <a:off x="720000" y="387600"/>
            <a:ext cx="81183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it-IT"/>
              <a:t>SVMs - Support Vector Machines</a:t>
            </a:r>
            <a:endParaRPr/>
          </a:p>
        </p:txBody>
      </p:sp>
      <p:sp>
        <p:nvSpPr>
          <p:cNvPr id="271" name="Google Shape;271;g2c0f6a2b006_0_9"/>
          <p:cNvSpPr txBox="1"/>
          <p:nvPr/>
        </p:nvSpPr>
        <p:spPr>
          <a:xfrm>
            <a:off x="3433525" y="3103025"/>
            <a:ext cx="5025300" cy="1518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it-IT">
                <a:solidFill>
                  <a:schemeClr val="dk1"/>
                </a:solidFill>
                <a:highlight>
                  <a:schemeClr val="lt1"/>
                </a:highlight>
                <a:latin typeface="Poppins"/>
                <a:ea typeface="Poppins"/>
                <a:cs typeface="Poppins"/>
                <a:sym typeface="Poppins"/>
              </a:rPr>
              <a:t>Non-Linear SVM</a:t>
            </a:r>
            <a:r>
              <a:rPr lang="it-IT">
                <a:solidFill>
                  <a:schemeClr val="dk1"/>
                </a:solidFill>
                <a:highlight>
                  <a:schemeClr val="lt1"/>
                </a:highlight>
                <a:latin typeface="Poppins"/>
                <a:ea typeface="Poppins"/>
                <a:cs typeface="Poppins"/>
                <a:sym typeface="Poppins"/>
              </a:rPr>
              <a:t>:​</a:t>
            </a:r>
            <a:endParaRPr>
              <a:solidFill>
                <a:schemeClr val="dk1"/>
              </a:solidFill>
              <a:highlight>
                <a:schemeClr val="lt1"/>
              </a:highlight>
              <a:latin typeface="Poppins"/>
              <a:ea typeface="Poppins"/>
              <a:cs typeface="Poppins"/>
              <a:sym typeface="Poppins"/>
            </a:endParaRPr>
          </a:p>
          <a:p>
            <a:pPr indent="-285750" lvl="0" marL="1130300" rtl="0" algn="l">
              <a:lnSpc>
                <a:spcPct val="115000"/>
              </a:lnSpc>
              <a:spcBef>
                <a:spcPts val="0"/>
              </a:spcBef>
              <a:spcAft>
                <a:spcPts val="0"/>
              </a:spcAft>
              <a:buClr>
                <a:schemeClr val="dk1"/>
              </a:buClr>
              <a:buSzPts val="900"/>
              <a:buFont typeface="Poppins"/>
              <a:buChar char="●"/>
            </a:pPr>
            <a:r>
              <a:rPr lang="it-IT">
                <a:solidFill>
                  <a:schemeClr val="dk1"/>
                </a:solidFill>
                <a:highlight>
                  <a:schemeClr val="lt1"/>
                </a:highlight>
                <a:latin typeface="Poppins"/>
                <a:ea typeface="Poppins"/>
                <a:cs typeface="Poppins"/>
                <a:sym typeface="Poppins"/>
              </a:rPr>
              <a:t>Used for </a:t>
            </a:r>
            <a:r>
              <a:rPr i="1" lang="it-IT">
                <a:solidFill>
                  <a:schemeClr val="dk1"/>
                </a:solidFill>
                <a:highlight>
                  <a:schemeClr val="lt1"/>
                </a:highlight>
                <a:latin typeface="Poppins"/>
                <a:ea typeface="Poppins"/>
                <a:cs typeface="Poppins"/>
                <a:sym typeface="Poppins"/>
              </a:rPr>
              <a:t>non-linearly separable data</a:t>
            </a:r>
            <a:r>
              <a:rPr lang="it-IT">
                <a:solidFill>
                  <a:schemeClr val="dk1"/>
                </a:solidFill>
                <a:highlight>
                  <a:schemeClr val="lt1"/>
                </a:highlight>
                <a:latin typeface="Poppins"/>
                <a:ea typeface="Poppins"/>
                <a:cs typeface="Poppins"/>
                <a:sym typeface="Poppins"/>
              </a:rPr>
              <a:t>, hence a hyperplane cannot separate the classes.</a:t>
            </a:r>
            <a:endParaRPr>
              <a:solidFill>
                <a:schemeClr val="dk1"/>
              </a:solidFill>
              <a:highlight>
                <a:schemeClr val="lt1"/>
              </a:highlight>
              <a:latin typeface="Poppins"/>
              <a:ea typeface="Poppins"/>
              <a:cs typeface="Poppins"/>
              <a:sym typeface="Poppins"/>
            </a:endParaRPr>
          </a:p>
          <a:p>
            <a:pPr indent="-285750" lvl="0" marL="1130300" rtl="0" algn="l">
              <a:lnSpc>
                <a:spcPct val="115000"/>
              </a:lnSpc>
              <a:spcBef>
                <a:spcPts val="0"/>
              </a:spcBef>
              <a:spcAft>
                <a:spcPts val="0"/>
              </a:spcAft>
              <a:buClr>
                <a:schemeClr val="dk1"/>
              </a:buClr>
              <a:buSzPts val="900"/>
              <a:buFont typeface="Poppins"/>
              <a:buChar char="●"/>
            </a:pPr>
            <a:r>
              <a:rPr i="1" lang="it-IT">
                <a:solidFill>
                  <a:schemeClr val="dk1"/>
                </a:solidFill>
                <a:highlight>
                  <a:schemeClr val="lt1"/>
                </a:highlight>
                <a:latin typeface="Poppins"/>
                <a:ea typeface="Poppins"/>
                <a:cs typeface="Poppins"/>
                <a:sym typeface="Poppins"/>
              </a:rPr>
              <a:t>Strategy</a:t>
            </a:r>
            <a:r>
              <a:rPr lang="it-IT">
                <a:solidFill>
                  <a:schemeClr val="dk1"/>
                </a:solidFill>
                <a:highlight>
                  <a:schemeClr val="lt1"/>
                </a:highlight>
                <a:latin typeface="Poppins"/>
                <a:ea typeface="Poppins"/>
                <a:cs typeface="Poppins"/>
                <a:sym typeface="Poppins"/>
              </a:rPr>
              <a:t>: using </a:t>
            </a:r>
            <a:r>
              <a:rPr i="1" lang="it-IT">
                <a:solidFill>
                  <a:schemeClr val="dk1"/>
                </a:solidFill>
                <a:highlight>
                  <a:schemeClr val="lt1"/>
                </a:highlight>
                <a:latin typeface="Poppins"/>
                <a:ea typeface="Poppins"/>
                <a:cs typeface="Poppins"/>
                <a:sym typeface="Poppins"/>
              </a:rPr>
              <a:t>kernel functions</a:t>
            </a:r>
            <a:r>
              <a:rPr lang="it-IT">
                <a:solidFill>
                  <a:schemeClr val="dk1"/>
                </a:solidFill>
                <a:highlight>
                  <a:schemeClr val="lt1"/>
                </a:highlight>
                <a:latin typeface="Poppins"/>
                <a:ea typeface="Poppins"/>
                <a:cs typeface="Poppins"/>
                <a:sym typeface="Poppins"/>
              </a:rPr>
              <a:t>.</a:t>
            </a:r>
            <a:endParaRPr>
              <a:solidFill>
                <a:schemeClr val="dk1"/>
              </a:solidFill>
              <a:highlight>
                <a:schemeClr val="lt1"/>
              </a:highlight>
              <a:latin typeface="Poppins"/>
              <a:ea typeface="Poppins"/>
              <a:cs typeface="Poppins"/>
              <a:sym typeface="Poppins"/>
            </a:endParaRPr>
          </a:p>
        </p:txBody>
      </p:sp>
      <p:pic>
        <p:nvPicPr>
          <p:cNvPr id="272" name="Google Shape;272;g2c0f6a2b006_0_9"/>
          <p:cNvPicPr preferRelativeResize="0"/>
          <p:nvPr/>
        </p:nvPicPr>
        <p:blipFill>
          <a:blip r:embed="rId3">
            <a:alphaModFix/>
          </a:blip>
          <a:stretch>
            <a:fillRect/>
          </a:stretch>
        </p:blipFill>
        <p:spPr>
          <a:xfrm>
            <a:off x="5707075" y="1158738"/>
            <a:ext cx="2087200" cy="1785725"/>
          </a:xfrm>
          <a:prstGeom prst="rect">
            <a:avLst/>
          </a:prstGeom>
          <a:noFill/>
          <a:ln>
            <a:noFill/>
          </a:ln>
        </p:spPr>
      </p:pic>
      <p:pic>
        <p:nvPicPr>
          <p:cNvPr id="273" name="Google Shape;273;g2c0f6a2b006_0_9"/>
          <p:cNvPicPr preferRelativeResize="0"/>
          <p:nvPr/>
        </p:nvPicPr>
        <p:blipFill>
          <a:blip r:embed="rId4">
            <a:alphaModFix/>
          </a:blip>
          <a:stretch>
            <a:fillRect/>
          </a:stretch>
        </p:blipFill>
        <p:spPr>
          <a:xfrm>
            <a:off x="1558950" y="3036550"/>
            <a:ext cx="2087200" cy="1800409"/>
          </a:xfrm>
          <a:prstGeom prst="rect">
            <a:avLst/>
          </a:prstGeom>
          <a:noFill/>
          <a:ln>
            <a:noFill/>
          </a:ln>
        </p:spPr>
      </p:pic>
      <p:sp>
        <p:nvSpPr>
          <p:cNvPr id="274" name="Google Shape;274;g2c0f6a2b006_0_9"/>
          <p:cNvSpPr txBox="1"/>
          <p:nvPr/>
        </p:nvSpPr>
        <p:spPr>
          <a:xfrm>
            <a:off x="883400" y="1231988"/>
            <a:ext cx="4752000" cy="1639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it-IT">
                <a:solidFill>
                  <a:schemeClr val="dk1"/>
                </a:solidFill>
                <a:highlight>
                  <a:schemeClr val="lt1"/>
                </a:highlight>
                <a:latin typeface="Poppins"/>
                <a:ea typeface="Poppins"/>
                <a:cs typeface="Poppins"/>
                <a:sym typeface="Poppins"/>
              </a:rPr>
              <a:t>Linear SVM</a:t>
            </a:r>
            <a:r>
              <a:rPr lang="it-IT">
                <a:solidFill>
                  <a:schemeClr val="dk1"/>
                </a:solidFill>
                <a:highlight>
                  <a:schemeClr val="lt1"/>
                </a:highlight>
                <a:latin typeface="Poppins"/>
                <a:ea typeface="Poppins"/>
                <a:cs typeface="Poppins"/>
                <a:sym typeface="Poppins"/>
              </a:rPr>
              <a:t>:​</a:t>
            </a:r>
            <a:endParaRPr>
              <a:solidFill>
                <a:schemeClr val="dk1"/>
              </a:solidFill>
              <a:highlight>
                <a:schemeClr val="lt1"/>
              </a:highlight>
              <a:latin typeface="Poppins"/>
              <a:ea typeface="Poppins"/>
              <a:cs typeface="Poppins"/>
              <a:sym typeface="Poppins"/>
            </a:endParaRPr>
          </a:p>
          <a:p>
            <a:pPr indent="-285750" lvl="0" marL="1130300" rtl="0" algn="l">
              <a:lnSpc>
                <a:spcPct val="115000"/>
              </a:lnSpc>
              <a:spcBef>
                <a:spcPts val="0"/>
              </a:spcBef>
              <a:spcAft>
                <a:spcPts val="0"/>
              </a:spcAft>
              <a:buClr>
                <a:schemeClr val="dk1"/>
              </a:buClr>
              <a:buSzPts val="900"/>
              <a:buFont typeface="Poppins"/>
              <a:buChar char="●"/>
            </a:pPr>
            <a:r>
              <a:rPr lang="it-IT">
                <a:solidFill>
                  <a:schemeClr val="dk1"/>
                </a:solidFill>
                <a:highlight>
                  <a:schemeClr val="lt1"/>
                </a:highlight>
                <a:latin typeface="Poppins"/>
                <a:ea typeface="Poppins"/>
                <a:cs typeface="Poppins"/>
                <a:sym typeface="Poppins"/>
              </a:rPr>
              <a:t>Used for</a:t>
            </a:r>
            <a:r>
              <a:rPr i="1" lang="it-IT">
                <a:solidFill>
                  <a:schemeClr val="dk1"/>
                </a:solidFill>
                <a:highlight>
                  <a:schemeClr val="lt1"/>
                </a:highlight>
                <a:latin typeface="Poppins"/>
                <a:ea typeface="Poppins"/>
                <a:cs typeface="Poppins"/>
                <a:sym typeface="Poppins"/>
              </a:rPr>
              <a:t> linearly separable data</a:t>
            </a:r>
            <a:r>
              <a:rPr lang="it-IT">
                <a:solidFill>
                  <a:schemeClr val="dk1"/>
                </a:solidFill>
                <a:highlight>
                  <a:schemeClr val="lt1"/>
                </a:highlight>
                <a:latin typeface="Poppins"/>
                <a:ea typeface="Poppins"/>
                <a:cs typeface="Poppins"/>
                <a:sym typeface="Poppins"/>
              </a:rPr>
              <a:t>.​</a:t>
            </a:r>
            <a:endParaRPr>
              <a:solidFill>
                <a:schemeClr val="dk1"/>
              </a:solidFill>
              <a:highlight>
                <a:schemeClr val="lt1"/>
              </a:highlight>
              <a:latin typeface="Poppins"/>
              <a:ea typeface="Poppins"/>
              <a:cs typeface="Poppins"/>
              <a:sym typeface="Poppins"/>
            </a:endParaRPr>
          </a:p>
          <a:p>
            <a:pPr indent="-285750" lvl="0" marL="1130300" rtl="0" algn="l">
              <a:lnSpc>
                <a:spcPct val="115000"/>
              </a:lnSpc>
              <a:spcBef>
                <a:spcPts val="0"/>
              </a:spcBef>
              <a:spcAft>
                <a:spcPts val="0"/>
              </a:spcAft>
              <a:buClr>
                <a:schemeClr val="dk1"/>
              </a:buClr>
              <a:buSzPts val="900"/>
              <a:buFont typeface="Poppins"/>
              <a:buChar char="●"/>
            </a:pPr>
            <a:r>
              <a:rPr lang="it-IT">
                <a:solidFill>
                  <a:schemeClr val="dk1"/>
                </a:solidFill>
                <a:highlight>
                  <a:schemeClr val="lt1"/>
                </a:highlight>
                <a:latin typeface="Poppins"/>
                <a:ea typeface="Poppins"/>
                <a:cs typeface="Poppins"/>
                <a:sym typeface="Poppins"/>
              </a:rPr>
              <a:t>The decision boundary is a straight line (or hyperplane in higher dimensions).​</a:t>
            </a:r>
            <a:endParaRPr>
              <a:solidFill>
                <a:schemeClr val="dk1"/>
              </a:solidFill>
              <a:highlight>
                <a:schemeClr val="lt1"/>
              </a:highlight>
              <a:latin typeface="Poppins"/>
              <a:ea typeface="Poppins"/>
              <a:cs typeface="Poppins"/>
              <a:sym typeface="Poppins"/>
            </a:endParaRPr>
          </a:p>
          <a:p>
            <a:pPr indent="0" lvl="0" marL="0" rtl="0" algn="l">
              <a:lnSpc>
                <a:spcPct val="115000"/>
              </a:lnSpc>
              <a:spcBef>
                <a:spcPts val="0"/>
              </a:spcBef>
              <a:spcAft>
                <a:spcPts val="0"/>
              </a:spcAft>
              <a:buNone/>
            </a:pPr>
            <a:r>
              <a:t/>
            </a:r>
            <a:endParaRPr>
              <a:solidFill>
                <a:schemeClr val="dk1"/>
              </a:solidFill>
              <a:highlight>
                <a:schemeClr val="lt1"/>
              </a:highlight>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0"/>
          <p:cNvSpPr txBox="1"/>
          <p:nvPr>
            <p:ph idx="4294967295" type="title"/>
          </p:nvPr>
        </p:nvSpPr>
        <p:spPr>
          <a:xfrm>
            <a:off x="720000" y="387600"/>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200"/>
              <a:buNone/>
            </a:pPr>
            <a:r>
              <a:rPr lang="it-IT"/>
              <a:t>Kernel Function</a:t>
            </a:r>
            <a:endParaRPr/>
          </a:p>
          <a:p>
            <a:pPr indent="0" lvl="0" marL="0" rtl="0" algn="l">
              <a:lnSpc>
                <a:spcPct val="100000"/>
              </a:lnSpc>
              <a:spcBef>
                <a:spcPts val="0"/>
              </a:spcBef>
              <a:spcAft>
                <a:spcPts val="0"/>
              </a:spcAft>
              <a:buSzPts val="3200"/>
              <a:buNone/>
            </a:pPr>
            <a:r>
              <a:t/>
            </a:r>
            <a:endParaRPr/>
          </a:p>
        </p:txBody>
      </p:sp>
      <p:sp>
        <p:nvSpPr>
          <p:cNvPr id="280" name="Google Shape;280;p10"/>
          <p:cNvSpPr txBox="1"/>
          <p:nvPr>
            <p:ph idx="1" type="body"/>
          </p:nvPr>
        </p:nvSpPr>
        <p:spPr>
          <a:xfrm>
            <a:off x="623400" y="1308175"/>
            <a:ext cx="7897200" cy="116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it-IT" sz="1400"/>
              <a:t>The </a:t>
            </a:r>
            <a:r>
              <a:rPr b="1" lang="it-IT" sz="1400"/>
              <a:t>kernel function</a:t>
            </a:r>
            <a:r>
              <a:rPr lang="it-IT" sz="1400"/>
              <a:t> </a:t>
            </a:r>
            <a:r>
              <a:rPr lang="it-IT" sz="1400"/>
              <a:t>allows data to be mapped onto a higher-dimensional space where it becomes easier to find a hyperplane that can effectively separate different classes. It calculates the similarity between pairs of data points, allowing the SVM to work effectively in cases where the data are non-linearly separable.</a:t>
            </a:r>
            <a:endParaRPr sz="1400"/>
          </a:p>
        </p:txBody>
      </p:sp>
      <p:sp>
        <p:nvSpPr>
          <p:cNvPr id="281" name="Google Shape;281;p10"/>
          <p:cNvSpPr txBox="1"/>
          <p:nvPr/>
        </p:nvSpPr>
        <p:spPr>
          <a:xfrm>
            <a:off x="623400" y="2593500"/>
            <a:ext cx="3666000" cy="160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lang="it-IT">
                <a:solidFill>
                  <a:schemeClr val="dk1"/>
                </a:solidFill>
                <a:latin typeface="Poppins"/>
                <a:ea typeface="Poppins"/>
                <a:cs typeface="Poppins"/>
                <a:sym typeface="Poppins"/>
              </a:rPr>
              <a:t>Of the various kernel function options available, w</a:t>
            </a:r>
            <a:r>
              <a:rPr b="0" i="0" lang="it-IT" sz="1400" u="none" cap="none" strike="noStrike">
                <a:solidFill>
                  <a:schemeClr val="dk1"/>
                </a:solidFill>
                <a:latin typeface="Poppins"/>
                <a:ea typeface="Poppins"/>
                <a:cs typeface="Poppins"/>
                <a:sym typeface="Poppins"/>
              </a:rPr>
              <a:t>e have used the </a:t>
            </a:r>
            <a:r>
              <a:rPr b="1" i="0" lang="it-IT" sz="1400" u="none" cap="none" strike="noStrike">
                <a:solidFill>
                  <a:schemeClr val="dk1"/>
                </a:solidFill>
                <a:latin typeface="Poppins"/>
                <a:ea typeface="Poppins"/>
                <a:cs typeface="Poppins"/>
                <a:sym typeface="Poppins"/>
              </a:rPr>
              <a:t>Radial Basis Function</a:t>
            </a:r>
            <a:r>
              <a:rPr b="0" i="0" lang="it-IT" sz="1400" u="none" cap="none" strike="noStrike">
                <a:solidFill>
                  <a:schemeClr val="dk1"/>
                </a:solidFill>
                <a:latin typeface="Poppins"/>
                <a:ea typeface="Poppins"/>
                <a:cs typeface="Poppins"/>
                <a:sym typeface="Poppins"/>
              </a:rPr>
              <a:t> </a:t>
            </a:r>
            <a:r>
              <a:rPr b="1" i="0" lang="it-IT" sz="1400" u="none" cap="none" strike="noStrike">
                <a:solidFill>
                  <a:schemeClr val="dk1"/>
                </a:solidFill>
                <a:latin typeface="Poppins"/>
                <a:ea typeface="Poppins"/>
                <a:cs typeface="Poppins"/>
                <a:sym typeface="Poppins"/>
              </a:rPr>
              <a:t>(RBF) </a:t>
            </a:r>
            <a:r>
              <a:rPr b="0" i="0" lang="it-IT" sz="1400" u="none" cap="none" strike="noStrike">
                <a:solidFill>
                  <a:schemeClr val="dk1"/>
                </a:solidFill>
                <a:latin typeface="Poppins"/>
                <a:ea typeface="Poppins"/>
                <a:cs typeface="Poppins"/>
                <a:sym typeface="Poppins"/>
              </a:rPr>
              <a:t>kernel, also known as the </a:t>
            </a:r>
            <a:r>
              <a:rPr b="0" i="1" lang="it-IT" sz="1400" u="none" cap="none" strike="noStrike">
                <a:solidFill>
                  <a:schemeClr val="dk1"/>
                </a:solidFill>
                <a:latin typeface="Poppins"/>
                <a:ea typeface="Poppins"/>
                <a:cs typeface="Poppins"/>
                <a:sym typeface="Poppins"/>
              </a:rPr>
              <a:t>Gaussian kernel</a:t>
            </a:r>
            <a:r>
              <a:rPr b="0" i="0" lang="it-IT" sz="1400" u="none" cap="none" strike="noStrike">
                <a:solidFill>
                  <a:schemeClr val="dk1"/>
                </a:solidFill>
                <a:latin typeface="Poppins"/>
                <a:ea typeface="Poppins"/>
                <a:cs typeface="Poppins"/>
                <a:sym typeface="Poppins"/>
              </a:rPr>
              <a:t>, that is commonly employed in SVMs to capture non-linear patterns in the data efficiently. </a:t>
            </a:r>
            <a:endParaRPr/>
          </a:p>
        </p:txBody>
      </p:sp>
      <p:pic>
        <p:nvPicPr>
          <p:cNvPr id="282" name="Google Shape;282;p10"/>
          <p:cNvPicPr preferRelativeResize="0"/>
          <p:nvPr/>
        </p:nvPicPr>
        <p:blipFill>
          <a:blip r:embed="rId3">
            <a:alphaModFix/>
          </a:blip>
          <a:stretch>
            <a:fillRect/>
          </a:stretch>
        </p:blipFill>
        <p:spPr>
          <a:xfrm>
            <a:off x="1139613" y="4194301"/>
            <a:ext cx="2752725" cy="409575"/>
          </a:xfrm>
          <a:prstGeom prst="rect">
            <a:avLst/>
          </a:prstGeom>
          <a:noFill/>
          <a:ln>
            <a:noFill/>
          </a:ln>
        </p:spPr>
      </p:pic>
      <p:pic>
        <p:nvPicPr>
          <p:cNvPr id="283" name="Google Shape;283;p10"/>
          <p:cNvPicPr preferRelativeResize="0"/>
          <p:nvPr/>
        </p:nvPicPr>
        <p:blipFill>
          <a:blip r:embed="rId4">
            <a:alphaModFix/>
          </a:blip>
          <a:stretch>
            <a:fillRect/>
          </a:stretch>
        </p:blipFill>
        <p:spPr>
          <a:xfrm>
            <a:off x="4289389" y="2516088"/>
            <a:ext cx="4404811" cy="1755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obotic Workshop by Slidesgo">
  <a:themeElements>
    <a:clrScheme name="Simple Light">
      <a:dk1>
        <a:srgbClr val="263238"/>
      </a:dk1>
      <a:lt1>
        <a:srgbClr val="FFFFFF"/>
      </a:lt1>
      <a:dk2>
        <a:srgbClr val="C7F9CC"/>
      </a:dk2>
      <a:lt2>
        <a:srgbClr val="80ED99"/>
      </a:lt2>
      <a:accent1>
        <a:srgbClr val="58DD76"/>
      </a:accent1>
      <a:accent2>
        <a:srgbClr val="48C063"/>
      </a:accent2>
      <a:accent3>
        <a:srgbClr val="FFFFFF"/>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matteo cappellini</dc:creator>
</cp:coreProperties>
</file>