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63" r:id="rId12"/>
    <p:sldId id="277" r:id="rId13"/>
    <p:sldId id="278" r:id="rId14"/>
    <p:sldId id="279" r:id="rId15"/>
    <p:sldId id="264" r:id="rId16"/>
    <p:sldId id="280" r:id="rId17"/>
    <p:sldId id="281" r:id="rId18"/>
    <p:sldId id="282" r:id="rId19"/>
    <p:sldId id="311" r:id="rId20"/>
    <p:sldId id="265" r:id="rId21"/>
    <p:sldId id="283" r:id="rId22"/>
    <p:sldId id="284" r:id="rId23"/>
    <p:sldId id="285" r:id="rId24"/>
    <p:sldId id="266" r:id="rId25"/>
    <p:sldId id="286" r:id="rId26"/>
    <p:sldId id="288" r:id="rId27"/>
    <p:sldId id="287" r:id="rId28"/>
    <p:sldId id="289" r:id="rId29"/>
    <p:sldId id="290" r:id="rId30"/>
    <p:sldId id="267" r:id="rId31"/>
    <p:sldId id="291" r:id="rId32"/>
    <p:sldId id="292" r:id="rId33"/>
    <p:sldId id="293" r:id="rId34"/>
    <p:sldId id="268" r:id="rId35"/>
    <p:sldId id="294" r:id="rId36"/>
    <p:sldId id="296" r:id="rId37"/>
    <p:sldId id="295" r:id="rId38"/>
    <p:sldId id="297" r:id="rId39"/>
    <p:sldId id="269" r:id="rId40"/>
    <p:sldId id="301" r:id="rId41"/>
    <p:sldId id="302" r:id="rId42"/>
    <p:sldId id="303" r:id="rId43"/>
    <p:sldId id="270" r:id="rId44"/>
    <p:sldId id="304" r:id="rId45"/>
    <p:sldId id="306" r:id="rId46"/>
    <p:sldId id="305" r:id="rId47"/>
    <p:sldId id="271" r:id="rId48"/>
    <p:sldId id="307" r:id="rId49"/>
    <p:sldId id="308" r:id="rId50"/>
    <p:sldId id="310" r:id="rId51"/>
    <p:sldId id="309" r:id="rId52"/>
    <p:sldId id="273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udeshwal6/manu_project.gi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1" y="356704"/>
            <a:ext cx="7171581" cy="5378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9962" y="4467497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O LEVEL PROJECT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12910" r="1940" b="78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4" y="2057400"/>
            <a:ext cx="8596668" cy="3365500"/>
          </a:xfrm>
        </p:spPr>
        <p:txBody>
          <a:bodyPr>
            <a:noAutofit/>
          </a:bodyPr>
          <a:lstStyle/>
          <a:p>
            <a:pPr algn="ctr"/>
            <a:r>
              <a:rPr lang="en-US" sz="7200" i="1" dirty="0" smtClean="0">
                <a:solidFill>
                  <a:srgbClr val="0070C0"/>
                </a:solidFill>
              </a:rPr>
              <a:t>ABOUT PAGE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CODE AND IMAGE</a:t>
            </a: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2503" y="1017296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&lt;!DOCTYPE html&gt;</a:t>
            </a:r>
          </a:p>
          <a:p>
            <a:r>
              <a:rPr lang="en-US" sz="1000" dirty="0"/>
              <a:t>&lt;html </a:t>
            </a:r>
            <a:r>
              <a:rPr lang="en-US" sz="1000" dirty="0" err="1"/>
              <a:t>lang</a:t>
            </a:r>
            <a:r>
              <a:rPr lang="en-US" sz="1000" dirty="0"/>
              <a:t>="</a:t>
            </a:r>
            <a:r>
              <a:rPr lang="en-US" sz="1000" dirty="0" err="1"/>
              <a:t>en</a:t>
            </a:r>
            <a:r>
              <a:rPr lang="en-US" sz="1000" dirty="0"/>
              <a:t>"&gt;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    &lt;meta charset="UTF-8"&gt;</a:t>
            </a:r>
          </a:p>
          <a:p>
            <a:r>
              <a:rPr lang="en-US" sz="1000" dirty="0"/>
              <a:t>	&lt;meta name="viewport" content="width=device-width, initial-scale=1.0"&gt;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="CSS code.css"&gt;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="https://cdnjs.cloudflare.com/ajax/libs/font-awesome/6.0.0-beta3/</a:t>
            </a:r>
            <a:r>
              <a:rPr lang="en-US" sz="1000" dirty="0" err="1"/>
              <a:t>css</a:t>
            </a:r>
            <a:r>
              <a:rPr lang="en-US" sz="1000" dirty="0"/>
              <a:t>/all.min.css"&gt;</a:t>
            </a:r>
          </a:p>
          <a:p>
            <a:r>
              <a:rPr lang="en-US" sz="1000" dirty="0"/>
              <a:t>	&lt;script </a:t>
            </a:r>
            <a:r>
              <a:rPr lang="en-US" sz="1000" dirty="0" err="1"/>
              <a:t>src</a:t>
            </a:r>
            <a:r>
              <a:rPr lang="en-US" sz="1000" dirty="0"/>
              <a:t>="function.js" defer&gt;&lt;/script&gt;</a:t>
            </a:r>
          </a:p>
          <a:p>
            <a:r>
              <a:rPr lang="en-US" sz="1000" dirty="0"/>
              <a:t>&lt;title&gt;About - My Portfolio&lt;/title&gt;</a:t>
            </a:r>
          </a:p>
          <a:p>
            <a:r>
              <a:rPr lang="en-US" sz="1000" dirty="0"/>
              <a:t>&lt;/head&gt;</a:t>
            </a:r>
          </a:p>
          <a:p>
            <a:r>
              <a:rPr lang="en-US" sz="1000" dirty="0"/>
              <a:t>&lt;body </a:t>
            </a:r>
            <a:r>
              <a:rPr lang="en-US" sz="1000" dirty="0" err="1"/>
              <a:t>bgcolor</a:t>
            </a:r>
            <a:r>
              <a:rPr lang="en-US" sz="1000" dirty="0"/>
              <a:t>="</a:t>
            </a:r>
            <a:r>
              <a:rPr lang="en-US" sz="1000" dirty="0" err="1"/>
              <a:t>fdddaa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&lt;header&gt;</a:t>
            </a:r>
          </a:p>
          <a:p>
            <a:r>
              <a:rPr lang="en-US" sz="1000" dirty="0"/>
              <a:t>	    &lt;h1&gt;About Me&lt;/h1&gt;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    &lt;li&gt;&lt;a </a:t>
            </a:r>
            <a:r>
              <a:rPr lang="en-US" sz="1000" dirty="0" err="1"/>
              <a:t>href</a:t>
            </a:r>
            <a:r>
              <a:rPr lang="en-US" sz="1000" dirty="0"/>
              <a:t>="index.html"&gt;Home&lt;/a&gt;&lt;/li&gt;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="about.html"&gt;About&lt;/a&gt;&lt;/li&gt;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="projects.html"&gt;Projects&lt;/a&gt;&lt;/li&gt;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="contact.html"&gt;Contact&lt;/a&gt;&lt;/li&gt;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="blog.html"&gt;Blog&lt;/a&gt;&lt;/li&gt;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="resume.html"&gt;Resume&lt;/a&gt;&lt;/li&gt;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="gallery.html"&gt;Gallery&lt;/a&gt;&lt;/li&gt;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="skills.html"&gt;Skills&lt;/a&gt;&lt;/li&gt;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="faq.html"&gt;FAQ&lt;/a&gt;&lt;/li&gt;</a:t>
            </a:r>
          </a:p>
          <a:p>
            <a:r>
              <a:rPr lang="en-US" sz="1000" dirty="0"/>
              <a:t>			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</a:t>
            </a:r>
            <a:r>
              <a:rPr lang="en-US" sz="1000" dirty="0" err="1"/>
              <a:t>nav</a:t>
            </a:r>
            <a:r>
              <a:rPr lang="en-US" sz="1000" dirty="0"/>
              <a:t>&gt;			</a:t>
            </a:r>
          </a:p>
          <a:p>
            <a:r>
              <a:rPr lang="en-US" sz="1000" dirty="0"/>
              <a:t>	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36502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1246" y="418253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&lt;main&gt;</a:t>
            </a:r>
          </a:p>
          <a:p>
            <a:r>
              <a:rPr lang="en-US" sz="1000" dirty="0"/>
              <a:t>	    &lt;section&gt;</a:t>
            </a:r>
          </a:p>
          <a:p>
            <a:r>
              <a:rPr lang="en-US" sz="1000" dirty="0"/>
              <a:t>		    &lt;h2&gt;About Me&lt;/h2&gt;</a:t>
            </a:r>
          </a:p>
          <a:p>
            <a:r>
              <a:rPr lang="en-US" sz="1000" dirty="0"/>
              <a:t>			&lt;p&gt;My Name is Manu </a:t>
            </a:r>
            <a:r>
              <a:rPr lang="en-US" sz="1000" dirty="0" err="1"/>
              <a:t>Deshwal</a:t>
            </a:r>
            <a:r>
              <a:rPr lang="en-US" sz="1000" dirty="0"/>
              <a:t>, and I am currently enrolled in the O Level course at The </a:t>
            </a:r>
            <a:r>
              <a:rPr lang="en-US" sz="1000" dirty="0" err="1"/>
              <a:t>Proffesionals</a:t>
            </a:r>
            <a:r>
              <a:rPr lang="en-US" sz="1000" dirty="0"/>
              <a:t>(Authorized By Tally India Pvt. Ltd.),</a:t>
            </a:r>
            <a:r>
              <a:rPr lang="en-US" sz="1000" dirty="0" err="1"/>
              <a:t>Meerut.I</a:t>
            </a:r>
            <a:r>
              <a:rPr lang="en-US" sz="1000" dirty="0"/>
              <a:t> spend three hours each day at the </a:t>
            </a:r>
            <a:r>
              <a:rPr lang="en-US" sz="1000" dirty="0" err="1"/>
              <a:t>institute,where</a:t>
            </a:r>
            <a:r>
              <a:rPr lang="en-US" sz="1000" dirty="0"/>
              <a:t> I am actively learning various O Level modules&lt;/p&gt;</a:t>
            </a:r>
          </a:p>
          <a:p>
            <a:r>
              <a:rPr lang="en-US" sz="1000" dirty="0"/>
              <a:t>			&lt;p&gt;My experience here has been enriching and </a:t>
            </a:r>
            <a:r>
              <a:rPr lang="en-US" sz="1000" dirty="0" err="1"/>
              <a:t>engaging.The</a:t>
            </a:r>
            <a:r>
              <a:rPr lang="en-US" sz="1000" dirty="0"/>
              <a:t> instructors are knowledgeable and provide valuable </a:t>
            </a:r>
            <a:r>
              <a:rPr lang="en-US" sz="1000" dirty="0" err="1"/>
              <a:t>insights,making</a:t>
            </a:r>
            <a:r>
              <a:rPr lang="en-US" sz="1000" dirty="0"/>
              <a:t> complex topics easier to </a:t>
            </a:r>
            <a:r>
              <a:rPr lang="en-US" sz="1000" dirty="0" err="1"/>
              <a:t>understand.I</a:t>
            </a:r>
            <a:r>
              <a:rPr lang="en-US" sz="1000" dirty="0"/>
              <a:t> appreciate the supportive learning environment and the emphasis on practical application&lt;/p&gt;</a:t>
            </a:r>
          </a:p>
          <a:p>
            <a:r>
              <a:rPr lang="en-US" sz="1000" dirty="0"/>
              <a:t>			&lt;p&gt;Being part of this institute has motivated me to excel in my </a:t>
            </a:r>
            <a:r>
              <a:rPr lang="en-US" sz="1000" dirty="0" err="1"/>
              <a:t>studies,and</a:t>
            </a:r>
            <a:r>
              <a:rPr lang="en-US" sz="1000" dirty="0"/>
              <a:t> I am excited to continue my </a:t>
            </a:r>
            <a:r>
              <a:rPr lang="en-US" sz="1000" dirty="0" err="1"/>
              <a:t>acedemic</a:t>
            </a:r>
            <a:r>
              <a:rPr lang="en-US" sz="1000" dirty="0"/>
              <a:t> journey while preparing for the O Level examination.&lt;/p&gt;</a:t>
            </a:r>
          </a:p>
          <a:p>
            <a:r>
              <a:rPr lang="en-US" sz="1000" dirty="0"/>
              <a:t>			&lt;p&gt;I have completed all the Four O Level modules here that include:&lt;/p&gt;</a:t>
            </a:r>
          </a:p>
          <a:p>
            <a:r>
              <a:rPr lang="en-US" sz="1000" dirty="0"/>
              <a:t>			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    &lt;li&gt;Information Technology Tools and Network Basics (M1-R5)&lt;/li&gt;</a:t>
            </a:r>
          </a:p>
          <a:p>
            <a:r>
              <a:rPr lang="en-US" sz="1000" dirty="0"/>
              <a:t>				&lt;li&gt;Web Designing and Publishing (M2-R5)&lt;/li&gt;</a:t>
            </a:r>
          </a:p>
          <a:p>
            <a:r>
              <a:rPr lang="en-US" sz="1000" dirty="0"/>
              <a:t>				&lt;li&gt;Programming and Problem Solving Through Python(M3-R5)&lt;/li&gt;</a:t>
            </a:r>
          </a:p>
          <a:p>
            <a:r>
              <a:rPr lang="en-US" sz="1000" dirty="0"/>
              <a:t>				&lt;li&gt;Internet of Things and Its Applications(M4-R5)&lt;/li&gt;</a:t>
            </a:r>
          </a:p>
          <a:p>
            <a:r>
              <a:rPr lang="en-US" sz="1000" dirty="0"/>
              <a:t>			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&lt;/section&gt;</a:t>
            </a:r>
          </a:p>
          <a:p>
            <a:r>
              <a:rPr lang="en-US" sz="1000" dirty="0"/>
              <a:t>	&lt;/main&gt;</a:t>
            </a:r>
          </a:p>
          <a:p>
            <a:r>
              <a:rPr lang="en-US" sz="1000" dirty="0"/>
              <a:t>	&lt;footer&gt;</a:t>
            </a:r>
          </a:p>
          <a:p>
            <a:r>
              <a:rPr lang="en-US" sz="1000" dirty="0"/>
              <a:t>	&lt;p&gt;&amp;copy; 2024 My Portfolio&lt;/p&gt;</a:t>
            </a:r>
          </a:p>
          <a:p>
            <a:r>
              <a:rPr lang="en-US" sz="1000" dirty="0"/>
              <a:t>	&lt;div class="social-links"&gt;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="https://www.facebook.com/yourprofile"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facebook</a:t>
            </a:r>
            <a:r>
              <a:rPr lang="en-US" sz="1000" dirty="0"/>
              <a:t>"&gt;&lt;/li&gt;Facebook&lt;/a&gt;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="https://www.instagram.com/yourprofile"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instagram</a:t>
            </a:r>
            <a:r>
              <a:rPr lang="en-US" sz="1000" dirty="0"/>
              <a:t>"&gt;&lt;/li&gt;Instagram&lt;/a&gt;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="mailto:youremail@example.com"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fa-envelope"&gt;&lt;/li&gt;Email&lt;/a&gt;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="https://www.linkedin.com/in/yourprofile"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linkedin</a:t>
            </a:r>
            <a:r>
              <a:rPr lang="en-US" sz="1000" dirty="0"/>
              <a:t>"&gt;&lt;/li&gt;LinkedIn&lt;/a&gt;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="https://www.twitter.com/yourprofile"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fa-twitter"&gt;&lt;/li&gt;Twitter&lt;/a&gt;</a:t>
            </a:r>
          </a:p>
          <a:p>
            <a:r>
              <a:rPr lang="en-US" sz="1000" dirty="0"/>
              <a:t>	&lt;/div&gt;</a:t>
            </a:r>
          </a:p>
          <a:p>
            <a:r>
              <a:rPr lang="en-US" sz="1000" dirty="0"/>
              <a:t>	&lt;/footer&gt;</a:t>
            </a:r>
          </a:p>
          <a:p>
            <a:r>
              <a:rPr lang="en-US" sz="1000" dirty="0"/>
              <a:t>			</a:t>
            </a:r>
          </a:p>
          <a:p>
            <a:r>
              <a:rPr lang="en-US" sz="1000" dirty="0"/>
              <a:t>&lt;/body&gt;</a:t>
            </a:r>
          </a:p>
          <a:p>
            <a:r>
              <a:rPr lang="en-US" sz="1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769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t="10457" r="1940" b="80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4" y="2057400"/>
            <a:ext cx="8596668" cy="3365500"/>
          </a:xfrm>
        </p:spPr>
        <p:txBody>
          <a:bodyPr>
            <a:noAutofit/>
          </a:bodyPr>
          <a:lstStyle/>
          <a:p>
            <a:pPr algn="ctr"/>
            <a:r>
              <a:rPr lang="en-US" sz="7200" i="1" dirty="0" smtClean="0">
                <a:solidFill>
                  <a:srgbClr val="0070C0"/>
                </a:solidFill>
              </a:rPr>
              <a:t>PROJECTS PAGE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CODE AND IMAGE</a:t>
            </a: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6377" y="975429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&lt;!DOCTYPE html&gt;</a:t>
            </a:r>
          </a:p>
          <a:p>
            <a:r>
              <a:rPr lang="en-US" sz="1000" dirty="0"/>
              <a:t>&lt;html </a:t>
            </a:r>
            <a:r>
              <a:rPr lang="en-US" sz="1000" dirty="0" err="1"/>
              <a:t>lang</a:t>
            </a:r>
            <a:r>
              <a:rPr lang="en-US" sz="1000" dirty="0"/>
              <a:t>="</a:t>
            </a:r>
            <a:r>
              <a:rPr lang="en-US" sz="1000" dirty="0" err="1"/>
              <a:t>en</a:t>
            </a:r>
            <a:r>
              <a:rPr lang="en-US" sz="1000" dirty="0"/>
              <a:t>"&gt;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    &lt;meta charset="UTF-8"&gt;</a:t>
            </a:r>
          </a:p>
          <a:p>
            <a:r>
              <a:rPr lang="en-US" sz="1000" dirty="0"/>
              <a:t>	&lt;meta name="viewport" content="width=device-width, initial-scale=1.0"&gt;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="CSS code.css"&gt;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="https://cdnjs.cloudflare.com/ajax/libs/font-awesome/6.0.0-beta3/</a:t>
            </a:r>
            <a:r>
              <a:rPr lang="en-US" sz="1000" dirty="0" err="1"/>
              <a:t>css</a:t>
            </a:r>
            <a:r>
              <a:rPr lang="en-US" sz="1000" dirty="0"/>
              <a:t>/all.min.css"&gt;</a:t>
            </a:r>
          </a:p>
          <a:p>
            <a:r>
              <a:rPr lang="en-US" sz="1000" dirty="0"/>
              <a:t>	&lt;script </a:t>
            </a:r>
            <a:r>
              <a:rPr lang="en-US" sz="1000" dirty="0" err="1"/>
              <a:t>src</a:t>
            </a:r>
            <a:r>
              <a:rPr lang="en-US" sz="1000" dirty="0"/>
              <a:t>="function.js" defer&gt;&lt;/script&gt;</a:t>
            </a:r>
          </a:p>
          <a:p>
            <a:r>
              <a:rPr lang="en-US" sz="1000" dirty="0"/>
              <a:t>&lt;script </a:t>
            </a:r>
            <a:r>
              <a:rPr lang="en-US" sz="1000" dirty="0" err="1"/>
              <a:t>src</a:t>
            </a:r>
            <a:r>
              <a:rPr lang="en-US" sz="1000" dirty="0"/>
              <a:t>="function.js" defer&gt;</a:t>
            </a:r>
          </a:p>
          <a:p>
            <a:r>
              <a:rPr lang="en-US" sz="1000" dirty="0"/>
              <a:t>&lt;/script&gt;</a:t>
            </a:r>
          </a:p>
          <a:p>
            <a:r>
              <a:rPr lang="en-US" sz="1000" dirty="0"/>
              <a:t>&lt;title&gt;Projects - My Portfolio&lt;/title&gt;</a:t>
            </a:r>
          </a:p>
          <a:p>
            <a:r>
              <a:rPr lang="en-US" sz="1000" dirty="0"/>
              <a:t>&lt;/head&gt;</a:t>
            </a:r>
          </a:p>
          <a:p>
            <a:r>
              <a:rPr lang="en-US" sz="1000" dirty="0"/>
              <a:t>&lt;body </a:t>
            </a:r>
            <a:r>
              <a:rPr lang="en-US" sz="1000" dirty="0" err="1"/>
              <a:t>bgcolor</a:t>
            </a:r>
            <a:r>
              <a:rPr lang="en-US" sz="1000" dirty="0"/>
              <a:t>="</a:t>
            </a:r>
            <a:r>
              <a:rPr lang="en-US" sz="1000" dirty="0" err="1"/>
              <a:t>fdddaa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&lt;header&gt;</a:t>
            </a:r>
          </a:p>
          <a:p>
            <a:r>
              <a:rPr lang="en-US" sz="1000" dirty="0"/>
              <a:t>	    &lt;h1&gt;My Projects&lt;/h1&gt;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    &lt;li&gt;&lt;a </a:t>
            </a:r>
            <a:r>
              <a:rPr lang="en-US" sz="1000" dirty="0" err="1"/>
              <a:t>href</a:t>
            </a:r>
            <a:r>
              <a:rPr lang="en-US" sz="1000" dirty="0"/>
              <a:t>="index.html"&gt;Home&lt;/a&gt;&lt;/li&gt;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="about.html"&gt;About&lt;/a&gt;&lt;/li&gt;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="projects.html"&gt;Projects&lt;/a&gt;&lt;/li&gt;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="contact.html"&gt;Contact&lt;/a&gt;&lt;/li&gt;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="blog.html"&gt;Blog&lt;/a&gt;&lt;/li&gt;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="resume.html"&gt;Resume&lt;/a&gt;&lt;/li&gt;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="gallery.html"&gt;Gallery&lt;/a&gt;&lt;/li&gt;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="skills.html"&gt;Skills&lt;/a&gt;&lt;/li&gt;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="faq.html"&gt;FAQ&lt;/a&gt;&lt;/li&gt;</a:t>
            </a:r>
          </a:p>
          <a:p>
            <a:r>
              <a:rPr lang="en-US" sz="1000" dirty="0"/>
              <a:t>			&lt;/</a:t>
            </a:r>
            <a:r>
              <a:rPr lang="en-US" sz="1000" dirty="0" err="1"/>
              <a:t>ul</a:t>
            </a:r>
            <a:r>
              <a:rPr lang="en-US" sz="1000" dirty="0"/>
              <a:t>&gt;	</a:t>
            </a:r>
          </a:p>
          <a:p>
            <a:r>
              <a:rPr lang="en-US" sz="1000" dirty="0"/>
              <a:t>		&lt;/</a:t>
            </a:r>
            <a:r>
              <a:rPr lang="en-US" sz="1000" dirty="0" err="1"/>
              <a:t>nav</a:t>
            </a:r>
            <a:r>
              <a:rPr lang="en-US" sz="1000" dirty="0"/>
              <a:t>&gt;		</a:t>
            </a:r>
          </a:p>
          <a:p>
            <a:r>
              <a:rPr lang="en-US" sz="1000" dirty="0"/>
              <a:t>	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4462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6560" y="975263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 &lt;main&gt;</a:t>
            </a:r>
          </a:p>
          <a:p>
            <a:r>
              <a:rPr lang="en-US" sz="1000" dirty="0"/>
              <a:t>	    &lt;h2&gt;Projects Overview&lt;/h2&gt;</a:t>
            </a:r>
          </a:p>
          <a:p>
            <a:r>
              <a:rPr lang="en-US" sz="1000" dirty="0"/>
              <a:t>		&lt;p&gt;Here are some of the projects I have worked on:&lt;/p&gt;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&lt;li&gt;&lt;b&gt;Web Designing and Publishing Projects:&lt;/b&gt;&lt;/li&gt;</a:t>
            </a:r>
          </a:p>
          <a:p>
            <a:r>
              <a:rPr lang="en-US" sz="1000" dirty="0"/>
              <a:t>			&lt;</a:t>
            </a:r>
            <a:r>
              <a:rPr lang="en-US" sz="1000" dirty="0" err="1"/>
              <a:t>br</a:t>
            </a:r>
            <a:r>
              <a:rPr lang="en-US" sz="1000" dirty="0"/>
              <a:t>&gt;</a:t>
            </a:r>
          </a:p>
          <a:p>
            <a:r>
              <a:rPr lang="en-US" sz="1000" dirty="0"/>
              <a:t>			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    &lt;li&gt;&lt;a </a:t>
            </a:r>
            <a:r>
              <a:rPr lang="en-US" sz="1000" dirty="0" err="1"/>
              <a:t>href</a:t>
            </a:r>
            <a:r>
              <a:rPr lang="en-US" sz="1000" dirty="0"/>
              <a:t>="project1.html" download&gt;Admission Form&lt;/a&gt;&lt;/li&gt;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="project2.html" download&gt;All in One Calculator&lt;/a&gt;&lt;/li&gt;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="project3.html" download&gt;Simple Interest&lt;/a&gt;&lt;/li&gt;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="project4.html" download&gt;Compound Interest&lt;/a&gt;&lt;/li&gt;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="project5.html" download&gt;Remove pic when on clicked&lt;/a&gt;&lt;/li&gt;</a:t>
            </a:r>
          </a:p>
          <a:p>
            <a:r>
              <a:rPr lang="en-US" sz="1000" dirty="0"/>
              <a:t>				&lt;</a:t>
            </a:r>
            <a:r>
              <a:rPr lang="en-US" sz="1000" dirty="0" err="1"/>
              <a:t>br</a:t>
            </a:r>
            <a:r>
              <a:rPr lang="en-US" sz="1000" dirty="0"/>
              <a:t>&gt;</a:t>
            </a:r>
          </a:p>
          <a:p>
            <a:r>
              <a:rPr lang="en-US" sz="1000" dirty="0"/>
              <a:t>				&lt;li&gt;&lt;b&gt;Programming and Problem solving through Python projects:&lt;/b&gt;</a:t>
            </a:r>
          </a:p>
          <a:p>
            <a:r>
              <a:rPr lang="en-US" sz="1000" dirty="0"/>
              <a:t>				&lt;</a:t>
            </a:r>
            <a:r>
              <a:rPr lang="en-US" sz="1000" dirty="0" err="1"/>
              <a:t>br</a:t>
            </a:r>
            <a:r>
              <a:rPr lang="en-US" sz="1000" dirty="0"/>
              <a:t>&gt;</a:t>
            </a:r>
          </a:p>
          <a:p>
            <a:r>
              <a:rPr lang="en-US" sz="1000" dirty="0"/>
              <a:t>				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	    &lt;li&gt;&lt;a </a:t>
            </a:r>
            <a:r>
              <a:rPr lang="en-US" sz="1000" dirty="0" err="1"/>
              <a:t>href</a:t>
            </a:r>
            <a:r>
              <a:rPr lang="en-US" sz="1000" dirty="0"/>
              <a:t>="project6.pdf"&gt;All Python Codes&lt;/a&gt;&lt;/li&gt;</a:t>
            </a:r>
          </a:p>
          <a:p>
            <a:r>
              <a:rPr lang="en-US" sz="1000" dirty="0"/>
              <a:t>				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	&lt;</a:t>
            </a:r>
            <a:r>
              <a:rPr lang="en-US" sz="1000" dirty="0" err="1"/>
              <a:t>br</a:t>
            </a:r>
            <a:r>
              <a:rPr lang="en-US" sz="1000" dirty="0"/>
              <a:t>&gt;</a:t>
            </a:r>
          </a:p>
          <a:p>
            <a:r>
              <a:rPr lang="en-US" sz="1000" dirty="0"/>
              <a:t>				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	    &lt;li&gt;&lt;a </a:t>
            </a:r>
            <a:r>
              <a:rPr lang="en-US" sz="1000" dirty="0" err="1"/>
              <a:t>href</a:t>
            </a:r>
            <a:r>
              <a:rPr lang="en-US" sz="1000" dirty="0"/>
              <a:t>="project7.png" download&gt;LED Pattern Blinking&lt;/a&gt;&lt;/li&gt;</a:t>
            </a:r>
          </a:p>
          <a:p>
            <a:r>
              <a:rPr lang="en-US" sz="1000" dirty="0"/>
              <a:t>					&lt;li&gt;&lt;a </a:t>
            </a:r>
            <a:r>
              <a:rPr lang="en-US" sz="1000" dirty="0" err="1"/>
              <a:t>href</a:t>
            </a:r>
            <a:r>
              <a:rPr lang="en-US" sz="1000" dirty="0"/>
              <a:t>="project8.png" download&gt;LCD&lt;/a&gt;&lt;/li&gt;</a:t>
            </a:r>
          </a:p>
          <a:p>
            <a:r>
              <a:rPr lang="en-US" sz="1000" dirty="0"/>
              <a:t>					&lt;li&gt;&lt;a </a:t>
            </a:r>
            <a:r>
              <a:rPr lang="en-US" sz="1000" dirty="0" err="1"/>
              <a:t>href</a:t>
            </a:r>
            <a:r>
              <a:rPr lang="en-US" sz="1000" dirty="0"/>
              <a:t>="project9.png" download&gt;Gas Sensor&lt;/a&gt;&lt;/li&gt;</a:t>
            </a:r>
          </a:p>
          <a:p>
            <a:r>
              <a:rPr lang="en-US" sz="1000" dirty="0"/>
              <a:t>					&lt;li&gt;&lt;a </a:t>
            </a:r>
            <a:r>
              <a:rPr lang="en-US" sz="1000" dirty="0" err="1"/>
              <a:t>href</a:t>
            </a:r>
            <a:r>
              <a:rPr lang="en-US" sz="1000" dirty="0"/>
              <a:t>="project10.png" download&gt;Servo Motor&lt;/a&gt;&lt;/li&gt;</a:t>
            </a:r>
          </a:p>
          <a:p>
            <a:r>
              <a:rPr lang="en-US" sz="1000" dirty="0"/>
              <a:t>					&lt;li&gt;&lt;a </a:t>
            </a:r>
            <a:r>
              <a:rPr lang="en-US" sz="1000" dirty="0" err="1"/>
              <a:t>href</a:t>
            </a:r>
            <a:r>
              <a:rPr lang="en-US" sz="1000" dirty="0"/>
              <a:t>="project11.png" download&gt;Motion Detection&lt;/a&gt;&lt;/li&gt;</a:t>
            </a:r>
          </a:p>
          <a:p>
            <a:r>
              <a:rPr lang="en-US" sz="1000" dirty="0"/>
              <a:t>				&lt;/</a:t>
            </a:r>
            <a:r>
              <a:rPr lang="en-US" sz="1000" dirty="0" err="1"/>
              <a:t>ul</a:t>
            </a:r>
            <a:r>
              <a:rPr lang="en-US" sz="1000" dirty="0"/>
              <a:t>&gt;	</a:t>
            </a:r>
          </a:p>
          <a:p>
            <a:r>
              <a:rPr lang="en-US" sz="1000" dirty="0"/>
              <a:t>			&lt;/</a:t>
            </a:r>
            <a:r>
              <a:rPr lang="en-US" sz="1000" dirty="0" err="1"/>
              <a:t>ul</a:t>
            </a:r>
            <a:r>
              <a:rPr lang="en-US" sz="1000" dirty="0"/>
              <a:t>&gt;	</a:t>
            </a:r>
          </a:p>
          <a:p>
            <a:r>
              <a:rPr lang="en-US" sz="1000" dirty="0"/>
              <a:t>    &lt;/main&gt;</a:t>
            </a:r>
          </a:p>
        </p:txBody>
      </p:sp>
    </p:spTree>
    <p:extLst>
      <p:ext uri="{BB962C8B-B14F-4D97-AF65-F5344CB8AC3E}">
        <p14:creationId xmlns:p14="http://schemas.microsoft.com/office/powerpoint/2010/main" val="7490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9258" y="1979087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&lt;footer&gt;</a:t>
            </a:r>
          </a:p>
          <a:p>
            <a:r>
              <a:rPr lang="en-US" sz="1000" dirty="0"/>
              <a:t>	&lt;p&gt;&amp;copy; 2024 My Portfolio&lt;/p&gt;</a:t>
            </a:r>
          </a:p>
          <a:p>
            <a:r>
              <a:rPr lang="en-US" sz="1000" dirty="0"/>
              <a:t>	&lt;div class="social-links"&gt;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="https://www.facebook.com/yourprofile"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facebook</a:t>
            </a:r>
            <a:r>
              <a:rPr lang="en-US" sz="1000" dirty="0"/>
              <a:t>"&gt;&lt;/li&gt;Facebook&lt;/a&gt;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="https://www.instagram.com/yourprofile"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instagram</a:t>
            </a:r>
            <a:r>
              <a:rPr lang="en-US" sz="1000" dirty="0"/>
              <a:t>"&gt;&lt;/li&gt;Instagram&lt;/a&gt;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="mailto:youremail@example.com"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fa-envelope"&gt;&lt;/li&gt;Email&lt;/a&gt;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="https://www.linkedin.com/in/yourprofile"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linkedin</a:t>
            </a:r>
            <a:r>
              <a:rPr lang="en-US" sz="1000" dirty="0"/>
              <a:t>"&gt;&lt;/li&gt;LinkedIn&lt;/a&gt;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="https://www.twitter.com/yourprofile"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fa-twitter"&gt;&lt;/li&gt;Twitter&lt;/a&gt;</a:t>
            </a:r>
          </a:p>
          <a:p>
            <a:r>
              <a:rPr lang="en-US" sz="1000" dirty="0"/>
              <a:t>	&lt;/div&gt;</a:t>
            </a:r>
          </a:p>
          <a:p>
            <a:r>
              <a:rPr lang="en-US" sz="1000" dirty="0"/>
              <a:t>	&lt;/footer&gt;</a:t>
            </a:r>
          </a:p>
          <a:p>
            <a:r>
              <a:rPr lang="en-US" sz="1000" dirty="0"/>
              <a:t>&lt;/body&gt;	</a:t>
            </a:r>
          </a:p>
          <a:p>
            <a:r>
              <a:rPr lang="en-US" sz="1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142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12690" r="1940" b="85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71" y="631241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2846" y="1573768"/>
            <a:ext cx="85032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70C0"/>
                </a:solidFill>
              </a:rPr>
              <a:t>PORTFOLIO WEBSITE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Using HTML,CSS and </a:t>
            </a:r>
            <a:r>
              <a:rPr lang="en-US" sz="2000" dirty="0" err="1" smtClean="0">
                <a:solidFill>
                  <a:srgbClr val="0070C0"/>
                </a:solidFill>
              </a:rPr>
              <a:t>Javascript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846" y="3407229"/>
            <a:ext cx="8503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Student’s Name: Manu </a:t>
            </a:r>
            <a:r>
              <a:rPr lang="en-US" sz="2400" dirty="0" err="1" smtClean="0"/>
              <a:t>Deshwal</a:t>
            </a:r>
            <a:endParaRPr lang="en-US" sz="2400" dirty="0" smtClean="0"/>
          </a:p>
          <a:p>
            <a:r>
              <a:rPr lang="en-US" sz="2400" dirty="0" smtClean="0"/>
              <a:t>Registration No.:1608635</a:t>
            </a:r>
          </a:p>
          <a:p>
            <a:r>
              <a:rPr lang="en-US" sz="2400" dirty="0" smtClean="0"/>
              <a:t>Admission Mode: Institute</a:t>
            </a:r>
          </a:p>
          <a:p>
            <a:r>
              <a:rPr lang="en-US" sz="2400" dirty="0" smtClean="0"/>
              <a:t>Institute’s Name: ACCR-01751-THE PROFESSIONALS(AUTHORISED BY TALLY INDIA PVT. LTD.),MEERUT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1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4" y="2057400"/>
            <a:ext cx="8596668" cy="3365500"/>
          </a:xfrm>
        </p:spPr>
        <p:txBody>
          <a:bodyPr>
            <a:noAutofit/>
          </a:bodyPr>
          <a:lstStyle/>
          <a:p>
            <a:pPr algn="ctr"/>
            <a:r>
              <a:rPr lang="en-US" sz="7200" i="1" dirty="0" smtClean="0">
                <a:solidFill>
                  <a:srgbClr val="0070C0"/>
                </a:solidFill>
              </a:rPr>
              <a:t>CONTACT PAGE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CODE AND IMAGE</a:t>
            </a: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4937" y="1187113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&lt;!DOCTYPE html&gt;</a:t>
            </a:r>
          </a:p>
          <a:p>
            <a:r>
              <a:rPr lang="en-US" sz="1000" dirty="0"/>
              <a:t>&lt;html </a:t>
            </a:r>
            <a:r>
              <a:rPr lang="en-US" sz="1000" dirty="0" err="1"/>
              <a:t>lang</a:t>
            </a:r>
            <a:r>
              <a:rPr lang="en-US" sz="1000" dirty="0"/>
              <a:t>="</a:t>
            </a:r>
            <a:r>
              <a:rPr lang="en-US" sz="1000" dirty="0" err="1"/>
              <a:t>en</a:t>
            </a:r>
            <a:r>
              <a:rPr lang="en-US" sz="1000" dirty="0"/>
              <a:t>"&gt;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    &lt;meta charset="UTF-8"&gt;</a:t>
            </a:r>
          </a:p>
          <a:p>
            <a:r>
              <a:rPr lang="en-US" sz="1000" dirty="0"/>
              <a:t>	&lt;meta name="viewport" content="width=device-width, initial-scale=1.0"&gt;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="CSS code.css"&gt;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="https://cdnjs.cloudflare.com/ajax/libs/font-awesome/6.0.0-beta3/</a:t>
            </a:r>
            <a:r>
              <a:rPr lang="en-US" sz="1000" dirty="0" err="1"/>
              <a:t>css</a:t>
            </a:r>
            <a:r>
              <a:rPr lang="en-US" sz="1000" dirty="0"/>
              <a:t>/all.min.css"&gt;</a:t>
            </a:r>
          </a:p>
          <a:p>
            <a:r>
              <a:rPr lang="en-US" sz="1000" dirty="0"/>
              <a:t>	&lt;script </a:t>
            </a:r>
            <a:r>
              <a:rPr lang="en-US" sz="1000" dirty="0" err="1"/>
              <a:t>src</a:t>
            </a:r>
            <a:r>
              <a:rPr lang="en-US" sz="1000" dirty="0"/>
              <a:t>="function.js" defer&gt;&lt;/script&gt;</a:t>
            </a:r>
          </a:p>
          <a:p>
            <a:r>
              <a:rPr lang="en-US" sz="1000" dirty="0"/>
              <a:t>&lt;title&gt;Contact - My Portfolio&lt;/title&gt;</a:t>
            </a:r>
          </a:p>
          <a:p>
            <a:r>
              <a:rPr lang="en-US" sz="1000" dirty="0"/>
              <a:t>&lt;/head&gt;</a:t>
            </a:r>
          </a:p>
          <a:p>
            <a:r>
              <a:rPr lang="en-US" sz="1000" dirty="0"/>
              <a:t>&lt;body </a:t>
            </a:r>
            <a:r>
              <a:rPr lang="en-US" sz="1000" dirty="0" err="1"/>
              <a:t>bgcolor</a:t>
            </a:r>
            <a:r>
              <a:rPr lang="en-US" sz="1000" dirty="0"/>
              <a:t>="</a:t>
            </a:r>
            <a:r>
              <a:rPr lang="en-US" sz="1000" dirty="0" err="1"/>
              <a:t>fdddaa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&lt;header&gt;</a:t>
            </a:r>
          </a:p>
          <a:p>
            <a:r>
              <a:rPr lang="en-US" sz="1000" dirty="0"/>
              <a:t>	    &lt;h1&gt;Contact Me&lt;/h1&gt;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    &lt;li&gt;&lt;a </a:t>
            </a:r>
            <a:r>
              <a:rPr lang="en-US" sz="1000" dirty="0" err="1"/>
              <a:t>href</a:t>
            </a:r>
            <a:r>
              <a:rPr lang="en-US" sz="1000" dirty="0"/>
              <a:t>="index.html"&gt;Home&lt;/a&gt;&lt;/li&gt;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="about.html"&gt;About&lt;/a&gt;&lt;/li&gt;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="projects.html"&gt;Projects&lt;/a&gt;&lt;/li&gt;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="contact.html"&gt;Contact&lt;/a&gt;&lt;/li&gt;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="blog.html"&gt;Blog&lt;/a&gt;&lt;/li&gt;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="resume.html"&gt;Resume&lt;/a&gt;&lt;/li&gt;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="gallery.html"&gt;Gallery&lt;/a&gt;&lt;/li&gt;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="skills.html"&gt;Skills&lt;/a&gt;&lt;/li&gt;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="faq.html"&gt;FAQ&lt;/a&gt;&lt;/li&gt;</a:t>
            </a:r>
          </a:p>
          <a:p>
            <a:r>
              <a:rPr lang="en-US" sz="1000" dirty="0"/>
              <a:t>            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&lt;/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20720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39440" y="13594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&lt;main&gt;</a:t>
            </a:r>
          </a:p>
          <a:p>
            <a:r>
              <a:rPr lang="en-US" sz="1000" dirty="0"/>
              <a:t>	    &lt;h2&gt;Contact Information&lt;/h2&gt;</a:t>
            </a:r>
          </a:p>
          <a:p>
            <a:r>
              <a:rPr lang="en-US" sz="1000" dirty="0"/>
              <a:t>		&lt;p&gt;If you would like to get in </a:t>
            </a:r>
            <a:r>
              <a:rPr lang="en-US" sz="1000" dirty="0" err="1"/>
              <a:t>touch,please</a:t>
            </a:r>
            <a:r>
              <a:rPr lang="en-US" sz="1000" dirty="0"/>
              <a:t> fill out the form below:&lt;/p&gt;</a:t>
            </a:r>
          </a:p>
          <a:p>
            <a:r>
              <a:rPr lang="en-US" sz="1000" dirty="0"/>
              <a:t>		&lt;form&gt;</a:t>
            </a:r>
          </a:p>
          <a:p>
            <a:r>
              <a:rPr lang="en-US" sz="1000" dirty="0"/>
              <a:t>		    &lt;input type="text" placeholder="Your Name:-" required&gt;</a:t>
            </a:r>
          </a:p>
          <a:p>
            <a:r>
              <a:rPr lang="en-US" sz="1000" dirty="0"/>
              <a:t>			&lt;input type="email" placeholder="Your email:-" required&gt;</a:t>
            </a:r>
          </a:p>
          <a:p>
            <a:r>
              <a:rPr lang="en-US" sz="1000" dirty="0"/>
              <a:t>			&lt;</a:t>
            </a:r>
            <a:r>
              <a:rPr lang="en-US" sz="1000" dirty="0" err="1"/>
              <a:t>textarea</a:t>
            </a:r>
            <a:r>
              <a:rPr lang="en-US" sz="1000" dirty="0"/>
              <a:t> placeholder="Your Message:-" required&gt;&lt;/</a:t>
            </a:r>
            <a:r>
              <a:rPr lang="en-US" sz="1000" dirty="0" err="1"/>
              <a:t>textarea</a:t>
            </a:r>
            <a:r>
              <a:rPr lang="en-US" sz="1000" dirty="0"/>
              <a:t>&gt;</a:t>
            </a:r>
          </a:p>
          <a:p>
            <a:r>
              <a:rPr lang="en-US" sz="1000" dirty="0"/>
              <a:t>			&lt;button type="submit"&gt;Send&lt;/button&gt;</a:t>
            </a:r>
          </a:p>
          <a:p>
            <a:r>
              <a:rPr lang="en-US" sz="1000" dirty="0"/>
              <a:t>		&lt;/form&gt;</a:t>
            </a:r>
          </a:p>
          <a:p>
            <a:r>
              <a:rPr lang="en-US" sz="1000" dirty="0"/>
              <a:t>	&lt;/main&gt;</a:t>
            </a:r>
          </a:p>
          <a:p>
            <a:r>
              <a:rPr lang="en-US" sz="1000" dirty="0"/>
              <a:t>	&lt;footer&gt;</a:t>
            </a:r>
          </a:p>
          <a:p>
            <a:r>
              <a:rPr lang="en-US" sz="1000" dirty="0"/>
              <a:t>	&lt;p&gt;&amp;copy; 2024 My Portfolio&lt;/p&gt;</a:t>
            </a:r>
          </a:p>
          <a:p>
            <a:r>
              <a:rPr lang="en-US" sz="1000" dirty="0"/>
              <a:t>	&lt;div class="social-links"&gt;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="https://www.facebook.com/yourprofile"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facebook</a:t>
            </a:r>
            <a:r>
              <a:rPr lang="en-US" sz="1000" dirty="0"/>
              <a:t>"&gt;&lt;/li&gt;Facebook&lt;/a&gt;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="https://www.instagram.com/yourprofile"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instagram</a:t>
            </a:r>
            <a:r>
              <a:rPr lang="en-US" sz="1000" dirty="0"/>
              <a:t>"&gt;&lt;/li&gt;Instagram&lt;/a&gt;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="mailto:youremail@example.com"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fa-envelope"&gt;&lt;/li&gt;Email&lt;/a&gt;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="https://www.linkedin.com/in/yourprofile"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linkedin</a:t>
            </a:r>
            <a:r>
              <a:rPr lang="en-US" sz="1000" dirty="0"/>
              <a:t>"&gt;&lt;/li&gt;LinkedIn&lt;/a&gt;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="https://www.twitter.com/yourprofile"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fa-twitter"&gt;&lt;/li&gt;Twitter&lt;/a&gt;</a:t>
            </a:r>
          </a:p>
          <a:p>
            <a:r>
              <a:rPr lang="en-US" sz="1000" dirty="0"/>
              <a:t>	&lt;/div&gt;</a:t>
            </a:r>
          </a:p>
          <a:p>
            <a:r>
              <a:rPr lang="en-US" sz="1000" dirty="0"/>
              <a:t>	&lt;/footer&gt;</a:t>
            </a:r>
          </a:p>
          <a:p>
            <a:r>
              <a:rPr lang="en-US" sz="1000" dirty="0"/>
              <a:t>&lt;/body&gt;</a:t>
            </a:r>
          </a:p>
          <a:p>
            <a:r>
              <a:rPr lang="en-US" sz="1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687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10265" r="2276" b="5395"/>
          <a:stretch/>
        </p:blipFill>
        <p:spPr>
          <a:xfrm>
            <a:off x="0" y="-1"/>
            <a:ext cx="12192000" cy="68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4" y="2057400"/>
            <a:ext cx="8596668" cy="3365500"/>
          </a:xfrm>
        </p:spPr>
        <p:txBody>
          <a:bodyPr>
            <a:noAutofit/>
          </a:bodyPr>
          <a:lstStyle/>
          <a:p>
            <a:pPr algn="ctr"/>
            <a:r>
              <a:rPr lang="en-US" sz="7200" i="1" dirty="0" smtClean="0">
                <a:solidFill>
                  <a:srgbClr val="0070C0"/>
                </a:solidFill>
              </a:rPr>
              <a:t>BLOG PAGE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CODE AND IMAGE</a:t>
            </a: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1508" y="63060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&lt;!DOCTYPE html&gt;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	&lt;style&gt;</a:t>
            </a:r>
          </a:p>
          <a:p>
            <a:r>
              <a:rPr lang="en-US" sz="1000" dirty="0"/>
              <a:t>	    .gallery</a:t>
            </a:r>
          </a:p>
          <a:p>
            <a:r>
              <a:rPr lang="en-US" sz="1000" dirty="0"/>
              <a:t>		{</a:t>
            </a:r>
          </a:p>
          <a:p>
            <a:r>
              <a:rPr lang="en-US" sz="1000" dirty="0"/>
              <a:t>		 width:90%;</a:t>
            </a:r>
          </a:p>
          <a:p>
            <a:r>
              <a:rPr lang="en-US" sz="1000" dirty="0"/>
              <a:t>		 padding:20px;</a:t>
            </a:r>
          </a:p>
          <a:p>
            <a:r>
              <a:rPr lang="en-US" sz="1000" dirty="0"/>
              <a:t>		 margin:100px auto;</a:t>
            </a:r>
          </a:p>
          <a:p>
            <a:r>
              <a:rPr lang="en-US" sz="1000" dirty="0"/>
              <a:t>		 </a:t>
            </a:r>
            <a:r>
              <a:rPr lang="en-US" sz="1000" dirty="0" err="1"/>
              <a:t>display:flex</a:t>
            </a:r>
            <a:r>
              <a:rPr lang="en-US" sz="1000" dirty="0"/>
              <a:t>;</a:t>
            </a:r>
          </a:p>
          <a:p>
            <a:r>
              <a:rPr lang="en-US" sz="1000" dirty="0"/>
              <a:t>		 </a:t>
            </a:r>
            <a:r>
              <a:rPr lang="en-US" sz="1000" dirty="0" err="1"/>
              <a:t>flex-direction:row</a:t>
            </a:r>
            <a:r>
              <a:rPr lang="en-US" sz="1000" dirty="0"/>
              <a:t>;</a:t>
            </a:r>
          </a:p>
          <a:p>
            <a:r>
              <a:rPr lang="en-US" sz="1000" dirty="0"/>
              <a:t>		 </a:t>
            </a:r>
            <a:r>
              <a:rPr lang="en-US" sz="1000" dirty="0" err="1"/>
              <a:t>justify-content:center</a:t>
            </a:r>
            <a:r>
              <a:rPr lang="en-US" sz="1000" dirty="0"/>
              <a:t>;</a:t>
            </a:r>
          </a:p>
          <a:p>
            <a:r>
              <a:rPr lang="en-US" sz="1000" dirty="0"/>
              <a:t>		}</a:t>
            </a:r>
          </a:p>
          <a:p>
            <a:r>
              <a:rPr lang="en-US" sz="1000" dirty="0"/>
              <a:t>		.box</a:t>
            </a:r>
          </a:p>
          <a:p>
            <a:r>
              <a:rPr lang="en-US" sz="1000" dirty="0"/>
              <a:t>		{</a:t>
            </a:r>
          </a:p>
          <a:p>
            <a:r>
              <a:rPr lang="en-US" sz="1000" dirty="0"/>
              <a:t>		 width:250px;</a:t>
            </a:r>
          </a:p>
          <a:p>
            <a:r>
              <a:rPr lang="en-US" sz="1000" dirty="0"/>
              <a:t>		 margin:0 10px;</a:t>
            </a:r>
          </a:p>
          <a:p>
            <a:r>
              <a:rPr lang="en-US" sz="1000" dirty="0"/>
              <a:t>		 </a:t>
            </a:r>
          </a:p>
          <a:p>
            <a:r>
              <a:rPr lang="en-US" sz="1000" dirty="0"/>
              <a:t>		 transition:1s;</a:t>
            </a:r>
          </a:p>
          <a:p>
            <a:r>
              <a:rPr lang="en-US" sz="1000" dirty="0"/>
              <a:t>		}</a:t>
            </a:r>
          </a:p>
          <a:p>
            <a:r>
              <a:rPr lang="en-US" sz="1000" dirty="0"/>
              <a:t>		.box </a:t>
            </a:r>
            <a:r>
              <a:rPr lang="en-US" sz="1000" dirty="0" err="1"/>
              <a:t>img</a:t>
            </a:r>
            <a:endParaRPr lang="en-US" sz="1000" dirty="0"/>
          </a:p>
          <a:p>
            <a:r>
              <a:rPr lang="en-US" sz="1000" dirty="0"/>
              <a:t>		{</a:t>
            </a:r>
          </a:p>
          <a:p>
            <a:r>
              <a:rPr lang="en-US" sz="1000" dirty="0"/>
              <a:t>		 </a:t>
            </a:r>
            <a:r>
              <a:rPr lang="en-US" sz="1000" dirty="0" err="1"/>
              <a:t>display:block</a:t>
            </a:r>
            <a:r>
              <a:rPr lang="en-US" sz="1000" dirty="0"/>
              <a:t>;</a:t>
            </a:r>
          </a:p>
          <a:p>
            <a:r>
              <a:rPr lang="en-US" sz="1000" dirty="0"/>
              <a:t>		 width:100%;</a:t>
            </a:r>
          </a:p>
          <a:p>
            <a:r>
              <a:rPr lang="en-US" sz="1000" dirty="0"/>
              <a:t>		 border-radius:10px 0px 10px 0;</a:t>
            </a:r>
          </a:p>
          <a:p>
            <a:r>
              <a:rPr lang="en-US" sz="1000" dirty="0"/>
              <a:t>		}</a:t>
            </a:r>
          </a:p>
          <a:p>
            <a:r>
              <a:rPr lang="en-US" sz="1000" dirty="0"/>
              <a:t>		.</a:t>
            </a:r>
            <a:r>
              <a:rPr lang="en-US" sz="1000" dirty="0" err="1"/>
              <a:t>box:hover</a:t>
            </a:r>
            <a:endParaRPr lang="en-US" sz="1000" dirty="0"/>
          </a:p>
          <a:p>
            <a:r>
              <a:rPr lang="en-US" sz="1000" dirty="0"/>
              <a:t>		{</a:t>
            </a:r>
          </a:p>
          <a:p>
            <a:r>
              <a:rPr lang="en-US" sz="1000" dirty="0"/>
              <a:t>		 </a:t>
            </a:r>
            <a:r>
              <a:rPr lang="en-US" sz="1000" dirty="0" err="1"/>
              <a:t>transform:scale</a:t>
            </a:r>
            <a:r>
              <a:rPr lang="en-US" sz="1000" dirty="0"/>
              <a:t>(1.3);</a:t>
            </a:r>
          </a:p>
          <a:p>
            <a:r>
              <a:rPr lang="en-US" sz="1000" dirty="0"/>
              <a:t>		 z-index:2;</a:t>
            </a:r>
          </a:p>
          <a:p>
            <a:r>
              <a:rPr lang="en-US" sz="1000" dirty="0"/>
              <a:t>		}</a:t>
            </a:r>
          </a:p>
          <a:p>
            <a:r>
              <a:rPr lang="en-US" sz="1000" dirty="0"/>
              <a:t>	&lt;/style&gt;</a:t>
            </a:r>
          </a:p>
          <a:p>
            <a:r>
              <a:rPr lang="en-US" sz="1000" dirty="0"/>
              <a:t>	&lt;script </a:t>
            </a:r>
            <a:r>
              <a:rPr lang="en-US" sz="1000" dirty="0" err="1"/>
              <a:t>src</a:t>
            </a:r>
            <a:r>
              <a:rPr lang="en-US" sz="1000" dirty="0"/>
              <a:t>="function.js" defer&gt;</a:t>
            </a:r>
          </a:p>
          <a:p>
            <a:r>
              <a:rPr lang="en-US" sz="1000" dirty="0"/>
              <a:t>	&lt;/script&gt;</a:t>
            </a:r>
          </a:p>
          <a:p>
            <a:r>
              <a:rPr lang="en-US" sz="1000" dirty="0"/>
              <a:t>	&lt;title&gt;Blog - My Portfolio&lt;/title&gt;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="CSS code.css"&gt;</a:t>
            </a:r>
          </a:p>
          <a:p>
            <a:r>
              <a:rPr lang="en-US" sz="10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9631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74125" y="565121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&lt;body </a:t>
            </a:r>
            <a:r>
              <a:rPr lang="en-US" sz="1000" dirty="0" err="1"/>
              <a:t>bgcolor</a:t>
            </a:r>
            <a:r>
              <a:rPr lang="en-US" sz="1000" dirty="0"/>
              <a:t>="</a:t>
            </a:r>
            <a:r>
              <a:rPr lang="en-US" sz="1000" dirty="0" err="1"/>
              <a:t>fdddaa</a:t>
            </a:r>
            <a:r>
              <a:rPr lang="en-US" sz="1000" dirty="0"/>
              <a:t>"&gt;	</a:t>
            </a:r>
          </a:p>
          <a:p>
            <a:r>
              <a:rPr lang="en-US" sz="1000" dirty="0"/>
              <a:t>    &lt;header&gt;</a:t>
            </a:r>
          </a:p>
          <a:p>
            <a:r>
              <a:rPr lang="en-US" sz="1000" dirty="0"/>
              <a:t>	    &lt;h1&gt;My Blog&lt;/h1&gt;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    &lt;li&gt;&lt;a </a:t>
            </a:r>
            <a:r>
              <a:rPr lang="en-US" sz="1000" dirty="0" err="1"/>
              <a:t>href</a:t>
            </a:r>
            <a:r>
              <a:rPr lang="en-US" sz="1000" dirty="0"/>
              <a:t>="index.html"&gt;Home&lt;/a&gt;&lt;/li&gt;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="about.html"&gt;About&lt;/a&gt;&lt;/li&gt;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="projects.html"&gt;Projects&lt;/a&gt;&lt;/li&gt;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="contact.html"&gt;Contact&lt;/a&gt;&lt;/li&gt;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="blog.html"&gt;Blog&lt;/a&gt;&lt;/li&gt;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="resume.html"&gt;Resume&lt;/a&gt;&lt;/li&gt;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="gallery.html"&gt;Gallery&lt;/a&gt;&lt;/li&gt;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="skills.html"&gt;Skills&lt;/a&gt;&lt;/li&gt;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="faq.html"&gt;FAQ&lt;/a&gt;&lt;/li&gt;</a:t>
            </a:r>
          </a:p>
          <a:p>
            <a:r>
              <a:rPr lang="en-US" sz="1000" dirty="0"/>
              <a:t>			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&lt;/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&lt;/header&gt;</a:t>
            </a:r>
          </a:p>
          <a:p>
            <a:r>
              <a:rPr lang="en-US" sz="1000" dirty="0"/>
              <a:t>    &lt;main&gt;</a:t>
            </a:r>
          </a:p>
          <a:p>
            <a:r>
              <a:rPr lang="en-US" sz="1000" dirty="0"/>
              <a:t>	&lt;h1 align="center"&gt;Useful Study Material for O Level&lt;/h1&gt;</a:t>
            </a:r>
          </a:p>
          <a:p>
            <a:r>
              <a:rPr lang="en-US" sz="1000" dirty="0"/>
              <a:t>	&lt;div class="gallery"&gt;</a:t>
            </a:r>
          </a:p>
          <a:p>
            <a:r>
              <a:rPr lang="en-US" sz="1000" dirty="0"/>
              <a:t>	    &lt;div class="box"&gt;</a:t>
            </a:r>
          </a:p>
          <a:p>
            <a:r>
              <a:rPr lang="en-US" sz="1000" dirty="0"/>
              <a:t>		    &lt;a </a:t>
            </a:r>
            <a:r>
              <a:rPr lang="en-US" sz="1000" dirty="0" err="1"/>
              <a:t>href</a:t>
            </a:r>
            <a:r>
              <a:rPr lang="en-US" sz="1000" dirty="0"/>
              <a:t>="https://www.theprofessionals.com/"&gt;</a:t>
            </a:r>
          </a:p>
          <a:p>
            <a:r>
              <a:rPr lang="en-US" sz="1000" dirty="0"/>
              <a:t>		        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="pic1.jpg"&gt;</a:t>
            </a:r>
          </a:p>
          <a:p>
            <a:r>
              <a:rPr lang="en-US" sz="1000" dirty="0"/>
              <a:t>			&lt;/a&gt;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	&lt;b&gt;The Professionals&lt;/b&gt;&lt;/div&gt;</a:t>
            </a:r>
          </a:p>
          <a:p>
            <a:r>
              <a:rPr lang="en-US" sz="1000" dirty="0"/>
              <a:t>		&lt;/div&gt;</a:t>
            </a:r>
          </a:p>
          <a:p>
            <a:r>
              <a:rPr lang="en-US" sz="1000" dirty="0"/>
              <a:t>		&lt;div class="box"&gt;</a:t>
            </a:r>
          </a:p>
          <a:p>
            <a:r>
              <a:rPr lang="en-US" sz="1000" dirty="0"/>
              <a:t>		    &lt;a </a:t>
            </a:r>
            <a:r>
              <a:rPr lang="en-US" sz="1000" dirty="0" err="1"/>
              <a:t>href</a:t>
            </a:r>
            <a:r>
              <a:rPr lang="en-US" sz="1000" dirty="0"/>
              <a:t>="https://www.tinkercad.com/"&gt;</a:t>
            </a:r>
          </a:p>
          <a:p>
            <a:r>
              <a:rPr lang="en-US" sz="1000" dirty="0"/>
              <a:t>		        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="tinker cad.png"&gt;</a:t>
            </a:r>
          </a:p>
          <a:p>
            <a:r>
              <a:rPr lang="en-US" sz="1000" dirty="0"/>
              <a:t>			&lt;/a&gt;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	&lt;b&gt;Tinker Cad&lt;/b&gt;&lt;/div&gt;</a:t>
            </a:r>
          </a:p>
          <a:p>
            <a:r>
              <a:rPr lang="en-US" sz="1000" dirty="0"/>
              <a:t>		&lt;/div&gt;	</a:t>
            </a:r>
          </a:p>
        </p:txBody>
      </p:sp>
    </p:spTree>
    <p:extLst>
      <p:ext uri="{BB962C8B-B14F-4D97-AF65-F5344CB8AC3E}">
        <p14:creationId xmlns:p14="http://schemas.microsoft.com/office/powerpoint/2010/main" val="14122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9258" y="1166345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&lt;div class="box"&gt;</a:t>
            </a:r>
          </a:p>
          <a:p>
            <a:r>
              <a:rPr lang="en-US" sz="1000" dirty="0"/>
              <a:t>		    &lt;a </a:t>
            </a:r>
            <a:r>
              <a:rPr lang="en-US" sz="1000" dirty="0" err="1"/>
              <a:t>href</a:t>
            </a:r>
            <a:r>
              <a:rPr lang="en-US" sz="1000" dirty="0"/>
              <a:t>="https://www.w3schools.com/"&gt;</a:t>
            </a:r>
          </a:p>
          <a:p>
            <a:r>
              <a:rPr lang="en-US" sz="1000" dirty="0"/>
              <a:t>		        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="pic3.jpg"&gt;</a:t>
            </a:r>
          </a:p>
          <a:p>
            <a:r>
              <a:rPr lang="en-US" sz="1000" dirty="0"/>
              <a:t>			&lt;/a&gt;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	&lt;b&gt;W3 Schools&lt;/b&gt;&lt;/div&gt;</a:t>
            </a:r>
          </a:p>
          <a:p>
            <a:r>
              <a:rPr lang="en-US" sz="1000" dirty="0"/>
              <a:t>		&lt;/div&gt;	</a:t>
            </a:r>
          </a:p>
          <a:p>
            <a:r>
              <a:rPr lang="en-US" sz="1000" dirty="0"/>
              <a:t>		&lt;div class="box"&gt;</a:t>
            </a:r>
          </a:p>
          <a:p>
            <a:r>
              <a:rPr lang="en-US" sz="1000" dirty="0"/>
              <a:t>		    &lt;a </a:t>
            </a:r>
            <a:r>
              <a:rPr lang="en-US" sz="1000" dirty="0" err="1"/>
              <a:t>href</a:t>
            </a:r>
            <a:r>
              <a:rPr lang="en-US" sz="1000" dirty="0"/>
              <a:t>="https://www.nielit.com/"&gt;</a:t>
            </a:r>
          </a:p>
          <a:p>
            <a:r>
              <a:rPr lang="en-US" sz="1000" dirty="0"/>
              <a:t>		        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="nielit.png" height="90%"&gt;</a:t>
            </a:r>
          </a:p>
          <a:p>
            <a:r>
              <a:rPr lang="en-US" sz="1000" dirty="0"/>
              <a:t>			&lt;/a&gt;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	&lt;b&gt;</a:t>
            </a:r>
            <a:r>
              <a:rPr lang="en-US" sz="1000" dirty="0" err="1"/>
              <a:t>Nielit</a:t>
            </a:r>
            <a:r>
              <a:rPr lang="en-US" sz="1000" dirty="0"/>
              <a:t>&lt;/b&gt;&lt;/div&gt;</a:t>
            </a:r>
          </a:p>
          <a:p>
            <a:r>
              <a:rPr lang="en-US" sz="1000" dirty="0"/>
              <a:t>		&lt;/div&gt;	</a:t>
            </a:r>
          </a:p>
          <a:p>
            <a:r>
              <a:rPr lang="en-US" sz="1000" dirty="0"/>
              <a:t>		&lt;div class="box"&gt;</a:t>
            </a:r>
          </a:p>
          <a:p>
            <a:r>
              <a:rPr lang="en-US" sz="1000" dirty="0"/>
              <a:t>		    &lt;a </a:t>
            </a:r>
            <a:r>
              <a:rPr lang="en-US" sz="1000" dirty="0" err="1"/>
              <a:t>href</a:t>
            </a:r>
            <a:r>
              <a:rPr lang="en-US" sz="1000" dirty="0"/>
              <a:t>="https://www.youtube.com/@NewIdeasyt"&gt;</a:t>
            </a:r>
          </a:p>
          <a:p>
            <a:r>
              <a:rPr lang="en-US" sz="1000" dirty="0"/>
              <a:t>		        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="pic5.jpg"&gt;</a:t>
            </a:r>
          </a:p>
          <a:p>
            <a:r>
              <a:rPr lang="en-US" sz="1000" dirty="0"/>
              <a:t>			&lt;/a&gt;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	&lt;b&gt;New Ideas </a:t>
            </a:r>
            <a:r>
              <a:rPr lang="en-US" sz="1000" dirty="0" err="1"/>
              <a:t>Yt</a:t>
            </a:r>
            <a:r>
              <a:rPr lang="en-US" sz="1000" dirty="0"/>
              <a:t>&lt;/b&gt;&lt;/div&gt;</a:t>
            </a:r>
          </a:p>
          <a:p>
            <a:r>
              <a:rPr lang="en-US" sz="1000" dirty="0"/>
              <a:t>		&lt;/div&gt;	</a:t>
            </a:r>
          </a:p>
          <a:p>
            <a:r>
              <a:rPr lang="en-US" sz="1000" dirty="0"/>
              <a:t>		&lt;div class="box"&gt;</a:t>
            </a:r>
          </a:p>
          <a:p>
            <a:r>
              <a:rPr lang="en-US" sz="1000" dirty="0"/>
              <a:t>		    &lt;a </a:t>
            </a:r>
            <a:r>
              <a:rPr lang="en-US" sz="1000" dirty="0" err="1"/>
              <a:t>href</a:t>
            </a:r>
            <a:r>
              <a:rPr lang="en-US" sz="1000" dirty="0"/>
              <a:t>="https://www.libreoffice.com/"&gt;</a:t>
            </a:r>
          </a:p>
          <a:p>
            <a:r>
              <a:rPr lang="en-US" sz="1000" dirty="0"/>
              <a:t>		        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</a:t>
            </a:r>
            <a:r>
              <a:rPr lang="en-US" sz="1000" dirty="0" err="1"/>
              <a:t>libre</a:t>
            </a:r>
            <a:r>
              <a:rPr lang="en-US" sz="1000" dirty="0"/>
              <a:t> office.png" height="90%"&gt;</a:t>
            </a:r>
          </a:p>
          <a:p>
            <a:r>
              <a:rPr lang="en-US" sz="1000" dirty="0"/>
              <a:t>			&lt;/a&gt;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	&lt;b&gt;</a:t>
            </a:r>
            <a:r>
              <a:rPr lang="en-US" sz="1000" dirty="0" err="1"/>
              <a:t>Libre</a:t>
            </a:r>
            <a:r>
              <a:rPr lang="en-US" sz="1000" dirty="0"/>
              <a:t> Office&lt;/b&gt;</a:t>
            </a:r>
          </a:p>
          <a:p>
            <a:r>
              <a:rPr lang="en-US" sz="1000" dirty="0"/>
              <a:t>		&lt;/div&gt;</a:t>
            </a:r>
          </a:p>
          <a:p>
            <a:r>
              <a:rPr lang="en-US" sz="1000" dirty="0"/>
              <a:t>	&lt;/div&gt;</a:t>
            </a:r>
          </a:p>
          <a:p>
            <a:r>
              <a:rPr lang="en-US" sz="1000" dirty="0"/>
              <a:t>	&lt;/main&gt;</a:t>
            </a:r>
          </a:p>
        </p:txBody>
      </p:sp>
    </p:spTree>
    <p:extLst>
      <p:ext uri="{BB962C8B-B14F-4D97-AF65-F5344CB8AC3E}">
        <p14:creationId xmlns:p14="http://schemas.microsoft.com/office/powerpoint/2010/main" val="16460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2057" y="2083590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&lt;footer&gt;</a:t>
            </a:r>
          </a:p>
          <a:p>
            <a:r>
              <a:rPr lang="en-US" sz="1000" dirty="0"/>
              <a:t>	&lt;p&gt;&amp;copy; 2024 My Portfolio&lt;/p&gt;</a:t>
            </a:r>
          </a:p>
          <a:p>
            <a:r>
              <a:rPr lang="en-US" sz="1000" dirty="0"/>
              <a:t>	&lt;div class="social-links"&gt;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="https://www.facebook.com/yourprofile"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facebook</a:t>
            </a:r>
            <a:r>
              <a:rPr lang="en-US" sz="1000" dirty="0"/>
              <a:t>"&gt;&lt;/li&gt;Facebook&lt;/a&gt;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="https://www.instagram.com/yourprofile"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instagram</a:t>
            </a:r>
            <a:r>
              <a:rPr lang="en-US" sz="1000" dirty="0"/>
              <a:t>"&gt;&lt;/li&gt;Instagram&lt;/a&gt;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="mailto:youremail@example.com"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fa-envelope"&gt;&lt;/li&gt;Email&lt;/a&gt;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="https://www.linkedin.com/in/yourprofile"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linkedin</a:t>
            </a:r>
            <a:r>
              <a:rPr lang="en-US" sz="1000" dirty="0"/>
              <a:t>"&gt;&lt;/li&gt;LinkedIn&lt;/a&gt;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="https://www.twitter.com/yourprofile"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fa-twitter"&gt;&lt;/li&gt;Twitter&lt;/a&gt;</a:t>
            </a:r>
          </a:p>
          <a:p>
            <a:r>
              <a:rPr lang="en-US" sz="1000" dirty="0"/>
              <a:t>	&lt;/div&gt;</a:t>
            </a:r>
          </a:p>
          <a:p>
            <a:r>
              <a:rPr lang="en-US" sz="1000" dirty="0"/>
              <a:t>	&lt;/footer&gt;</a:t>
            </a:r>
          </a:p>
          <a:p>
            <a:r>
              <a:rPr lang="en-US" sz="1000" dirty="0"/>
              <a:t>&lt;/body&gt;</a:t>
            </a:r>
          </a:p>
          <a:p>
            <a:r>
              <a:rPr lang="en-US" sz="1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667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" t="9886" r="2072" b="51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94" y="481874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Project Completion Certificate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214" y="1802674"/>
            <a:ext cx="86345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to certify that the project work done by </a:t>
            </a:r>
            <a:r>
              <a:rPr lang="en-US" sz="2000" b="1" u="sng" dirty="0" smtClean="0"/>
              <a:t>Mr. Manu </a:t>
            </a:r>
            <a:r>
              <a:rPr lang="en-US" sz="2000" b="1" u="sng" dirty="0" err="1" smtClean="0"/>
              <a:t>Deshwal</a:t>
            </a:r>
            <a:r>
              <a:rPr lang="en-US" sz="2000" dirty="0" smtClean="0"/>
              <a:t>(NIELIT Registration No.1608635) in partial fulfillment of DOEACC ‘O’ level(IT) Examination at </a:t>
            </a:r>
            <a:r>
              <a:rPr lang="en-US" sz="2000" b="1" u="sng" dirty="0" smtClean="0"/>
              <a:t>THE PROFESSIONALS(AUTHORISED BY TALLY INDIA PVT. LTD.),MEERUT </a:t>
            </a:r>
            <a:r>
              <a:rPr lang="en-US" sz="2000" dirty="0" smtClean="0"/>
              <a:t>has been found satisfactory. This report has not been submitted for any other examination and does not form part of any other course undergone by the candidate.</a:t>
            </a:r>
          </a:p>
          <a:p>
            <a:endParaRPr lang="en-US" sz="2000" b="1" u="sng" dirty="0"/>
          </a:p>
          <a:p>
            <a:endParaRPr lang="en-US" sz="2000" b="1" u="sng" dirty="0" smtClean="0"/>
          </a:p>
          <a:p>
            <a:r>
              <a:rPr lang="en-US" sz="2000" b="1" u="sng" dirty="0" smtClean="0"/>
              <a:t>Name: </a:t>
            </a:r>
            <a:r>
              <a:rPr lang="en-US" sz="2000" dirty="0" smtClean="0"/>
              <a:t>Neeta </a:t>
            </a:r>
            <a:r>
              <a:rPr lang="en-US" sz="2000" dirty="0" err="1" smtClean="0"/>
              <a:t>Chamoli</a:t>
            </a:r>
            <a:endParaRPr lang="en-US" sz="2000" b="1" u="sng" dirty="0" smtClean="0"/>
          </a:p>
          <a:p>
            <a:r>
              <a:rPr lang="en-US" sz="2000" b="1" u="sng" dirty="0" smtClean="0"/>
              <a:t>Organization Name: </a:t>
            </a:r>
            <a:r>
              <a:rPr lang="en-US" sz="2000" dirty="0" smtClean="0"/>
              <a:t>Accr-01751-The Professionals(Authorized By Tally India Pvt. Ltd.)</a:t>
            </a:r>
            <a:endParaRPr lang="en-US" sz="2000" b="1" u="sng" dirty="0" smtClean="0"/>
          </a:p>
          <a:p>
            <a:r>
              <a:rPr lang="en-US" sz="2000" b="1" u="sng" dirty="0" smtClean="0"/>
              <a:t>Address: </a:t>
            </a:r>
            <a:r>
              <a:rPr lang="en-US" sz="2000" dirty="0" err="1" smtClean="0"/>
              <a:t>Meerut,Uttar</a:t>
            </a:r>
            <a:r>
              <a:rPr lang="en-US" sz="2000" dirty="0" smtClean="0"/>
              <a:t> Pradesh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40327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4" y="2057400"/>
            <a:ext cx="8596668" cy="3365500"/>
          </a:xfrm>
        </p:spPr>
        <p:txBody>
          <a:bodyPr>
            <a:noAutofit/>
          </a:bodyPr>
          <a:lstStyle/>
          <a:p>
            <a:pPr algn="ctr"/>
            <a:r>
              <a:rPr lang="en-US" sz="7200" i="1" dirty="0" smtClean="0">
                <a:solidFill>
                  <a:srgbClr val="0070C0"/>
                </a:solidFill>
              </a:rPr>
              <a:t>RESUME PAGE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CODE AND IMAGE</a:t>
            </a: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7188" y="123936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&lt;!DOCTYPE html&gt;</a:t>
            </a:r>
          </a:p>
          <a:p>
            <a:r>
              <a:rPr lang="en-US" sz="1000" dirty="0"/>
              <a:t>&lt;html </a:t>
            </a:r>
            <a:r>
              <a:rPr lang="en-US" sz="1000" dirty="0" err="1"/>
              <a:t>lang</a:t>
            </a:r>
            <a:r>
              <a:rPr lang="en-US" sz="1000" dirty="0"/>
              <a:t>="</a:t>
            </a:r>
            <a:r>
              <a:rPr lang="en-US" sz="1000" dirty="0" err="1"/>
              <a:t>en</a:t>
            </a:r>
            <a:r>
              <a:rPr lang="en-US" sz="1000" dirty="0"/>
              <a:t>"&gt;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    &lt;meta charset="UTF-8"&gt;</a:t>
            </a:r>
          </a:p>
          <a:p>
            <a:r>
              <a:rPr lang="en-US" sz="1000" dirty="0"/>
              <a:t>	&lt;meta name="viewport" content="width=device-</a:t>
            </a:r>
            <a:r>
              <a:rPr lang="en-US" sz="1000" dirty="0" err="1"/>
              <a:t>width,initial</a:t>
            </a:r>
            <a:r>
              <a:rPr lang="en-US" sz="1000" dirty="0"/>
              <a:t>-scale=1.0"&gt;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="CSS code.css"&gt;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</a:t>
            </a:r>
          </a:p>
          <a:p>
            <a:r>
              <a:rPr lang="en-US" sz="1000" dirty="0"/>
              <a:t>	"https://cdnjs.cloudflare.com/ajax/libs/font-awesome/6.0.0-beta3/</a:t>
            </a:r>
            <a:r>
              <a:rPr lang="en-US" sz="1000" dirty="0" err="1"/>
              <a:t>css</a:t>
            </a:r>
            <a:r>
              <a:rPr lang="en-US" sz="1000" dirty="0"/>
              <a:t>/all.min.css"&gt;</a:t>
            </a:r>
          </a:p>
          <a:p>
            <a:r>
              <a:rPr lang="en-US" sz="1000" dirty="0"/>
              <a:t>	&lt;script </a:t>
            </a:r>
            <a:r>
              <a:rPr lang="en-US" sz="1000" dirty="0" err="1"/>
              <a:t>src</a:t>
            </a:r>
            <a:r>
              <a:rPr lang="en-US" sz="1000" dirty="0"/>
              <a:t>="function.js" defer&gt;&lt;/script&gt;</a:t>
            </a:r>
          </a:p>
          <a:p>
            <a:r>
              <a:rPr lang="en-US" sz="1000" dirty="0"/>
              <a:t>	&lt;title&gt;Resume - My Portfolio&lt;/title&gt;</a:t>
            </a:r>
          </a:p>
          <a:p>
            <a:r>
              <a:rPr lang="en-US" sz="1000" dirty="0"/>
              <a:t>&lt;/head&gt;</a:t>
            </a:r>
          </a:p>
          <a:p>
            <a:r>
              <a:rPr lang="en-US" sz="1000" dirty="0"/>
              <a:t>&lt;body </a:t>
            </a:r>
            <a:r>
              <a:rPr lang="en-US" sz="1000" dirty="0" err="1"/>
              <a:t>bgcolor</a:t>
            </a:r>
            <a:r>
              <a:rPr lang="en-US" sz="1000" dirty="0"/>
              <a:t>="</a:t>
            </a:r>
            <a:r>
              <a:rPr lang="en-US" sz="1000" dirty="0" err="1"/>
              <a:t>fdddaa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&lt;header&gt;</a:t>
            </a:r>
          </a:p>
          <a:p>
            <a:r>
              <a:rPr lang="en-US" sz="1000" dirty="0"/>
              <a:t>	    &lt;h1&gt;My Resume&lt;/h1&gt;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    &lt;li&gt;&lt;a </a:t>
            </a:r>
            <a:r>
              <a:rPr lang="en-US" sz="1000" dirty="0" err="1"/>
              <a:t>href</a:t>
            </a:r>
            <a:r>
              <a:rPr lang="en-US" sz="1000" dirty="0"/>
              <a:t>="index.html"&gt;Home&lt;/a&gt;&lt;/li&gt;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="about.html"&gt;About&lt;/a&gt;&lt;/li&gt;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="projects.html"&gt;Projects&lt;/a&gt;&lt;/li&gt;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="contact.html"&gt;Contact&lt;/a&gt;&lt;/li&gt;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="blog.html"&gt;Blog&lt;/a&gt;&lt;/li&gt;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="resume.html"&gt;Resume&lt;/a&gt;&lt;/li&gt;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="gallery.html"&gt;Gallery&lt;/a&gt;&lt;/li&gt;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="skills.html"&gt;Skills&lt;/a&gt;&lt;/li&gt;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="faq.html"&gt;FAQ&lt;/a&gt;&lt;/li&gt;</a:t>
            </a:r>
          </a:p>
          <a:p>
            <a:r>
              <a:rPr lang="en-US" sz="1000" dirty="0"/>
              <a:t>			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&lt;/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4076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0880" y="155823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&lt;main&gt;</a:t>
            </a:r>
          </a:p>
          <a:p>
            <a:r>
              <a:rPr lang="en-US" sz="1000" dirty="0"/>
              <a:t>	    &lt;h2&gt;Download My Resume&lt;/h2&gt;</a:t>
            </a:r>
          </a:p>
          <a:p>
            <a:r>
              <a:rPr lang="en-US" sz="1000" dirty="0"/>
              <a:t>		&lt;a </a:t>
            </a:r>
            <a:r>
              <a:rPr lang="en-US" sz="1000" dirty="0" err="1"/>
              <a:t>href</a:t>
            </a:r>
            <a:r>
              <a:rPr lang="en-US" sz="1000" dirty="0"/>
              <a:t>="Manu_Resume.pdf" download&gt;Download PDF&lt;/a&gt;</a:t>
            </a:r>
          </a:p>
          <a:p>
            <a:r>
              <a:rPr lang="en-US" sz="1000" dirty="0"/>
              <a:t>		&lt;p&gt;Here is a brief summary of my qualifications and experience.&lt;/p&gt;</a:t>
            </a:r>
          </a:p>
          <a:p>
            <a:r>
              <a:rPr lang="en-US" sz="1000" dirty="0"/>
              <a:t>	&lt;/main&gt;</a:t>
            </a:r>
          </a:p>
          <a:p>
            <a:r>
              <a:rPr lang="en-US" sz="1000" dirty="0"/>
              <a:t>	&lt;footer&gt;</a:t>
            </a:r>
          </a:p>
          <a:p>
            <a:r>
              <a:rPr lang="en-US" sz="1000" dirty="0"/>
              <a:t>	&lt;p&gt;&amp;copy; 2024 My Portfolio&lt;/p&gt;</a:t>
            </a:r>
          </a:p>
          <a:p>
            <a:r>
              <a:rPr lang="en-US" sz="1000" dirty="0"/>
              <a:t>	&lt;div class="social-links"&gt;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="https://www.facebook.com/yourprofile"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facebook</a:t>
            </a:r>
            <a:r>
              <a:rPr lang="en-US" sz="1000" dirty="0"/>
              <a:t>"&gt;&lt;/li&gt;Facebook&lt;/a&gt;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="https://www.instagram.com/yourprofile"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instagram</a:t>
            </a:r>
            <a:r>
              <a:rPr lang="en-US" sz="1000" dirty="0"/>
              <a:t>"&gt;&lt;/li&gt;Instagram&lt;/a&gt;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="mailto:youremail@example.com"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fa-envelope"&gt;&lt;/li&gt;Email&lt;/a&gt;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="https://www.linkedin.com/in/yourprofile"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linkedin</a:t>
            </a:r>
            <a:r>
              <a:rPr lang="en-US" sz="1000" dirty="0"/>
              <a:t>"&gt;&lt;/li&gt;LinkedIn&lt;/a&gt;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="https://www.twitter.com/yourprofile"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fa-twitter"&gt;&lt;/li&gt;Twitter&lt;/a&gt;</a:t>
            </a:r>
          </a:p>
          <a:p>
            <a:r>
              <a:rPr lang="en-US" sz="1000" dirty="0"/>
              <a:t>	&lt;/div&gt;</a:t>
            </a:r>
          </a:p>
          <a:p>
            <a:r>
              <a:rPr lang="en-US" sz="1000" dirty="0"/>
              <a:t>	&lt;/footer&gt;</a:t>
            </a:r>
          </a:p>
          <a:p>
            <a:r>
              <a:rPr lang="en-US" sz="1000" dirty="0"/>
              <a:t>&lt;/body&gt;</a:t>
            </a:r>
          </a:p>
          <a:p>
            <a:r>
              <a:rPr lang="en-US" sz="1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98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t="12786" r="1536" b="27593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4" y="2057400"/>
            <a:ext cx="8596668" cy="3365500"/>
          </a:xfrm>
        </p:spPr>
        <p:txBody>
          <a:bodyPr>
            <a:noAutofit/>
          </a:bodyPr>
          <a:lstStyle/>
          <a:p>
            <a:pPr algn="ctr"/>
            <a:r>
              <a:rPr lang="en-US" sz="7200" i="1" dirty="0" smtClean="0">
                <a:solidFill>
                  <a:srgbClr val="0070C0"/>
                </a:solidFill>
              </a:rPr>
              <a:t>GALLERY PAGE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CODE AND IMAGE</a:t>
            </a: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263" y="449578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&lt;!DOCTYPE html&gt;</a:t>
            </a:r>
          </a:p>
          <a:p>
            <a:r>
              <a:rPr lang="en-US" sz="1000" dirty="0"/>
              <a:t>&lt;html </a:t>
            </a:r>
            <a:r>
              <a:rPr lang="en-US" sz="1000" dirty="0" err="1"/>
              <a:t>lang</a:t>
            </a:r>
            <a:r>
              <a:rPr lang="en-US" sz="1000" dirty="0"/>
              <a:t>="</a:t>
            </a:r>
            <a:r>
              <a:rPr lang="en-US" sz="1000" dirty="0" err="1"/>
              <a:t>en</a:t>
            </a:r>
            <a:r>
              <a:rPr lang="en-US" sz="1000" dirty="0"/>
              <a:t>"&gt;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    &lt;meta charset="UTF-8"&gt;</a:t>
            </a:r>
          </a:p>
          <a:p>
            <a:r>
              <a:rPr lang="en-US" sz="1000" dirty="0"/>
              <a:t>	&lt;meta name="viewport" content="width=device-width, initial-scale=1.0"&gt;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="CSS code.css"&gt;</a:t>
            </a:r>
          </a:p>
          <a:p>
            <a:r>
              <a:rPr lang="en-US" sz="1000" dirty="0"/>
              <a:t>	&lt;style&gt;</a:t>
            </a:r>
          </a:p>
          <a:p>
            <a:r>
              <a:rPr lang="en-US" sz="1000" dirty="0"/>
              <a:t>	    .gallery</a:t>
            </a:r>
          </a:p>
          <a:p>
            <a:r>
              <a:rPr lang="en-US" sz="1000" dirty="0"/>
              <a:t>		{</a:t>
            </a:r>
          </a:p>
          <a:p>
            <a:r>
              <a:rPr lang="en-US" sz="1000" dirty="0"/>
              <a:t>		 width:90%;</a:t>
            </a:r>
          </a:p>
          <a:p>
            <a:r>
              <a:rPr lang="en-US" sz="1000" dirty="0"/>
              <a:t>		 padding:20px;</a:t>
            </a:r>
          </a:p>
          <a:p>
            <a:r>
              <a:rPr lang="en-US" sz="1000" dirty="0"/>
              <a:t>		 margin:100px auto;</a:t>
            </a:r>
          </a:p>
          <a:p>
            <a:r>
              <a:rPr lang="en-US" sz="1000" dirty="0"/>
              <a:t>		 </a:t>
            </a:r>
            <a:r>
              <a:rPr lang="en-US" sz="1000" dirty="0" err="1"/>
              <a:t>display:flex</a:t>
            </a:r>
            <a:r>
              <a:rPr lang="en-US" sz="1000" dirty="0"/>
              <a:t>;</a:t>
            </a:r>
          </a:p>
          <a:p>
            <a:r>
              <a:rPr lang="en-US" sz="1000" dirty="0"/>
              <a:t>		 </a:t>
            </a:r>
            <a:r>
              <a:rPr lang="en-US" sz="1000" dirty="0" err="1"/>
              <a:t>flex-direction:row</a:t>
            </a:r>
            <a:r>
              <a:rPr lang="en-US" sz="1000" dirty="0"/>
              <a:t>;</a:t>
            </a:r>
          </a:p>
          <a:p>
            <a:r>
              <a:rPr lang="en-US" sz="1000" dirty="0"/>
              <a:t>		 </a:t>
            </a:r>
            <a:r>
              <a:rPr lang="en-US" sz="1000" dirty="0" err="1"/>
              <a:t>justify-content:center</a:t>
            </a:r>
            <a:r>
              <a:rPr lang="en-US" sz="1000" dirty="0"/>
              <a:t>;</a:t>
            </a:r>
          </a:p>
          <a:p>
            <a:r>
              <a:rPr lang="en-US" sz="1000" dirty="0"/>
              <a:t>		}</a:t>
            </a:r>
          </a:p>
          <a:p>
            <a:r>
              <a:rPr lang="en-US" sz="1000" dirty="0"/>
              <a:t>		.box</a:t>
            </a:r>
          </a:p>
          <a:p>
            <a:r>
              <a:rPr lang="en-US" sz="1000" dirty="0"/>
              <a:t>		{</a:t>
            </a:r>
          </a:p>
          <a:p>
            <a:r>
              <a:rPr lang="en-US" sz="1000" dirty="0"/>
              <a:t>		 width:250px;</a:t>
            </a:r>
          </a:p>
          <a:p>
            <a:r>
              <a:rPr lang="en-US" sz="1000" dirty="0"/>
              <a:t>		 margin:0 10px;</a:t>
            </a:r>
          </a:p>
          <a:p>
            <a:r>
              <a:rPr lang="en-US" sz="1000" dirty="0"/>
              <a:t>		 </a:t>
            </a:r>
          </a:p>
          <a:p>
            <a:r>
              <a:rPr lang="en-US" sz="1000" dirty="0"/>
              <a:t>		 transition:1s;</a:t>
            </a:r>
          </a:p>
          <a:p>
            <a:r>
              <a:rPr lang="en-US" sz="1000" dirty="0"/>
              <a:t>		}</a:t>
            </a:r>
          </a:p>
          <a:p>
            <a:r>
              <a:rPr lang="en-US" sz="1000" dirty="0"/>
              <a:t>		.box </a:t>
            </a:r>
            <a:r>
              <a:rPr lang="en-US" sz="1000" dirty="0" err="1"/>
              <a:t>img</a:t>
            </a:r>
            <a:endParaRPr lang="en-US" sz="1000" dirty="0"/>
          </a:p>
          <a:p>
            <a:r>
              <a:rPr lang="en-US" sz="1000" dirty="0"/>
              <a:t>		{</a:t>
            </a:r>
          </a:p>
          <a:p>
            <a:r>
              <a:rPr lang="en-US" sz="1000" dirty="0"/>
              <a:t>		 </a:t>
            </a:r>
            <a:r>
              <a:rPr lang="en-US" sz="1000" dirty="0" err="1"/>
              <a:t>display:block</a:t>
            </a:r>
            <a:r>
              <a:rPr lang="en-US" sz="1000" dirty="0"/>
              <a:t>;</a:t>
            </a:r>
          </a:p>
          <a:p>
            <a:r>
              <a:rPr lang="en-US" sz="1000" dirty="0"/>
              <a:t>		 width:100%;</a:t>
            </a:r>
          </a:p>
          <a:p>
            <a:r>
              <a:rPr lang="en-US" sz="1000" dirty="0"/>
              <a:t>		 border-radius:10px 0px 10px 0;</a:t>
            </a:r>
          </a:p>
          <a:p>
            <a:r>
              <a:rPr lang="en-US" sz="1000" dirty="0"/>
              <a:t>		}</a:t>
            </a:r>
          </a:p>
          <a:p>
            <a:r>
              <a:rPr lang="en-US" sz="1000" dirty="0"/>
              <a:t>		.</a:t>
            </a:r>
            <a:r>
              <a:rPr lang="en-US" sz="1000" dirty="0" err="1"/>
              <a:t>box:hover</a:t>
            </a:r>
            <a:endParaRPr lang="en-US" sz="1000" dirty="0"/>
          </a:p>
          <a:p>
            <a:r>
              <a:rPr lang="en-US" sz="1000" dirty="0"/>
              <a:t>		{</a:t>
            </a:r>
          </a:p>
          <a:p>
            <a:r>
              <a:rPr lang="en-US" sz="1000" dirty="0"/>
              <a:t>		 </a:t>
            </a:r>
            <a:r>
              <a:rPr lang="en-US" sz="1000" dirty="0" err="1"/>
              <a:t>transform:scale</a:t>
            </a:r>
            <a:r>
              <a:rPr lang="en-US" sz="1000" dirty="0"/>
              <a:t>(1.3);</a:t>
            </a:r>
          </a:p>
          <a:p>
            <a:r>
              <a:rPr lang="en-US" sz="1000" dirty="0"/>
              <a:t>		 z-index:2;</a:t>
            </a:r>
          </a:p>
          <a:p>
            <a:r>
              <a:rPr lang="en-US" sz="1000" dirty="0"/>
              <a:t>		}</a:t>
            </a:r>
          </a:p>
          <a:p>
            <a:r>
              <a:rPr lang="en-US" sz="1000" dirty="0"/>
              <a:t>	&lt;/style&gt;</a:t>
            </a:r>
          </a:p>
          <a:p>
            <a:r>
              <a:rPr lang="en-US" sz="1000" dirty="0"/>
              <a:t>	&lt;script </a:t>
            </a:r>
            <a:r>
              <a:rPr lang="en-US" sz="1000" dirty="0" err="1"/>
              <a:t>src</a:t>
            </a:r>
            <a:r>
              <a:rPr lang="en-US" sz="1000" dirty="0"/>
              <a:t>="function.js" defer&gt;</a:t>
            </a:r>
          </a:p>
          <a:p>
            <a:r>
              <a:rPr lang="en-US" sz="1000" dirty="0"/>
              <a:t>	&lt;/script&gt;</a:t>
            </a:r>
          </a:p>
          <a:p>
            <a:r>
              <a:rPr lang="en-US" sz="1000" dirty="0"/>
              <a:t>	&lt;title&gt;Gallery - My Portfolio&lt;/title&gt;</a:t>
            </a:r>
          </a:p>
          <a:p>
            <a:r>
              <a:rPr lang="en-US" sz="10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6152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89194" y="933316"/>
            <a:ext cx="6096000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&lt;body </a:t>
            </a:r>
            <a:r>
              <a:rPr lang="en-US" sz="1000" dirty="0" err="1"/>
              <a:t>bgcolor</a:t>
            </a:r>
            <a:r>
              <a:rPr lang="en-US" sz="1000" dirty="0"/>
              <a:t>="</a:t>
            </a:r>
            <a:r>
              <a:rPr lang="en-US" sz="1000" dirty="0" err="1"/>
              <a:t>fdddaa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&lt;header&gt;</a:t>
            </a:r>
          </a:p>
          <a:p>
            <a:r>
              <a:rPr lang="en-US" sz="1000" dirty="0"/>
              <a:t>	    &lt;h1&gt;Gallery&lt;/h1&gt;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    &lt;li&gt;&lt;a </a:t>
            </a:r>
            <a:r>
              <a:rPr lang="en-US" sz="1000" dirty="0" err="1"/>
              <a:t>href</a:t>
            </a:r>
            <a:r>
              <a:rPr lang="en-US" sz="1000" dirty="0"/>
              <a:t>="index.html"&gt;Home&lt;/a&gt;&lt;/li&gt;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="about.html"&gt;About&lt;/a&gt;&lt;/li&gt;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="projects.html"&gt;Projects&lt;/a&gt;&lt;/li&gt;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="contact.html"&gt;Contact&lt;/a&gt;&lt;/li&gt;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="blog.html"&gt;Blog&lt;/a&gt;&lt;/li&gt;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="resume.html"&gt;Resume&lt;/a&gt;&lt;/li&gt;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="gallery.html"&gt;Gallery&lt;/a&gt;&lt;/li&gt;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="skills.html"&gt;Skills&lt;/a&gt;&lt;/li&gt;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="faq.html"&gt;FAQ&lt;/a&gt;&lt;/li&gt;</a:t>
            </a:r>
          </a:p>
          <a:p>
            <a:r>
              <a:rPr lang="en-US" sz="1000" dirty="0"/>
              <a:t>			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&lt;/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&lt;/header&gt;</a:t>
            </a:r>
          </a:p>
          <a:p>
            <a:r>
              <a:rPr lang="en-US" sz="1000" dirty="0"/>
              <a:t>	&lt;main&gt;</a:t>
            </a:r>
          </a:p>
          <a:p>
            <a:r>
              <a:rPr lang="en-US" sz="1000" dirty="0"/>
              <a:t>	    &lt;h2 align="center"&gt;Image Gallery&lt;/h2&gt;</a:t>
            </a:r>
          </a:p>
          <a:p>
            <a:r>
              <a:rPr lang="en-US" sz="1000" dirty="0"/>
              <a:t>		&lt;p align="center"&gt;Photos of my work and projects:&lt;/p&gt;</a:t>
            </a:r>
          </a:p>
          <a:p>
            <a:r>
              <a:rPr lang="en-US" sz="1000" dirty="0"/>
              <a:t>		&lt;div class="gallery"&gt;</a:t>
            </a:r>
          </a:p>
          <a:p>
            <a:r>
              <a:rPr lang="en-US" sz="1000" dirty="0"/>
              <a:t>		&lt;div class="box"&gt;</a:t>
            </a:r>
          </a:p>
          <a:p>
            <a:r>
              <a:rPr lang="en-US" sz="1000" dirty="0"/>
              <a:t>			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="gallery img1.jpg" height="80%"&gt;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	    Coaching Events&lt;/div&gt;</a:t>
            </a:r>
          </a:p>
          <a:p>
            <a:r>
              <a:rPr lang="en-US" sz="1000" dirty="0"/>
              <a:t>		&lt;/div&gt;</a:t>
            </a:r>
          </a:p>
          <a:p>
            <a:r>
              <a:rPr lang="en-US" sz="1000" dirty="0"/>
              <a:t>	    &lt;div class="box"&gt;</a:t>
            </a:r>
          </a:p>
          <a:p>
            <a:r>
              <a:rPr lang="en-US" sz="1000" dirty="0"/>
              <a:t>			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="gallery img6.jpg" height="80%"&gt;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        My Computer&lt;/div&gt;</a:t>
            </a:r>
          </a:p>
          <a:p>
            <a:r>
              <a:rPr lang="en-US" sz="1000" dirty="0"/>
              <a:t>		&lt;/div&gt;</a:t>
            </a:r>
          </a:p>
        </p:txBody>
      </p:sp>
    </p:spTree>
    <p:extLst>
      <p:ext uri="{BB962C8B-B14F-4D97-AF65-F5344CB8AC3E}">
        <p14:creationId xmlns:p14="http://schemas.microsoft.com/office/powerpoint/2010/main" val="15911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9886" y="423799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&lt;div class="box"&gt;</a:t>
            </a:r>
          </a:p>
          <a:p>
            <a:r>
              <a:rPr lang="en-US" sz="1000" dirty="0"/>
              <a:t>		    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="gallery img3.jpg" height="80%"&gt;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	    Festival Celebration&lt;/div&gt;</a:t>
            </a:r>
          </a:p>
          <a:p>
            <a:r>
              <a:rPr lang="en-US" sz="1000" dirty="0"/>
              <a:t>		&lt;/div&gt;</a:t>
            </a:r>
          </a:p>
          <a:p>
            <a:r>
              <a:rPr lang="en-US" sz="1000" dirty="0"/>
              <a:t>		&lt;div class="box"&gt;</a:t>
            </a:r>
          </a:p>
          <a:p>
            <a:r>
              <a:rPr lang="en-US" sz="1000" dirty="0"/>
              <a:t>			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="gallery img2.jpg" height="80%"&gt;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	    Classroom Party&lt;/div&gt;</a:t>
            </a:r>
          </a:p>
          <a:p>
            <a:r>
              <a:rPr lang="en-US" sz="1000" dirty="0"/>
              <a:t>		&lt;/div&gt;</a:t>
            </a:r>
          </a:p>
          <a:p>
            <a:r>
              <a:rPr lang="en-US" sz="1000" dirty="0"/>
              <a:t>		&lt;div class="box"&gt;</a:t>
            </a:r>
          </a:p>
          <a:p>
            <a:r>
              <a:rPr lang="en-US" sz="1000" dirty="0"/>
              <a:t>	        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="my lab.jpg" height="80%"&gt;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	    My Workspace in Lab&lt;/div&gt;</a:t>
            </a:r>
          </a:p>
          <a:p>
            <a:r>
              <a:rPr lang="en-US" sz="1000" dirty="0"/>
              <a:t>		&lt;/div&gt;</a:t>
            </a:r>
          </a:p>
          <a:p>
            <a:r>
              <a:rPr lang="en-US" sz="1000" dirty="0"/>
              <a:t>		&lt;div class="box"&gt;</a:t>
            </a:r>
          </a:p>
          <a:p>
            <a:r>
              <a:rPr lang="en-US" sz="1000" dirty="0"/>
              <a:t>			&lt;</a:t>
            </a:r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="tally ghar.jpg" height="80%"&gt;</a:t>
            </a:r>
          </a:p>
          <a:p>
            <a:r>
              <a:rPr lang="en-US" sz="1000" dirty="0"/>
              <a:t>			&lt;div class="image-text" align="center"&gt;</a:t>
            </a:r>
          </a:p>
          <a:p>
            <a:r>
              <a:rPr lang="en-US" sz="1000" dirty="0"/>
              <a:t>			    Coaching Events&lt;/div&gt;</a:t>
            </a:r>
          </a:p>
          <a:p>
            <a:r>
              <a:rPr lang="en-US" sz="1000" dirty="0"/>
              <a:t>			&lt;/div&gt;</a:t>
            </a:r>
          </a:p>
          <a:p>
            <a:r>
              <a:rPr lang="en-US" sz="1000" dirty="0"/>
              <a:t>		&lt;/div&gt;</a:t>
            </a:r>
          </a:p>
          <a:p>
            <a:r>
              <a:rPr lang="en-US" sz="1000" dirty="0"/>
              <a:t>	&lt;/main&gt;</a:t>
            </a:r>
          </a:p>
          <a:p>
            <a:r>
              <a:rPr lang="en-US" sz="1000" dirty="0"/>
              <a:t>	&lt;footer&gt;</a:t>
            </a:r>
          </a:p>
          <a:p>
            <a:r>
              <a:rPr lang="en-US" sz="1000" dirty="0"/>
              <a:t>	&lt;p&gt;&amp;copy; 2024 My Portfolio&lt;/p&gt;</a:t>
            </a:r>
          </a:p>
          <a:p>
            <a:r>
              <a:rPr lang="en-US" sz="1000" dirty="0"/>
              <a:t>	&lt;div class="social-links"&gt;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="https://www.facebook.com/yourprofile"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facebook</a:t>
            </a:r>
            <a:r>
              <a:rPr lang="en-US" sz="1000" dirty="0"/>
              <a:t>"&gt;&lt;/li&gt;Facebook&lt;/a&gt;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="https://www.instagram.com/yourprofile"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instagram</a:t>
            </a:r>
            <a:r>
              <a:rPr lang="en-US" sz="1000" dirty="0"/>
              <a:t>"&gt;&lt;/li&gt;Instagram&lt;/a&gt;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="mailto:youremail@example.com"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fa-envelope"&gt;&lt;/li&gt;Email&lt;/a&gt;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="https://www.linkedin.com/in/yourprofile"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linkedin</a:t>
            </a:r>
            <a:r>
              <a:rPr lang="en-US" sz="1000" dirty="0"/>
              <a:t>"&gt;&lt;/li&gt;LinkedIn&lt;/a&gt;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="https://www.twitter.com/yourprofile"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fa-twitter"&gt;&lt;/li&gt;Twitter&lt;/a&gt;</a:t>
            </a:r>
          </a:p>
          <a:p>
            <a:r>
              <a:rPr lang="en-US" sz="1000" dirty="0"/>
              <a:t>	&lt;/div&gt;</a:t>
            </a:r>
          </a:p>
          <a:p>
            <a:r>
              <a:rPr lang="en-US" sz="1000" dirty="0"/>
              <a:t>	&lt;/footer&gt;</a:t>
            </a:r>
          </a:p>
          <a:p>
            <a:r>
              <a:rPr lang="en-US" sz="1000" dirty="0"/>
              <a:t>&lt;/body&gt;</a:t>
            </a:r>
          </a:p>
          <a:p>
            <a:r>
              <a:rPr lang="en-US" sz="1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995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11723" r="2052" b="74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4" y="2057400"/>
            <a:ext cx="8596668" cy="3365500"/>
          </a:xfrm>
        </p:spPr>
        <p:txBody>
          <a:bodyPr>
            <a:noAutofit/>
          </a:bodyPr>
          <a:lstStyle/>
          <a:p>
            <a:pPr algn="ctr"/>
            <a:r>
              <a:rPr lang="en-US" sz="7200" i="1" dirty="0" smtClean="0">
                <a:solidFill>
                  <a:srgbClr val="0070C0"/>
                </a:solidFill>
              </a:rPr>
              <a:t>SKILLS PAGE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CODE AND IMAGE</a:t>
            </a: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682" y="48053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PORTFOLIO WEBSITE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071156" y="2012043"/>
            <a:ext cx="85822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Project Overview:</a:t>
            </a:r>
          </a:p>
          <a:p>
            <a:endParaRPr lang="en-US" dirty="0" smtClean="0"/>
          </a:p>
          <a:p>
            <a:r>
              <a:rPr lang="en-US" dirty="0" smtClean="0"/>
              <a:t>Welcome to my portfolio </a:t>
            </a:r>
            <a:r>
              <a:rPr lang="en-US" dirty="0" err="1" smtClean="0"/>
              <a:t>website,a</a:t>
            </a:r>
            <a:r>
              <a:rPr lang="en-US" dirty="0" smtClean="0"/>
              <a:t> showcase of my skills and </a:t>
            </a:r>
            <a:r>
              <a:rPr lang="en-US" dirty="0" err="1" smtClean="0"/>
              <a:t>projects.This</a:t>
            </a:r>
            <a:r>
              <a:rPr lang="en-US" dirty="0" smtClean="0"/>
              <a:t> site is designed to be a personal online space where you can learn about my </a:t>
            </a:r>
            <a:r>
              <a:rPr lang="en-US" dirty="0" err="1" smtClean="0"/>
              <a:t>work,skills</a:t>
            </a:r>
            <a:r>
              <a:rPr lang="en-US" dirty="0" smtClean="0"/>
              <a:t> and how to contact </a:t>
            </a:r>
            <a:r>
              <a:rPr lang="en-US" dirty="0" err="1" smtClean="0"/>
              <a:t>me.It’s</a:t>
            </a:r>
            <a:r>
              <a:rPr lang="en-US" dirty="0" smtClean="0"/>
              <a:t> built using HTML,CSS and </a:t>
            </a:r>
            <a:r>
              <a:rPr lang="en-US" dirty="0" err="1" smtClean="0"/>
              <a:t>Javascript</a:t>
            </a:r>
            <a:r>
              <a:rPr lang="en-US" dirty="0" smtClean="0"/>
              <a:t> to ensure a responsive and interactive experience.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8033" y="4637314"/>
            <a:ext cx="5603966" cy="1397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8033" y="4637314"/>
            <a:ext cx="560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Visit website from here: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91840" y="5355772"/>
            <a:ext cx="455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hlinkClick r:id="rId2"/>
              </a:rPr>
              <a:t>https://github.com/manudeshwal6/manu_project.git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5296" y="948985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&lt;!DOCTYPE html&gt;</a:t>
            </a:r>
          </a:p>
          <a:p>
            <a:r>
              <a:rPr lang="en-US" sz="1000" dirty="0"/>
              <a:t>&lt;html </a:t>
            </a:r>
            <a:r>
              <a:rPr lang="en-US" sz="1000" dirty="0" err="1"/>
              <a:t>lang</a:t>
            </a:r>
            <a:r>
              <a:rPr lang="en-US" sz="1000" dirty="0"/>
              <a:t>="</a:t>
            </a:r>
            <a:r>
              <a:rPr lang="en-US" sz="1000" dirty="0" err="1"/>
              <a:t>en</a:t>
            </a:r>
            <a:r>
              <a:rPr lang="en-US" sz="1000" dirty="0"/>
              <a:t>"&gt;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    &lt;meta charset="UTF-8"&gt;</a:t>
            </a:r>
          </a:p>
          <a:p>
            <a:r>
              <a:rPr lang="en-US" sz="1000" dirty="0"/>
              <a:t>	&lt;meta name="viewport" content="width=device-width, initial-scale=1.0"&gt;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="CSS code.css"&gt;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="https://cdnjs.cloudflare.com/ajax/libs/font-awesome/6.0.0-beta3/</a:t>
            </a:r>
            <a:r>
              <a:rPr lang="en-US" sz="1000" dirty="0" err="1"/>
              <a:t>css</a:t>
            </a:r>
            <a:r>
              <a:rPr lang="en-US" sz="1000" dirty="0"/>
              <a:t>/all.min.css"&gt;</a:t>
            </a:r>
          </a:p>
          <a:p>
            <a:r>
              <a:rPr lang="en-US" sz="1000" dirty="0"/>
              <a:t>	&lt;script </a:t>
            </a:r>
            <a:r>
              <a:rPr lang="en-US" sz="1000" dirty="0" err="1"/>
              <a:t>src</a:t>
            </a:r>
            <a:r>
              <a:rPr lang="en-US" sz="1000" dirty="0"/>
              <a:t>="function.js" defer&gt;</a:t>
            </a:r>
          </a:p>
          <a:p>
            <a:r>
              <a:rPr lang="en-US" sz="1000" dirty="0"/>
              <a:t>	&lt;/script&gt;</a:t>
            </a:r>
          </a:p>
          <a:p>
            <a:r>
              <a:rPr lang="en-US" sz="1000" dirty="0"/>
              <a:t>	&lt;title&gt;Skills - My Portfolio&lt;/title&gt;</a:t>
            </a:r>
          </a:p>
          <a:p>
            <a:r>
              <a:rPr lang="en-US" sz="1000" dirty="0"/>
              <a:t>&lt;/head&gt;</a:t>
            </a:r>
          </a:p>
          <a:p>
            <a:r>
              <a:rPr lang="en-US" sz="1000" dirty="0"/>
              <a:t>&lt;body </a:t>
            </a:r>
            <a:r>
              <a:rPr lang="en-US" sz="1000" dirty="0" err="1"/>
              <a:t>bgcolor</a:t>
            </a:r>
            <a:r>
              <a:rPr lang="en-US" sz="1000" dirty="0"/>
              <a:t>="</a:t>
            </a:r>
            <a:r>
              <a:rPr lang="en-US" sz="1000" dirty="0" err="1"/>
              <a:t>fdddaa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 &lt;header&gt;</a:t>
            </a:r>
          </a:p>
          <a:p>
            <a:r>
              <a:rPr lang="en-US" sz="1000" dirty="0"/>
              <a:t>	    &lt;h1&gt;My Resume&lt;/h1&gt;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    &lt;li&gt;&lt;a </a:t>
            </a:r>
            <a:r>
              <a:rPr lang="en-US" sz="1000" dirty="0" err="1"/>
              <a:t>href</a:t>
            </a:r>
            <a:r>
              <a:rPr lang="en-US" sz="1000" dirty="0"/>
              <a:t>="index.html"&gt;Home&lt;/a&gt;&lt;/li&gt;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="about.html"&gt;About&lt;/a&gt;&lt;/li&gt;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="projects.html"&gt;Projects&lt;/a&gt;&lt;/li&gt;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="contact.html"&gt;Contact&lt;/a&gt;&lt;/li&gt;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="blog.html"&gt;Blog&lt;/a&gt;&lt;/li&gt;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="resume.html"&gt;Resume&lt;/a&gt;&lt;/li&gt;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="gallery.html"&gt;Gallery&lt;/a&gt;&lt;/li&gt;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="skills.html"&gt;Skills&lt;/a&gt;&lt;/li&gt;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="faq.html"&gt;FAQ&lt;/a&gt;&lt;/li&gt;</a:t>
            </a:r>
          </a:p>
          <a:p>
            <a:r>
              <a:rPr lang="en-US" sz="1000" dirty="0"/>
              <a:t>			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&lt;/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25649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5044" y="816045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 &lt;h2&gt;Skills Overview&lt;/h2&gt;</a:t>
            </a:r>
          </a:p>
          <a:p>
            <a:r>
              <a:rPr lang="en-US" sz="1000" dirty="0"/>
              <a:t>		&lt;p&gt;Here are some of my skills and expertise I have gained in O Level Course:&lt;/p&gt;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&lt;li&gt;MS-Office&lt;/li&gt;</a:t>
            </a:r>
          </a:p>
          <a:p>
            <a:r>
              <a:rPr lang="en-US" sz="1000" dirty="0"/>
              <a:t>			&lt;li&gt;</a:t>
            </a:r>
            <a:r>
              <a:rPr lang="en-US" sz="1000" dirty="0" err="1"/>
              <a:t>Libre</a:t>
            </a:r>
            <a:r>
              <a:rPr lang="en-US" sz="1000" dirty="0"/>
              <a:t> Office&lt;/li&gt;</a:t>
            </a:r>
          </a:p>
          <a:p>
            <a:r>
              <a:rPr lang="en-US" sz="1000" dirty="0"/>
              <a:t>			&lt;li&gt;Email and Social Media Handling&lt;/li&gt;</a:t>
            </a:r>
          </a:p>
          <a:p>
            <a:r>
              <a:rPr lang="en-US" sz="1000" dirty="0"/>
              <a:t>			&lt;li&gt;HTML Language&lt;/li&gt;</a:t>
            </a:r>
          </a:p>
          <a:p>
            <a:r>
              <a:rPr lang="en-US" sz="1000" dirty="0"/>
              <a:t>			&lt;li&gt;CSS Language&lt;/li&gt;</a:t>
            </a:r>
          </a:p>
          <a:p>
            <a:r>
              <a:rPr lang="en-US" sz="1000" dirty="0"/>
              <a:t>			&lt;li&gt;</a:t>
            </a:r>
            <a:r>
              <a:rPr lang="en-US" sz="1000" dirty="0" err="1"/>
              <a:t>Javascript</a:t>
            </a:r>
            <a:r>
              <a:rPr lang="en-US" sz="1000" dirty="0"/>
              <a:t> Language&lt;/li&gt;</a:t>
            </a:r>
          </a:p>
          <a:p>
            <a:r>
              <a:rPr lang="en-US" sz="1000" dirty="0"/>
              <a:t>			&lt;li&gt;Angular JS&lt;/li&gt;</a:t>
            </a:r>
          </a:p>
          <a:p>
            <a:r>
              <a:rPr lang="en-US" sz="1000" dirty="0"/>
              <a:t>			&lt;li&gt;Python Language&lt;/li&gt;</a:t>
            </a:r>
          </a:p>
          <a:p>
            <a:r>
              <a:rPr lang="en-US" sz="1000" dirty="0"/>
              <a:t>			&lt;li&gt;</a:t>
            </a:r>
            <a:r>
              <a:rPr lang="en-US" sz="1000" dirty="0" err="1"/>
              <a:t>Numpy</a:t>
            </a:r>
            <a:r>
              <a:rPr lang="en-US" sz="1000" dirty="0"/>
              <a:t>&lt;/li&gt;</a:t>
            </a:r>
          </a:p>
          <a:p>
            <a:r>
              <a:rPr lang="en-US" sz="1000" dirty="0"/>
              <a:t>			&lt;li&gt;C++ Language&lt;/li&gt;</a:t>
            </a:r>
          </a:p>
          <a:p>
            <a:r>
              <a:rPr lang="en-US" sz="1000" dirty="0"/>
              <a:t>			&lt;li&gt;Arduino Uno and Sensors&lt;/li&gt;</a:t>
            </a:r>
          </a:p>
          <a:p>
            <a:r>
              <a:rPr lang="en-US" sz="1000" dirty="0"/>
              <a:t>			&lt;li&gt;Soft Skills&lt;/li&gt;</a:t>
            </a:r>
          </a:p>
          <a:p>
            <a:r>
              <a:rPr lang="en-US" sz="1000" dirty="0"/>
              <a:t>		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&lt;footer&gt;</a:t>
            </a:r>
          </a:p>
          <a:p>
            <a:r>
              <a:rPr lang="en-US" sz="1000" dirty="0"/>
              <a:t>	&lt;p&gt;&amp;copy; 2024 My Portfolio&lt;/p&gt;</a:t>
            </a:r>
          </a:p>
          <a:p>
            <a:r>
              <a:rPr lang="en-US" sz="1000" dirty="0"/>
              <a:t>	&lt;div class="social-links"&gt;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="https://www.facebook.com/yourprofile"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facebook</a:t>
            </a:r>
            <a:r>
              <a:rPr lang="en-US" sz="1000" dirty="0"/>
              <a:t>"&gt;&lt;/li&gt;Facebook&lt;/a&gt;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="https://www.instagram.com/yourprofile"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instagram</a:t>
            </a:r>
            <a:r>
              <a:rPr lang="en-US" sz="1000" dirty="0"/>
              <a:t>"&gt;&lt;/li&gt;Instagram&lt;/a&gt;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="mailto:youremail@example.com"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fa-envelope"&gt;&lt;/li&gt;Email&lt;/a&gt;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="https://www.linkedin.com/in/yourprofile"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linkedin</a:t>
            </a:r>
            <a:r>
              <a:rPr lang="en-US" sz="1000" dirty="0"/>
              <a:t>"&gt;&lt;/li&gt;LinkedIn&lt;/a&gt;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="https://www.twitter.com/yourprofile"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fa-twitter"&gt;&lt;/li&gt;Twitter&lt;/a&gt;</a:t>
            </a:r>
          </a:p>
          <a:p>
            <a:r>
              <a:rPr lang="en-US" sz="1000" dirty="0"/>
              <a:t>	&lt;/div&gt;</a:t>
            </a:r>
          </a:p>
          <a:p>
            <a:r>
              <a:rPr lang="en-US" sz="1000" dirty="0"/>
              <a:t>	&lt;/footer&gt;</a:t>
            </a:r>
          </a:p>
          <a:p>
            <a:r>
              <a:rPr lang="en-US" sz="1000" dirty="0"/>
              <a:t>&lt;/body&gt;</a:t>
            </a:r>
          </a:p>
          <a:p>
            <a:r>
              <a:rPr lang="en-US" sz="1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48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10328" r="2388" b="50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4" y="2057400"/>
            <a:ext cx="8596668" cy="3365500"/>
          </a:xfrm>
        </p:spPr>
        <p:txBody>
          <a:bodyPr>
            <a:noAutofit/>
          </a:bodyPr>
          <a:lstStyle/>
          <a:p>
            <a:pPr algn="ctr"/>
            <a:r>
              <a:rPr lang="en-US" sz="7200" i="1" dirty="0" smtClean="0">
                <a:solidFill>
                  <a:srgbClr val="0070C0"/>
                </a:solidFill>
              </a:rPr>
              <a:t>FAQ PAGE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CODE AND IMAGE</a:t>
            </a: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8943" y="1099109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&lt;!DOCTYPE html&gt;</a:t>
            </a:r>
          </a:p>
          <a:p>
            <a:r>
              <a:rPr lang="en-US" sz="1000" dirty="0"/>
              <a:t>&lt;html </a:t>
            </a:r>
            <a:r>
              <a:rPr lang="en-US" sz="1000" dirty="0" err="1"/>
              <a:t>lang</a:t>
            </a:r>
            <a:r>
              <a:rPr lang="en-US" sz="1000" dirty="0"/>
              <a:t>="</a:t>
            </a:r>
            <a:r>
              <a:rPr lang="en-US" sz="1000" dirty="0" err="1"/>
              <a:t>en</a:t>
            </a:r>
            <a:r>
              <a:rPr lang="en-US" sz="1000" dirty="0"/>
              <a:t>"&gt;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    &lt;meta charset="UTF-8"&gt;</a:t>
            </a:r>
          </a:p>
          <a:p>
            <a:r>
              <a:rPr lang="en-US" sz="1000" dirty="0"/>
              <a:t>	&lt;meta name="viewport" content="width=device-width, initial-scale=1.0"&gt;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="CSS code.css"&gt;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="https://cdnjs.cloudflare.com/ajax/libs/font-awesome/6.0.0-beta3/</a:t>
            </a:r>
            <a:r>
              <a:rPr lang="en-US" sz="1000" dirty="0" err="1"/>
              <a:t>css</a:t>
            </a:r>
            <a:r>
              <a:rPr lang="en-US" sz="1000" dirty="0"/>
              <a:t>/all.min.css"&gt;</a:t>
            </a:r>
          </a:p>
          <a:p>
            <a:r>
              <a:rPr lang="en-US" sz="1000" dirty="0"/>
              <a:t>	&lt;script </a:t>
            </a:r>
            <a:r>
              <a:rPr lang="en-US" sz="1000" dirty="0" err="1"/>
              <a:t>src</a:t>
            </a:r>
            <a:r>
              <a:rPr lang="en-US" sz="1000" dirty="0"/>
              <a:t>="function.js" defer&gt;</a:t>
            </a:r>
          </a:p>
          <a:p>
            <a:r>
              <a:rPr lang="en-US" sz="1000" dirty="0"/>
              <a:t>	&lt;/script&gt;</a:t>
            </a:r>
          </a:p>
          <a:p>
            <a:r>
              <a:rPr lang="en-US" sz="1000" dirty="0"/>
              <a:t>	&lt;title&gt;FAQ - My Portfolio&lt;/title&gt;</a:t>
            </a:r>
          </a:p>
          <a:p>
            <a:r>
              <a:rPr lang="en-US" sz="1000" dirty="0"/>
              <a:t>&lt;/head&gt;</a:t>
            </a:r>
          </a:p>
          <a:p>
            <a:r>
              <a:rPr lang="en-US" sz="1000" dirty="0"/>
              <a:t>&lt;body </a:t>
            </a:r>
            <a:r>
              <a:rPr lang="en-US" sz="1000" dirty="0" err="1"/>
              <a:t>bgcolor</a:t>
            </a:r>
            <a:r>
              <a:rPr lang="en-US" sz="1000" dirty="0"/>
              <a:t>="</a:t>
            </a:r>
            <a:r>
              <a:rPr lang="en-US" sz="1000" dirty="0" err="1"/>
              <a:t>fdddaa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 &lt;header&gt;</a:t>
            </a:r>
          </a:p>
          <a:p>
            <a:r>
              <a:rPr lang="en-US" sz="1000" dirty="0"/>
              <a:t>	    &lt;h1&gt;My Resume&lt;/h1&gt;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    &lt;li&gt;&lt;a </a:t>
            </a:r>
            <a:r>
              <a:rPr lang="en-US" sz="1000" dirty="0" err="1"/>
              <a:t>href</a:t>
            </a:r>
            <a:r>
              <a:rPr lang="en-US" sz="1000" dirty="0"/>
              <a:t>="index.html"&gt;Home&lt;/a&gt;&lt;/li&gt;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="about.html"&gt;About&lt;/a&gt;&lt;/li&gt;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="projects.html"&gt;Projects&lt;/a&gt;&lt;/li&gt;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="contact.html"&gt;Contact&lt;/a&gt;&lt;/li&gt;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="blog.html"&gt;Blog&lt;/a&gt;&lt;/li&gt;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="resume.html"&gt;Resume&lt;/a&gt;&lt;/li&gt;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="gallery.html"&gt;Gallery&lt;/a&gt;&lt;/li&gt;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="skills.html"&gt;Skills&lt;/a&gt;&lt;/li&gt;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="faq.html"&gt;FAQ&lt;/a&gt;&lt;/li&gt;</a:t>
            </a:r>
          </a:p>
          <a:p>
            <a:r>
              <a:rPr lang="en-US" sz="1000" dirty="0"/>
              <a:t>			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&lt;/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5097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2717" y="97577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 &lt;h2&gt;FAQ&lt;/h2&gt;</a:t>
            </a:r>
          </a:p>
          <a:p>
            <a:r>
              <a:rPr lang="en-US" sz="1000" dirty="0"/>
              <a:t>		&lt;p&gt;Common Questions and answers:&lt;/p&gt;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&lt;li&gt;&lt;b&gt;Q:&lt;/b&gt;</a:t>
            </a:r>
          </a:p>
          <a:p>
            <a:r>
              <a:rPr lang="en-US" sz="1000" dirty="0"/>
              <a:t>	What technologies have you used to make this project?&lt;/li&gt;</a:t>
            </a:r>
          </a:p>
          <a:p>
            <a:r>
              <a:rPr lang="en-US" sz="1000" dirty="0"/>
              <a:t>	        &lt;li&gt;&lt;b&gt;A:&lt;/b&gt;</a:t>
            </a:r>
          </a:p>
          <a:p>
            <a:r>
              <a:rPr lang="en-US" sz="1000" dirty="0"/>
              <a:t>	I have used </a:t>
            </a:r>
            <a:r>
              <a:rPr lang="en-US" sz="1000" dirty="0" err="1"/>
              <a:t>HTML,CSS,Javascript</a:t>
            </a:r>
            <a:r>
              <a:rPr lang="en-US" sz="1000" dirty="0"/>
              <a:t> and MS Office to make this project&lt;/li&gt;</a:t>
            </a:r>
          </a:p>
          <a:p>
            <a:r>
              <a:rPr lang="en-US" sz="1000" dirty="0"/>
              <a:t>	        &lt;li&gt;&lt;b&gt;Q:&lt;/b&gt;</a:t>
            </a:r>
          </a:p>
          <a:p>
            <a:r>
              <a:rPr lang="en-US" sz="1000" dirty="0"/>
              <a:t>	How much time did it take you to complete this project?&lt;/li&gt;</a:t>
            </a:r>
          </a:p>
          <a:p>
            <a:r>
              <a:rPr lang="en-US" sz="1000" dirty="0"/>
              <a:t>	        &lt;li&gt;&lt;b&gt;A:&lt;/b&gt;</a:t>
            </a:r>
          </a:p>
          <a:p>
            <a:r>
              <a:rPr lang="en-US" sz="1000" dirty="0"/>
              <a:t>	It took nearly 10 Days to complete this project.&lt;/li&gt;</a:t>
            </a:r>
          </a:p>
          <a:p>
            <a:r>
              <a:rPr lang="en-US" sz="1000" dirty="0"/>
              <a:t>	        &lt;</a:t>
            </a:r>
            <a:r>
              <a:rPr lang="en-US" sz="1000" dirty="0" err="1"/>
              <a:t>br</a:t>
            </a:r>
            <a:r>
              <a:rPr lang="en-US" sz="1000" dirty="0"/>
              <a:t>&gt;</a:t>
            </a:r>
          </a:p>
          <a:p>
            <a:r>
              <a:rPr lang="en-US" sz="1000" dirty="0"/>
              <a:t>			&lt;li&gt;&lt;b&gt;Q:&lt;/b&gt;How can I contact you?&lt;/li&gt;</a:t>
            </a:r>
          </a:p>
          <a:p>
            <a:r>
              <a:rPr lang="en-US" sz="1000" dirty="0"/>
              <a:t>			&lt;li&gt;&lt;b&gt;A:&lt;/b&gt;You can reach me through the contact page.&lt;/li&gt;</a:t>
            </a:r>
          </a:p>
          <a:p>
            <a:r>
              <a:rPr lang="en-US" sz="1000" dirty="0"/>
              <a:t>		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&lt;footer&gt;</a:t>
            </a:r>
          </a:p>
          <a:p>
            <a:r>
              <a:rPr lang="en-US" sz="1000" dirty="0"/>
              <a:t>	&lt;p&gt;&amp;copy; 2024 My Portfolio&lt;/p&gt;</a:t>
            </a:r>
          </a:p>
          <a:p>
            <a:r>
              <a:rPr lang="en-US" sz="1000" dirty="0"/>
              <a:t>	&lt;div class="social-links"&gt;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="https://www.facebook.com/yourprofile"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facebook</a:t>
            </a:r>
            <a:r>
              <a:rPr lang="en-US" sz="1000" dirty="0"/>
              <a:t>"&gt;&lt;/li&gt;Facebook&lt;/a&gt;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="https://www.instagram.com/yourprofile"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instagram</a:t>
            </a:r>
            <a:r>
              <a:rPr lang="en-US" sz="1000" dirty="0"/>
              <a:t>"&gt;&lt;/li&gt;Instagram&lt;/a&gt;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="mailto:youremail@example.com"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fa-envelope"&gt;&lt;/li&gt;Email&lt;/a&gt;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="https://www.linkedin.com/in/yourprofile"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</a:t>
            </a:r>
            <a:r>
              <a:rPr lang="en-US" sz="1000" dirty="0" err="1"/>
              <a:t>linkedin</a:t>
            </a:r>
            <a:r>
              <a:rPr lang="en-US" sz="1000" dirty="0"/>
              <a:t>"&gt;&lt;/li&gt;LinkedIn&lt;/a&gt;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="https://www.twitter.com/yourprofile"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	"fab fa-twitter"&gt;&lt;/li&gt;Twitter&lt;/a&gt;</a:t>
            </a:r>
          </a:p>
          <a:p>
            <a:r>
              <a:rPr lang="en-US" sz="1000" dirty="0"/>
              <a:t>	&lt;/div&gt;</a:t>
            </a:r>
          </a:p>
          <a:p>
            <a:r>
              <a:rPr lang="en-US" sz="1000" dirty="0"/>
              <a:t>	&lt;/footer&gt;</a:t>
            </a:r>
          </a:p>
          <a:p>
            <a:r>
              <a:rPr lang="en-US" sz="1000" dirty="0"/>
              <a:t>&lt;/body&gt;</a:t>
            </a:r>
          </a:p>
          <a:p>
            <a:r>
              <a:rPr lang="en-US" sz="1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31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12519" r="1381" b="162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4" y="2057400"/>
            <a:ext cx="8596668" cy="3365500"/>
          </a:xfrm>
        </p:spPr>
        <p:txBody>
          <a:bodyPr>
            <a:noAutofit/>
          </a:bodyPr>
          <a:lstStyle/>
          <a:p>
            <a:pPr algn="ctr"/>
            <a:r>
              <a:rPr lang="en-US" sz="7200" i="1" dirty="0" smtClean="0">
                <a:solidFill>
                  <a:srgbClr val="0070C0"/>
                </a:solidFill>
              </a:rPr>
              <a:t>CSS  &amp;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JAVASCRIPT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FILE CODE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53468" y="401053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body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font-family:Arial,sans-serif</a:t>
            </a:r>
            <a:r>
              <a:rPr lang="en-US" sz="1000" dirty="0"/>
              <a:t>;</a:t>
            </a:r>
          </a:p>
          <a:p>
            <a:r>
              <a:rPr lang="en-US" sz="1000" dirty="0"/>
              <a:t>	line-height:1.5;</a:t>
            </a:r>
          </a:p>
          <a:p>
            <a:r>
              <a:rPr lang="en-US" sz="1000" dirty="0"/>
              <a:t>	margin:0;</a:t>
            </a:r>
          </a:p>
          <a:p>
            <a:r>
              <a:rPr lang="en-US" sz="1000" dirty="0"/>
              <a:t>	padding:0;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header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background:cyan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color:blue</a:t>
            </a:r>
            <a:r>
              <a:rPr lang="en-US" sz="1000" dirty="0"/>
              <a:t>;</a:t>
            </a:r>
          </a:p>
          <a:p>
            <a:r>
              <a:rPr lang="en-US" sz="1000" dirty="0"/>
              <a:t>	padding:10px 0;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section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padding:20px;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ul</a:t>
            </a:r>
            <a:endParaRPr lang="en-US" sz="1000" dirty="0"/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list-style:none</a:t>
            </a:r>
            <a:r>
              <a:rPr lang="en-US" sz="1000" dirty="0"/>
              <a:t>;</a:t>
            </a:r>
          </a:p>
          <a:p>
            <a:r>
              <a:rPr lang="en-US" sz="1000" dirty="0"/>
              <a:t>	padding:0;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ul</a:t>
            </a:r>
            <a:r>
              <a:rPr lang="en-US" sz="1000" dirty="0"/>
              <a:t> li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display:inline</a:t>
            </a:r>
            <a:r>
              <a:rPr lang="en-US" sz="1000" dirty="0"/>
              <a:t>;</a:t>
            </a:r>
          </a:p>
          <a:p>
            <a:r>
              <a:rPr lang="en-US" sz="1000" dirty="0"/>
              <a:t>	margin:0 15px;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ul</a:t>
            </a:r>
            <a:r>
              <a:rPr lang="en-US" sz="1000" dirty="0"/>
              <a:t> li a 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color:brown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text-decoration:none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main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padding:20px;</a:t>
            </a:r>
          </a:p>
          <a:p>
            <a:r>
              <a:rPr lang="en-US" sz="1000" dirty="0"/>
              <a:t>	margin-left:100px;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3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48753" y="619416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h1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margin-left:20px;</a:t>
            </a:r>
          </a:p>
          <a:p>
            <a:r>
              <a:rPr lang="en-US" sz="1000" dirty="0"/>
              <a:t>	padding-left:10px;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footer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text-align:center</a:t>
            </a:r>
            <a:r>
              <a:rPr lang="en-US" sz="1000" dirty="0"/>
              <a:t>;</a:t>
            </a:r>
          </a:p>
          <a:p>
            <a:r>
              <a:rPr lang="en-US" sz="1000" dirty="0"/>
              <a:t>	margin-top:20px;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background:cyan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color:brown</a:t>
            </a:r>
            <a:r>
              <a:rPr lang="en-US" sz="1000" dirty="0"/>
              <a:t>;</a:t>
            </a:r>
          </a:p>
          <a:p>
            <a:r>
              <a:rPr lang="en-US" sz="1000" dirty="0"/>
              <a:t>	padding:10px 0;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form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display:flex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flex-direction:column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form </a:t>
            </a:r>
            <a:r>
              <a:rPr lang="en-US" sz="1000" dirty="0" err="1"/>
              <a:t>input,form</a:t>
            </a:r>
            <a:r>
              <a:rPr lang="en-US" sz="1000" dirty="0"/>
              <a:t> </a:t>
            </a:r>
            <a:r>
              <a:rPr lang="en-US" sz="1000" dirty="0" err="1"/>
              <a:t>textarea,form</a:t>
            </a:r>
            <a:r>
              <a:rPr lang="en-US" sz="1000" dirty="0"/>
              <a:t> Button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margin:10px 0;</a:t>
            </a:r>
          </a:p>
          <a:p>
            <a:r>
              <a:rPr lang="en-US" sz="1000" dirty="0"/>
              <a:t>	padding:10px;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.social-links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margin-top:10px;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.social-links a 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margin:0 10px;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text-decoration:none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color:grey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.social-links a </a:t>
            </a:r>
            <a:r>
              <a:rPr lang="en-US" sz="1000" dirty="0" err="1"/>
              <a:t>i</a:t>
            </a:r>
            <a:endParaRPr lang="en-US" sz="1000" dirty="0"/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color:green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6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0423" y="822960"/>
            <a:ext cx="81381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Technoligies</a:t>
            </a:r>
            <a:r>
              <a:rPr lang="en-US" sz="2400" b="1" dirty="0" smtClean="0"/>
              <a:t> Used:</a:t>
            </a:r>
          </a:p>
          <a:p>
            <a:r>
              <a:rPr lang="en-US" b="1" dirty="0" smtClean="0"/>
              <a:t>1.HTML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- Provides the structure and layout of the website.</a:t>
            </a:r>
          </a:p>
          <a:p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/>
              <a:t>Creates different pages like </a:t>
            </a:r>
            <a:r>
              <a:rPr lang="en-US" dirty="0" err="1" smtClean="0"/>
              <a:t>Home,About,Projects</a:t>
            </a:r>
            <a:r>
              <a:rPr lang="en-US" dirty="0" smtClean="0"/>
              <a:t> and Contact.</a:t>
            </a:r>
          </a:p>
          <a:p>
            <a:endParaRPr lang="en-US" b="1" dirty="0"/>
          </a:p>
          <a:p>
            <a:r>
              <a:rPr lang="en-US" b="1" dirty="0" smtClean="0"/>
              <a:t>2.CSS</a:t>
            </a:r>
          </a:p>
          <a:p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/>
              <a:t>Adds styling to make the site visually appealing.</a:t>
            </a:r>
          </a:p>
          <a:p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/>
              <a:t>Ensures a responsive design for various screen sizes and devices.</a:t>
            </a:r>
          </a:p>
          <a:p>
            <a:endParaRPr lang="en-US" b="1" dirty="0" smtClean="0"/>
          </a:p>
          <a:p>
            <a:r>
              <a:rPr lang="en-US" b="1" dirty="0" smtClean="0"/>
              <a:t>3.Javascript</a:t>
            </a:r>
          </a:p>
          <a:p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/>
              <a:t>Brings interactivity and dynamic content.</a:t>
            </a:r>
          </a:p>
          <a:p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/>
              <a:t>Validates </a:t>
            </a:r>
            <a:r>
              <a:rPr lang="en-US" dirty="0" err="1" smtClean="0"/>
              <a:t>forms,loads</a:t>
            </a:r>
            <a:r>
              <a:rPr lang="en-US" dirty="0" smtClean="0"/>
              <a:t> content dynamically and adds interactive elements.</a:t>
            </a:r>
          </a:p>
          <a:p>
            <a:endParaRPr lang="en-US" b="1" dirty="0"/>
          </a:p>
          <a:p>
            <a:r>
              <a:rPr lang="en-US" sz="2400" b="1" dirty="0" smtClean="0"/>
              <a:t>Website Features:</a:t>
            </a:r>
          </a:p>
          <a:p>
            <a:endParaRPr lang="en-US" sz="2400" b="1" dirty="0" smtClean="0"/>
          </a:p>
          <a:p>
            <a:r>
              <a:rPr lang="en-US" b="1" dirty="0" smtClean="0"/>
              <a:t>     Home Page: </a:t>
            </a:r>
            <a:r>
              <a:rPr lang="en-US" dirty="0" smtClean="0"/>
              <a:t>Introduction and navigation to different sections.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About Page: </a:t>
            </a:r>
            <a:r>
              <a:rPr lang="en-US" dirty="0" smtClean="0"/>
              <a:t>My </a:t>
            </a:r>
            <a:r>
              <a:rPr lang="en-US" dirty="0" err="1" smtClean="0"/>
              <a:t>background,education</a:t>
            </a:r>
            <a:r>
              <a:rPr lang="en-US" dirty="0"/>
              <a:t> </a:t>
            </a:r>
            <a:r>
              <a:rPr lang="en-US" dirty="0" smtClean="0"/>
              <a:t>and experience.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867989" y="5826036"/>
            <a:ext cx="222068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867989" y="5301303"/>
            <a:ext cx="222068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37360" y="4376057"/>
            <a:ext cx="8164286" cy="2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6740" y="410656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.social-links a:hover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text-decoration:underline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color:blue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* 3 columns */</a:t>
            </a:r>
          </a:p>
          <a:p>
            <a:r>
              <a:rPr lang="en-US" sz="1000" dirty="0"/>
              <a:t>.social-links a:hover </a:t>
            </a:r>
            <a:r>
              <a:rPr lang="en-US" sz="1000" dirty="0" err="1"/>
              <a:t>i</a:t>
            </a:r>
            <a:r>
              <a:rPr lang="en-US" sz="1000" dirty="0"/>
              <a:t> 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color:red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body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font-family:Arial,sans-serif</a:t>
            </a:r>
            <a:r>
              <a:rPr lang="en-US" sz="1000" dirty="0"/>
              <a:t>;</a:t>
            </a:r>
          </a:p>
          <a:p>
            <a:r>
              <a:rPr lang="en-US" sz="1000" dirty="0"/>
              <a:t>	background-color:0f0f0;</a:t>
            </a:r>
          </a:p>
          <a:p>
            <a:r>
              <a:rPr lang="en-US" sz="1000" dirty="0"/>
              <a:t>	padding:20px;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.image-grid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display:grid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grid-template-columns:repeat</a:t>
            </a:r>
            <a:r>
              <a:rPr lang="en-US" sz="1000" dirty="0"/>
              <a:t>(3,1fr);</a:t>
            </a:r>
          </a:p>
          <a:p>
            <a:r>
              <a:rPr lang="en-US" sz="1000" dirty="0"/>
              <a:t>	gap:20px;</a:t>
            </a:r>
          </a:p>
          <a:p>
            <a:r>
              <a:rPr lang="en-US" sz="1000" dirty="0"/>
              <a:t>	width:100%;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.image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display:flex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flex-direction:column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align-items:center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background-color:ffffff</a:t>
            </a:r>
            <a:r>
              <a:rPr lang="en-US" sz="1000" dirty="0"/>
              <a:t>;</a:t>
            </a:r>
          </a:p>
          <a:p>
            <a:r>
              <a:rPr lang="en-US" sz="1000" dirty="0"/>
              <a:t>	padding:20px;</a:t>
            </a:r>
          </a:p>
          <a:p>
            <a:r>
              <a:rPr lang="en-US" sz="1000" dirty="0"/>
              <a:t>	border-radius:10px;</a:t>
            </a:r>
          </a:p>
          <a:p>
            <a:r>
              <a:rPr lang="en-US" sz="1000" dirty="0"/>
              <a:t>	box-shadow:0 4px 8px </a:t>
            </a:r>
            <a:r>
              <a:rPr lang="en-US" sz="1000" dirty="0" err="1"/>
              <a:t>gba</a:t>
            </a:r>
            <a:r>
              <a:rPr lang="en-US" sz="1000" dirty="0"/>
              <a:t>(0,0,0,0.1);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.image </a:t>
            </a:r>
            <a:r>
              <a:rPr lang="en-US" sz="1000" dirty="0" err="1"/>
              <a:t>img</a:t>
            </a:r>
            <a:endParaRPr lang="en-US" sz="1000" dirty="0"/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width:200px;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height:auto</a:t>
            </a:r>
            <a:r>
              <a:rPr lang="en-US" sz="1000" dirty="0"/>
              <a:t>;</a:t>
            </a:r>
          </a:p>
          <a:p>
            <a:r>
              <a:rPr lang="en-US" sz="1000" dirty="0"/>
              <a:t>	margin-bottom:10px;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4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9257" y="371530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&lt;html&gt;</a:t>
            </a:r>
          </a:p>
          <a:p>
            <a:r>
              <a:rPr lang="en-US" sz="1000" dirty="0"/>
              <a:t>&lt;script&gt;</a:t>
            </a:r>
          </a:p>
          <a:p>
            <a:r>
              <a:rPr lang="en-US" sz="1000" dirty="0"/>
              <a:t>    function </a:t>
            </a:r>
            <a:r>
              <a:rPr lang="en-US" sz="1000" dirty="0" err="1"/>
              <a:t>showAlert</a:t>
            </a:r>
            <a:r>
              <a:rPr lang="en-US" sz="1000" dirty="0"/>
              <a:t>()</a:t>
            </a:r>
          </a:p>
          <a:p>
            <a:r>
              <a:rPr lang="en-US" sz="1000" dirty="0"/>
              <a:t>	{</a:t>
            </a:r>
          </a:p>
          <a:p>
            <a:r>
              <a:rPr lang="en-US" sz="1000" dirty="0"/>
              <a:t>		alert("Hello! Welcome to my portfolio.");</a:t>
            </a:r>
          </a:p>
          <a:p>
            <a:r>
              <a:rPr lang="en-US" sz="1000" dirty="0"/>
              <a:t>	}</a:t>
            </a:r>
          </a:p>
          <a:p>
            <a:r>
              <a:rPr lang="en-US" sz="1000" dirty="0"/>
              <a:t>&lt;/script&gt;</a:t>
            </a:r>
          </a:p>
          <a:p>
            <a:r>
              <a:rPr lang="en-US" sz="1000" dirty="0"/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9257" y="57594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.image-text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text-align:center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.gallery-item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width:240px;</a:t>
            </a:r>
          </a:p>
          <a:p>
            <a:r>
              <a:rPr lang="en-US" sz="1000" dirty="0"/>
              <a:t>	height:160px;</a:t>
            </a:r>
          </a:p>
          <a:p>
            <a:r>
              <a:rPr lang="en-US" sz="1000" dirty="0"/>
              <a:t>	margin:10px;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vertical-align:top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display:inline-block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.gallery-item video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width:100%;</a:t>
            </a:r>
          </a:p>
          <a:p>
            <a:r>
              <a:rPr lang="en-US" sz="1000" dirty="0"/>
              <a:t>	height:100%;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object-fit:cover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06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4" y="2057400"/>
            <a:ext cx="8596668" cy="3365500"/>
          </a:xfrm>
        </p:spPr>
        <p:txBody>
          <a:bodyPr>
            <a:noAutofit/>
          </a:bodyPr>
          <a:lstStyle/>
          <a:p>
            <a:pPr algn="ctr"/>
            <a:r>
              <a:rPr lang="en-US" sz="7200" i="1" dirty="0" smtClean="0">
                <a:solidFill>
                  <a:srgbClr val="0070C0"/>
                </a:solidFill>
              </a:rPr>
              <a:t>THE END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THANKS FOR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WATCHING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711200" y="457200"/>
            <a:ext cx="2159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7100" y="368300"/>
            <a:ext cx="80899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Projects Page: Showcases my projects with descriptions and links.</a:t>
            </a:r>
          </a:p>
          <a:p>
            <a:endParaRPr lang="en-US" dirty="0"/>
          </a:p>
          <a:p>
            <a:r>
              <a:rPr lang="en-US" dirty="0" smtClean="0"/>
              <a:t>   Contact Page: Contact form and social media links.</a:t>
            </a:r>
          </a:p>
          <a:p>
            <a:endParaRPr lang="en-US" dirty="0"/>
          </a:p>
          <a:p>
            <a:r>
              <a:rPr lang="en-US" dirty="0" smtClean="0"/>
              <a:t>   Blog Page: Articles and updates.</a:t>
            </a:r>
          </a:p>
          <a:p>
            <a:endParaRPr lang="en-US" dirty="0"/>
          </a:p>
          <a:p>
            <a:r>
              <a:rPr lang="en-US" dirty="0" smtClean="0"/>
              <a:t>   Resume Page: Detailed resume with a </a:t>
            </a:r>
            <a:r>
              <a:rPr lang="en-US" dirty="0" err="1" smtClean="0"/>
              <a:t>downlodable</a:t>
            </a:r>
            <a:r>
              <a:rPr lang="en-US" dirty="0" smtClean="0"/>
              <a:t> PDF.</a:t>
            </a:r>
          </a:p>
          <a:p>
            <a:endParaRPr lang="en-US" dirty="0"/>
          </a:p>
          <a:p>
            <a:r>
              <a:rPr lang="en-US" dirty="0" smtClean="0"/>
              <a:t>   Gallery Page: Interactive Image Gallery.</a:t>
            </a:r>
          </a:p>
          <a:p>
            <a:endParaRPr lang="en-US" dirty="0"/>
          </a:p>
          <a:p>
            <a:r>
              <a:rPr lang="en-US" dirty="0" smtClean="0"/>
              <a:t>   Skills Page: List of skills with visual representation.</a:t>
            </a:r>
          </a:p>
          <a:p>
            <a:endParaRPr lang="en-US" dirty="0"/>
          </a:p>
          <a:p>
            <a:r>
              <a:rPr lang="en-US" dirty="0" smtClean="0"/>
              <a:t>   FAQ Page: Answers to frequently asked questions.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sz="2400" b="1" dirty="0" smtClean="0"/>
              <a:t>Conclusion:</a:t>
            </a:r>
          </a:p>
          <a:p>
            <a:endParaRPr lang="en-US" sz="2400" b="1" dirty="0"/>
          </a:p>
          <a:p>
            <a:r>
              <a:rPr lang="en-US" dirty="0" smtClean="0"/>
              <a:t>This portfolio website demonstrates the web development skills I’ve learned</a:t>
            </a:r>
          </a:p>
          <a:p>
            <a:r>
              <a:rPr lang="en-US" dirty="0" smtClean="0"/>
              <a:t>Showcasing my ability to create a </a:t>
            </a:r>
            <a:r>
              <a:rPr lang="en-US" dirty="0" err="1" smtClean="0"/>
              <a:t>structured,visually</a:t>
            </a:r>
            <a:r>
              <a:rPr lang="en-US" dirty="0" smtClean="0"/>
              <a:t> appealing and interactive web </a:t>
            </a:r>
            <a:r>
              <a:rPr lang="en-US" dirty="0" err="1" smtClean="0"/>
              <a:t>presence.It</a:t>
            </a:r>
            <a:r>
              <a:rPr lang="en-US" dirty="0" smtClean="0"/>
              <a:t> serves as a testament to my skills and knowledge in web development.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711200" y="1012230"/>
            <a:ext cx="2159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1200" y="1567260"/>
            <a:ext cx="2159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1200" y="2102050"/>
            <a:ext cx="2159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11200" y="2627561"/>
            <a:ext cx="2159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11200" y="3190328"/>
            <a:ext cx="2159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11200" y="3753095"/>
            <a:ext cx="2159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1200" y="4775200"/>
            <a:ext cx="9105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1200" y="6286500"/>
            <a:ext cx="9105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4" y="2057400"/>
            <a:ext cx="8596668" cy="3365500"/>
          </a:xfrm>
        </p:spPr>
        <p:txBody>
          <a:bodyPr>
            <a:noAutofit/>
          </a:bodyPr>
          <a:lstStyle/>
          <a:p>
            <a:pPr algn="ctr"/>
            <a:r>
              <a:rPr lang="en-US" sz="7200" i="1" dirty="0" smtClean="0">
                <a:solidFill>
                  <a:srgbClr val="0070C0"/>
                </a:solidFill>
              </a:rPr>
              <a:t>HOME PAGE</a:t>
            </a:r>
            <a:br>
              <a:rPr lang="en-US" sz="7200" i="1" dirty="0" smtClean="0">
                <a:solidFill>
                  <a:srgbClr val="0070C0"/>
                </a:solidFill>
              </a:rPr>
            </a:br>
            <a:r>
              <a:rPr lang="en-US" sz="7200" i="1" dirty="0" smtClean="0">
                <a:solidFill>
                  <a:srgbClr val="0070C0"/>
                </a:solidFill>
              </a:rPr>
              <a:t>CODE AND IMAGE</a:t>
            </a: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5566" y="664267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&lt;!DOCTYPE html&gt;</a:t>
            </a:r>
          </a:p>
          <a:p>
            <a:r>
              <a:rPr lang="en-US" sz="1000" dirty="0"/>
              <a:t>&lt;html </a:t>
            </a:r>
            <a:r>
              <a:rPr lang="en-US" sz="1000" dirty="0" err="1"/>
              <a:t>lang</a:t>
            </a:r>
            <a:r>
              <a:rPr lang="en-US" sz="1000" dirty="0"/>
              <a:t>="</a:t>
            </a:r>
            <a:r>
              <a:rPr lang="en-US" sz="1000" dirty="0" err="1"/>
              <a:t>en</a:t>
            </a:r>
            <a:r>
              <a:rPr lang="en-US" sz="1000" dirty="0"/>
              <a:t>"&gt;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    &lt;meta charset="UTF-8"&gt;</a:t>
            </a:r>
          </a:p>
          <a:p>
            <a:r>
              <a:rPr lang="en-US" sz="1000" dirty="0"/>
              <a:t>	&lt;meta name="viewport" content="width=device-width, initial-scale=1.0"&gt;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="CSS code.css"&gt;</a:t>
            </a:r>
          </a:p>
          <a:p>
            <a:r>
              <a:rPr lang="en-US" sz="1000" dirty="0"/>
              <a:t>	&lt;link </a:t>
            </a:r>
            <a:r>
              <a:rPr lang="en-US" sz="1000" dirty="0" err="1"/>
              <a:t>rel</a:t>
            </a:r>
            <a:r>
              <a:rPr lang="en-US" sz="1000" dirty="0"/>
              <a:t>="stylesheet" </a:t>
            </a:r>
            <a:r>
              <a:rPr lang="en-US" sz="1000" dirty="0" err="1"/>
              <a:t>href</a:t>
            </a:r>
            <a:r>
              <a:rPr lang="en-US" sz="1000" dirty="0"/>
              <a:t>="https://cdnjs.cloudflare.com/ajax/libs/font-awesome/6.0.0-beta3/</a:t>
            </a:r>
            <a:r>
              <a:rPr lang="en-US" sz="1000" dirty="0" err="1"/>
              <a:t>css</a:t>
            </a:r>
            <a:r>
              <a:rPr lang="en-US" sz="1000" dirty="0"/>
              <a:t>/all.min.css"&gt;</a:t>
            </a:r>
          </a:p>
          <a:p>
            <a:r>
              <a:rPr lang="en-US" sz="1000" dirty="0"/>
              <a:t>	&lt;script </a:t>
            </a:r>
            <a:r>
              <a:rPr lang="en-US" sz="1000" dirty="0" err="1"/>
              <a:t>src</a:t>
            </a:r>
            <a:r>
              <a:rPr lang="en-US" sz="1000" dirty="0"/>
              <a:t>="function.js"&gt;&lt;/script&gt;</a:t>
            </a:r>
          </a:p>
          <a:p>
            <a:r>
              <a:rPr lang="en-US" sz="1000" dirty="0"/>
              <a:t>	&lt;title&gt;Home - My Portfolio&lt;/title&gt;</a:t>
            </a:r>
          </a:p>
          <a:p>
            <a:r>
              <a:rPr lang="en-US" sz="1000" dirty="0"/>
              <a:t>&lt;/head&gt;</a:t>
            </a:r>
          </a:p>
          <a:p>
            <a:r>
              <a:rPr lang="en-US" sz="1000" dirty="0"/>
              <a:t>&lt;body </a:t>
            </a:r>
            <a:r>
              <a:rPr lang="en-US" sz="1000" dirty="0" err="1"/>
              <a:t>bgcolor</a:t>
            </a:r>
            <a:r>
              <a:rPr lang="en-US" sz="1000" dirty="0"/>
              <a:t>="</a:t>
            </a:r>
            <a:r>
              <a:rPr lang="en-US" sz="1000" dirty="0" err="1"/>
              <a:t>fdddaa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&lt;header&gt;</a:t>
            </a:r>
          </a:p>
          <a:p>
            <a:r>
              <a:rPr lang="en-US" sz="1000" dirty="0"/>
              <a:t>	    &lt;h1&gt;My Portfolio&lt;/h1&gt;</a:t>
            </a:r>
          </a:p>
          <a:p>
            <a:r>
              <a:rPr lang="en-US" sz="1000" dirty="0"/>
              <a:t>		&lt;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	    &lt;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	    &lt;li&gt;&lt;a </a:t>
            </a:r>
            <a:r>
              <a:rPr lang="en-US" sz="1000" dirty="0" err="1"/>
              <a:t>href</a:t>
            </a:r>
            <a:r>
              <a:rPr lang="en-US" sz="1000" dirty="0"/>
              <a:t>="index.html"&gt;Home&lt;/a&gt;&lt;/li&gt;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="about.html"&gt;About&lt;/a&gt;&lt;/li&gt;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="projects.html"&gt;Projects&lt;/a&gt;&lt;/li&gt;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="contact.html"&gt;Contact&lt;/a&gt;&lt;/li&gt;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="blog.html"&gt;Blog&lt;/a&gt;&lt;/li&gt;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="resume.html"&gt;Resume&lt;/a&gt;&lt;/li&gt;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="gallery.html"&gt;Gallery&lt;/a&gt;&lt;/li&gt;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="skills.html"&gt;Skills&lt;/a&gt;&lt;/li&gt;</a:t>
            </a:r>
          </a:p>
          <a:p>
            <a:r>
              <a:rPr lang="en-US" sz="1000" dirty="0"/>
              <a:t>				&lt;li&gt;&lt;a </a:t>
            </a:r>
            <a:r>
              <a:rPr lang="en-US" sz="1000" dirty="0" err="1"/>
              <a:t>href</a:t>
            </a:r>
            <a:r>
              <a:rPr lang="en-US" sz="1000" dirty="0"/>
              <a:t>="faq.html"&gt;FAQ&lt;/a&gt;&lt;/li&gt;</a:t>
            </a:r>
          </a:p>
          <a:p>
            <a:r>
              <a:rPr lang="en-US" sz="1000" dirty="0"/>
              <a:t>			&lt;/</a:t>
            </a:r>
            <a:r>
              <a:rPr lang="en-US" sz="1000" dirty="0" err="1"/>
              <a:t>ul</a:t>
            </a:r>
            <a:r>
              <a:rPr lang="en-US" sz="1000" dirty="0"/>
              <a:t>&gt;</a:t>
            </a:r>
          </a:p>
          <a:p>
            <a:r>
              <a:rPr lang="en-US" sz="1000" dirty="0"/>
              <a:t>		&lt;/</a:t>
            </a:r>
            <a:r>
              <a:rPr lang="en-US" sz="1000" dirty="0" err="1"/>
              <a:t>nav</a:t>
            </a:r>
            <a:r>
              <a:rPr lang="en-US" sz="1000" dirty="0"/>
              <a:t>&gt;</a:t>
            </a:r>
          </a:p>
          <a:p>
            <a:r>
              <a:rPr lang="en-US" sz="1000" dirty="0"/>
              <a:t>	&lt;/header&gt;</a:t>
            </a:r>
          </a:p>
          <a:p>
            <a:r>
              <a:rPr lang="en-US" sz="1000" dirty="0"/>
              <a:t>	&lt;section&gt;</a:t>
            </a:r>
          </a:p>
          <a:p>
            <a:r>
              <a:rPr lang="en-US" sz="1000" dirty="0"/>
              <a:t>	    &lt;h2&gt;O LEVEL PROJECT&lt;/h2&gt;</a:t>
            </a:r>
          </a:p>
          <a:p>
            <a:r>
              <a:rPr lang="en-US" sz="1000" dirty="0"/>
              <a:t>		&lt;p&gt;&lt;b&gt;Student's Name:&lt;/b&gt;Manu </a:t>
            </a:r>
            <a:r>
              <a:rPr lang="en-US" sz="1000" dirty="0" err="1"/>
              <a:t>Deshwal</a:t>
            </a:r>
            <a:r>
              <a:rPr lang="en-US" sz="1000" dirty="0"/>
              <a:t>&lt;/p&gt;</a:t>
            </a:r>
          </a:p>
          <a:p>
            <a:r>
              <a:rPr lang="en-US" sz="1000" dirty="0"/>
              <a:t>		&lt;p&gt;&lt;b&gt;Registration No.:&lt;/b&gt;1608635&lt;/p&gt;</a:t>
            </a:r>
          </a:p>
          <a:p>
            <a:r>
              <a:rPr lang="en-US" sz="1000" dirty="0"/>
              <a:t>		&lt;p&gt;&lt;b&gt;Institute's Name:&lt;/b&gt;The Professionals(</a:t>
            </a:r>
            <a:r>
              <a:rPr lang="en-US" sz="1000" dirty="0" err="1"/>
              <a:t>Authorised</a:t>
            </a:r>
            <a:r>
              <a:rPr lang="en-US" sz="1000" dirty="0"/>
              <a:t> By Tally India Pvt. Ltd),Meerut&lt;/p&gt;</a:t>
            </a:r>
          </a:p>
          <a:p>
            <a:r>
              <a:rPr lang="en-US" sz="1000" dirty="0"/>
              <a:t>		&lt;p&gt;&lt;b&gt;Submission Date:&lt;/b&gt;12-August-2024&lt;/p&gt;</a:t>
            </a:r>
          </a:p>
          <a:p>
            <a:r>
              <a:rPr lang="en-US" sz="1000" dirty="0"/>
              <a:t>	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455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3132" y="177510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&lt;main&gt;</a:t>
            </a:r>
          </a:p>
          <a:p>
            <a:r>
              <a:rPr lang="en-US" sz="1000" dirty="0"/>
              <a:t>	    &lt;h2&gt;Welcome to My Portfolio&lt;/h2&gt;</a:t>
            </a:r>
          </a:p>
          <a:p>
            <a:r>
              <a:rPr lang="en-US" sz="1000" dirty="0"/>
              <a:t>		&lt;p&gt;Explore my </a:t>
            </a:r>
            <a:r>
              <a:rPr lang="en-US" sz="1000" dirty="0" err="1"/>
              <a:t>work,projects</a:t>
            </a:r>
            <a:r>
              <a:rPr lang="en-US" sz="1000" dirty="0"/>
              <a:t> and skills&lt;/p&gt;</a:t>
            </a:r>
          </a:p>
          <a:p>
            <a:r>
              <a:rPr lang="en-US" sz="1000" dirty="0"/>
              <a:t>		&lt;button </a:t>
            </a:r>
            <a:r>
              <a:rPr lang="en-US" sz="1000" dirty="0" err="1"/>
              <a:t>onclick</a:t>
            </a:r>
            <a:r>
              <a:rPr lang="en-US" sz="1000" dirty="0"/>
              <a:t>="</a:t>
            </a:r>
            <a:r>
              <a:rPr lang="en-US" sz="1000" dirty="0" err="1"/>
              <a:t>showAlert</a:t>
            </a:r>
            <a:r>
              <a:rPr lang="en-US" sz="1000" dirty="0"/>
              <a:t>()"&gt;Click Here!&lt;/button&gt;</a:t>
            </a:r>
          </a:p>
          <a:p>
            <a:r>
              <a:rPr lang="en-US" sz="1000" dirty="0"/>
              <a:t>	&lt;/main&gt;</a:t>
            </a:r>
          </a:p>
          <a:p>
            <a:r>
              <a:rPr lang="en-US" sz="1000" dirty="0"/>
              <a:t>	&lt;footer&gt;</a:t>
            </a:r>
          </a:p>
          <a:p>
            <a:r>
              <a:rPr lang="en-US" sz="1000" dirty="0"/>
              <a:t>	&lt;p&gt;&amp;copy; 2024 My Portfolio&lt;/p&gt;</a:t>
            </a:r>
          </a:p>
          <a:p>
            <a:r>
              <a:rPr lang="en-US" sz="1000" dirty="0"/>
              <a:t>	&lt;div class="social-links"&gt;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="https://www.facebook.com/yourprofile"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    "fab fa-</a:t>
            </a:r>
            <a:r>
              <a:rPr lang="en-US" sz="1000" dirty="0" err="1"/>
              <a:t>facebook</a:t>
            </a:r>
            <a:r>
              <a:rPr lang="en-US" sz="1000" dirty="0"/>
              <a:t>"&gt;&lt;/</a:t>
            </a:r>
            <a:r>
              <a:rPr lang="en-US" sz="1000" dirty="0" err="1"/>
              <a:t>i</a:t>
            </a:r>
            <a:r>
              <a:rPr lang="en-US" sz="1000" dirty="0"/>
              <a:t>&gt;Facebook&lt;/a&gt;</a:t>
            </a:r>
          </a:p>
          <a:p>
            <a:r>
              <a:rPr lang="en-US" sz="1000" dirty="0"/>
              <a:t>		&lt;a </a:t>
            </a:r>
            <a:r>
              <a:rPr lang="en-US" sz="1000" dirty="0" err="1"/>
              <a:t>href</a:t>
            </a:r>
            <a:r>
              <a:rPr lang="en-US" sz="1000" dirty="0"/>
              <a:t>="https://www.instagram.com/yourprofile"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    "fab fa-</a:t>
            </a:r>
            <a:r>
              <a:rPr lang="en-US" sz="1000" dirty="0" err="1"/>
              <a:t>instagram</a:t>
            </a:r>
            <a:r>
              <a:rPr lang="en-US" sz="1000" dirty="0"/>
              <a:t>"&gt;&lt;/</a:t>
            </a:r>
            <a:r>
              <a:rPr lang="en-US" sz="1000" dirty="0" err="1"/>
              <a:t>i</a:t>
            </a:r>
            <a:r>
              <a:rPr lang="en-US" sz="1000" dirty="0"/>
              <a:t>&gt;Instagram&lt;/a&gt;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="mailto:youremail@example.com"&gt;&lt;i class="</a:t>
            </a:r>
            <a:r>
              <a:rPr lang="en-US" sz="1000" dirty="0" err="1"/>
              <a:t>fas</a:t>
            </a:r>
            <a:r>
              <a:rPr lang="en-US" sz="1000" dirty="0"/>
              <a:t> fa-envelope"&gt;&lt;/li&gt;</a:t>
            </a:r>
          </a:p>
          <a:p>
            <a:r>
              <a:rPr lang="en-US" sz="1000" dirty="0"/>
              <a:t>		Email&lt;/a&gt;</a:t>
            </a:r>
          </a:p>
          <a:p>
            <a:r>
              <a:rPr lang="en-US" sz="1000" dirty="0"/>
              <a:t>		&lt;a </a:t>
            </a:r>
            <a:r>
              <a:rPr lang="en-US" sz="1000" dirty="0" err="1"/>
              <a:t>href</a:t>
            </a:r>
            <a:r>
              <a:rPr lang="en-US" sz="1000" dirty="0"/>
              <a:t>="https://www.linkedin.com/in/yourprofile"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    "fab fa-</a:t>
            </a:r>
            <a:r>
              <a:rPr lang="en-US" sz="1000" dirty="0" err="1"/>
              <a:t>linkedin</a:t>
            </a:r>
            <a:r>
              <a:rPr lang="en-US" sz="1000" dirty="0"/>
              <a:t>"&gt;&lt;/</a:t>
            </a:r>
            <a:r>
              <a:rPr lang="en-US" sz="1000" dirty="0" err="1"/>
              <a:t>i</a:t>
            </a:r>
            <a:r>
              <a:rPr lang="en-US" sz="1000" dirty="0"/>
              <a:t>&gt;LinkedIn&lt;/a&gt;</a:t>
            </a:r>
          </a:p>
          <a:p>
            <a:r>
              <a:rPr lang="en-US" sz="1000" dirty="0"/>
              <a:t>	    &lt;a </a:t>
            </a:r>
            <a:r>
              <a:rPr lang="en-US" sz="1000" dirty="0" err="1"/>
              <a:t>href</a:t>
            </a:r>
            <a:r>
              <a:rPr lang="en-US" sz="1000" dirty="0"/>
              <a:t>="https://www.twitter.com/yourprofile" target="_blank"&gt;&lt;</a:t>
            </a:r>
            <a:r>
              <a:rPr lang="en-US" sz="1000" dirty="0" err="1"/>
              <a:t>i</a:t>
            </a:r>
            <a:r>
              <a:rPr lang="en-US" sz="1000" dirty="0"/>
              <a:t> class=</a:t>
            </a:r>
          </a:p>
          <a:p>
            <a:r>
              <a:rPr lang="en-US" sz="1000" dirty="0"/>
              <a:t>    "fab fa-twitter"&gt;&lt;/</a:t>
            </a:r>
            <a:r>
              <a:rPr lang="en-US" sz="1000" dirty="0" err="1"/>
              <a:t>i</a:t>
            </a:r>
            <a:r>
              <a:rPr lang="en-US" sz="1000" dirty="0"/>
              <a:t>&gt;Twitter&lt;/a&gt;</a:t>
            </a:r>
          </a:p>
          <a:p>
            <a:r>
              <a:rPr lang="en-US" sz="1000" dirty="0"/>
              <a:t>	&lt;/div&gt;</a:t>
            </a:r>
          </a:p>
          <a:p>
            <a:r>
              <a:rPr lang="en-US" sz="1000" dirty="0"/>
              <a:t>	&lt;/footer&gt;</a:t>
            </a:r>
          </a:p>
          <a:p>
            <a:r>
              <a:rPr lang="en-US" sz="1000" dirty="0"/>
              <a:t>&lt;/body&gt;</a:t>
            </a:r>
          </a:p>
          <a:p>
            <a:r>
              <a:rPr lang="en-US" sz="1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294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661</Words>
  <Application>Microsoft Office PowerPoint</Application>
  <PresentationFormat>Widescreen</PresentationFormat>
  <Paragraphs>848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Trebuchet MS</vt:lpstr>
      <vt:lpstr>Wingdings 3</vt:lpstr>
      <vt:lpstr>Facet</vt:lpstr>
      <vt:lpstr>PowerPoint Presentation</vt:lpstr>
      <vt:lpstr>PROJECT TITLE</vt:lpstr>
      <vt:lpstr>Project Completion Certificate</vt:lpstr>
      <vt:lpstr>PORTFOLIO WEBSITE</vt:lpstr>
      <vt:lpstr>PowerPoint Presentation</vt:lpstr>
      <vt:lpstr>PowerPoint Presentation</vt:lpstr>
      <vt:lpstr>HOME PAGE CODE AND IMAGE</vt:lpstr>
      <vt:lpstr>PowerPoint Presentation</vt:lpstr>
      <vt:lpstr>PowerPoint Presentation</vt:lpstr>
      <vt:lpstr>PowerPoint Presentation</vt:lpstr>
      <vt:lpstr>ABOUT PAGE CODE AND IMAGE</vt:lpstr>
      <vt:lpstr>PowerPoint Presentation</vt:lpstr>
      <vt:lpstr>PowerPoint Presentation</vt:lpstr>
      <vt:lpstr>PowerPoint Presentation</vt:lpstr>
      <vt:lpstr>PROJECTS PAGE CODE AND IMAGE</vt:lpstr>
      <vt:lpstr>PowerPoint Presentation</vt:lpstr>
      <vt:lpstr>PowerPoint Presentation</vt:lpstr>
      <vt:lpstr>PowerPoint Presentation</vt:lpstr>
      <vt:lpstr>PowerPoint Presentation</vt:lpstr>
      <vt:lpstr>CONTACT PAGE CODE AND IMAGE</vt:lpstr>
      <vt:lpstr>PowerPoint Presentation</vt:lpstr>
      <vt:lpstr>PowerPoint Presentation</vt:lpstr>
      <vt:lpstr>PowerPoint Presentation</vt:lpstr>
      <vt:lpstr>BLOG PAGE CODE AND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RESUME PAGE CODE AND IMAGE</vt:lpstr>
      <vt:lpstr>PowerPoint Presentation</vt:lpstr>
      <vt:lpstr>PowerPoint Presentation</vt:lpstr>
      <vt:lpstr>PowerPoint Presentation</vt:lpstr>
      <vt:lpstr>GALLERY PAGE CODE AND IMAGE</vt:lpstr>
      <vt:lpstr>PowerPoint Presentation</vt:lpstr>
      <vt:lpstr>PowerPoint Presentation</vt:lpstr>
      <vt:lpstr>PowerPoint Presentation</vt:lpstr>
      <vt:lpstr>PowerPoint Presentation</vt:lpstr>
      <vt:lpstr>SKILLS PAGE CODE AND IMAGE</vt:lpstr>
      <vt:lpstr>PowerPoint Presentation</vt:lpstr>
      <vt:lpstr>PowerPoint Presentation</vt:lpstr>
      <vt:lpstr>PowerPoint Presentation</vt:lpstr>
      <vt:lpstr>FAQ PAGE CODE AND IMAGE</vt:lpstr>
      <vt:lpstr>PowerPoint Presentation</vt:lpstr>
      <vt:lpstr>PowerPoint Presentation</vt:lpstr>
      <vt:lpstr>PowerPoint Presentation</vt:lpstr>
      <vt:lpstr>CSS  &amp; JAVASCRIPT FILE CODE </vt:lpstr>
      <vt:lpstr>PowerPoint Presentation</vt:lpstr>
      <vt:lpstr>PowerPoint Presentation</vt:lpstr>
      <vt:lpstr>PowerPoint Presentation</vt:lpstr>
      <vt:lpstr>PowerPoint Presentation</vt:lpstr>
      <vt:lpstr>THE END THANKS FOR WATCHING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</dc:creator>
  <cp:lastModifiedBy>Manu</cp:lastModifiedBy>
  <cp:revision>63</cp:revision>
  <dcterms:created xsi:type="dcterms:W3CDTF">2024-09-12T03:27:01Z</dcterms:created>
  <dcterms:modified xsi:type="dcterms:W3CDTF">2024-09-23T04:26:06Z</dcterms:modified>
</cp:coreProperties>
</file>