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C7C2-A62A-4CC5-8271-589B12E3E97C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32E2-C518-415E-BB29-9B900FC7E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84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C7C2-A62A-4CC5-8271-589B12E3E97C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32E2-C518-415E-BB29-9B900FC7E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18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C7C2-A62A-4CC5-8271-589B12E3E97C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32E2-C518-415E-BB29-9B900FC7E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05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C7C2-A62A-4CC5-8271-589B12E3E97C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32E2-C518-415E-BB29-9B900FC7E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9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C7C2-A62A-4CC5-8271-589B12E3E97C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32E2-C518-415E-BB29-9B900FC7E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1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C7C2-A62A-4CC5-8271-589B12E3E97C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32E2-C518-415E-BB29-9B900FC7E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6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C7C2-A62A-4CC5-8271-589B12E3E97C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32E2-C518-415E-BB29-9B900FC7E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80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C7C2-A62A-4CC5-8271-589B12E3E97C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32E2-C518-415E-BB29-9B900FC7E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59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C7C2-A62A-4CC5-8271-589B12E3E97C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32E2-C518-415E-BB29-9B900FC7E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12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C7C2-A62A-4CC5-8271-589B12E3E97C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32E2-C518-415E-BB29-9B900FC7E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54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C7C2-A62A-4CC5-8271-589B12E3E97C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32E2-C518-415E-BB29-9B900FC7E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77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6C7C2-A62A-4CC5-8271-589B12E3E97C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32E2-C518-415E-BB29-9B900FC7E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64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9" y="4596039"/>
            <a:ext cx="809625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4043137"/>
            <a:ext cx="828675" cy="257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7" y="3490799"/>
            <a:ext cx="857250" cy="28575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933824" y="2705100"/>
            <a:ext cx="3600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33824" y="4514850"/>
            <a:ext cx="7524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10062" y="2709862"/>
            <a:ext cx="0" cy="18000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72099" y="3981450"/>
            <a:ext cx="7524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48337" y="2719387"/>
            <a:ext cx="0" cy="12600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810374" y="3451837"/>
            <a:ext cx="7524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86612" y="271364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2"/>
          </p:cNvCxnSpPr>
          <p:nvPr/>
        </p:nvCxnSpPr>
        <p:spPr>
          <a:xfrm flipV="1">
            <a:off x="4714874" y="4300312"/>
            <a:ext cx="1033463" cy="424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6" idx="2"/>
          </p:cNvCxnSpPr>
          <p:nvPr/>
        </p:nvCxnSpPr>
        <p:spPr>
          <a:xfrm flipV="1">
            <a:off x="6162674" y="3776549"/>
            <a:ext cx="1023938" cy="395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/>
          <p:cNvSpPr/>
          <p:nvPr/>
        </p:nvSpPr>
        <p:spPr>
          <a:xfrm rot="5400000">
            <a:off x="7432261" y="-1542629"/>
            <a:ext cx="1822016" cy="4942213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Freeform 86"/>
          <p:cNvSpPr/>
          <p:nvPr/>
        </p:nvSpPr>
        <p:spPr>
          <a:xfrm>
            <a:off x="4310063" y="3767999"/>
            <a:ext cx="2950484" cy="1311356"/>
          </a:xfrm>
          <a:custGeom>
            <a:avLst/>
            <a:gdLst>
              <a:gd name="connsiteX0" fmla="*/ 2143125 w 2143125"/>
              <a:gd name="connsiteY0" fmla="*/ 0 h 1200150"/>
              <a:gd name="connsiteX1" fmla="*/ 2143125 w 2143125"/>
              <a:gd name="connsiteY1" fmla="*/ 1200150 h 1200150"/>
              <a:gd name="connsiteX2" fmla="*/ 0 w 2143125"/>
              <a:gd name="connsiteY2" fmla="*/ 1200150 h 1200150"/>
              <a:gd name="connsiteX3" fmla="*/ 0 w 2143125"/>
              <a:gd name="connsiteY3" fmla="*/ 102870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125" h="1200150">
                <a:moveTo>
                  <a:pt x="2143125" y="0"/>
                </a:moveTo>
                <a:lnTo>
                  <a:pt x="2143125" y="1200150"/>
                </a:lnTo>
                <a:lnTo>
                  <a:pt x="0" y="1200150"/>
                </a:lnTo>
                <a:lnTo>
                  <a:pt x="0" y="1028700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BC96D4-DDAE-45B2-ABB2-35C7BC0A0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213" y="2551724"/>
            <a:ext cx="914400" cy="323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425571-5AF4-4BBD-A783-83EFABA30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909" y="3829050"/>
            <a:ext cx="2203981" cy="323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2CB369-489B-442B-97EF-8348CA478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615" y="2897063"/>
            <a:ext cx="2203981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7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Warwick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Eichenlaub, Manuel</dc:creator>
  <cp:lastModifiedBy>manuel.eichenlaub@outlook.de</cp:lastModifiedBy>
  <cp:revision>7</cp:revision>
  <dcterms:created xsi:type="dcterms:W3CDTF">2020-03-13T11:01:27Z</dcterms:created>
  <dcterms:modified xsi:type="dcterms:W3CDTF">2021-03-23T19:41:45Z</dcterms:modified>
</cp:coreProperties>
</file>