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100" d="100"/>
          <a:sy n="100" d="100"/>
        </p:scale>
        <p:origin x="82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E5BB-980A-4B97-B4CA-A02A1FD933C7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6B52-948C-4F10-AC19-C2008C32E9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057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E5BB-980A-4B97-B4CA-A02A1FD933C7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6B52-948C-4F10-AC19-C2008C32E9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490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E5BB-980A-4B97-B4CA-A02A1FD933C7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6B52-948C-4F10-AC19-C2008C32E9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989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E5BB-980A-4B97-B4CA-A02A1FD933C7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6B52-948C-4F10-AC19-C2008C32E9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711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E5BB-980A-4B97-B4CA-A02A1FD933C7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6B52-948C-4F10-AC19-C2008C32E9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107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E5BB-980A-4B97-B4CA-A02A1FD933C7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6B52-948C-4F10-AC19-C2008C32E9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730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E5BB-980A-4B97-B4CA-A02A1FD933C7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6B52-948C-4F10-AC19-C2008C32E9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83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E5BB-980A-4B97-B4CA-A02A1FD933C7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6B52-948C-4F10-AC19-C2008C32E9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586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E5BB-980A-4B97-B4CA-A02A1FD933C7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6B52-948C-4F10-AC19-C2008C32E9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583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E5BB-980A-4B97-B4CA-A02A1FD933C7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6B52-948C-4F10-AC19-C2008C32E9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984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E5BB-980A-4B97-B4CA-A02A1FD933C7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6B52-948C-4F10-AC19-C2008C32E9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008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9E5BB-980A-4B97-B4CA-A02A1FD933C7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76B52-948C-4F10-AC19-C2008C32E9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331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55" y="353566"/>
            <a:ext cx="7947641" cy="4856413"/>
          </a:xfrm>
          <a:prstGeom prst="rect">
            <a:avLst/>
          </a:prstGeom>
        </p:spPr>
      </p:pic>
      <p:sp>
        <p:nvSpPr>
          <p:cNvPr id="6" name="Titolo 1"/>
          <p:cNvSpPr txBox="1">
            <a:spLocks/>
          </p:cNvSpPr>
          <p:nvPr/>
        </p:nvSpPr>
        <p:spPr>
          <a:xfrm>
            <a:off x="1062135" y="53383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/>
              <a:t>TOP LAYER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9105900" y="353566"/>
            <a:ext cx="1581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PD2 </a:t>
            </a:r>
            <a:r>
              <a:rPr lang="it-IT" dirty="0" smtClean="0">
                <a:sym typeface="Wingdings" panose="05000000000000000000" pitchFamily="2" charset="2"/>
              </a:rPr>
              <a:t> </a:t>
            </a:r>
            <a:r>
              <a:rPr lang="it-IT" dirty="0" err="1" smtClean="0">
                <a:sym typeface="Wingdings" panose="05000000000000000000" pitchFamily="2" charset="2"/>
              </a:rPr>
              <a:t>Vd</a:t>
            </a:r>
            <a:r>
              <a:rPr lang="it-IT" dirty="0" smtClean="0"/>
              <a:t> </a:t>
            </a:r>
          </a:p>
          <a:p>
            <a:r>
              <a:rPr lang="it-IT" dirty="0" smtClean="0"/>
              <a:t>PD3 </a:t>
            </a:r>
            <a:r>
              <a:rPr lang="it-IT" dirty="0" smtClean="0">
                <a:sym typeface="Wingdings" panose="05000000000000000000" pitchFamily="2" charset="2"/>
              </a:rPr>
              <a:t> </a:t>
            </a:r>
            <a:r>
              <a:rPr lang="it-IT" dirty="0" err="1" smtClean="0">
                <a:sym typeface="Wingdings" panose="05000000000000000000" pitchFamily="2" charset="2"/>
              </a:rPr>
              <a:t>Vcc</a:t>
            </a:r>
            <a:r>
              <a:rPr lang="it-IT" dirty="0" smtClean="0"/>
              <a:t> </a:t>
            </a:r>
          </a:p>
          <a:p>
            <a:r>
              <a:rPr lang="it-IT" dirty="0" smtClean="0"/>
              <a:t>PD4 </a:t>
            </a:r>
            <a:r>
              <a:rPr lang="it-IT" dirty="0" smtClean="0">
                <a:sym typeface="Wingdings" panose="05000000000000000000" pitchFamily="2" charset="2"/>
              </a:rPr>
              <a:t> </a:t>
            </a:r>
            <a:r>
              <a:rPr lang="it-IT" dirty="0" err="1" smtClean="0">
                <a:sym typeface="Wingdings" panose="05000000000000000000" pitchFamily="2" charset="2"/>
              </a:rPr>
              <a:t>Vth</a:t>
            </a:r>
            <a:r>
              <a:rPr lang="it-IT" dirty="0" smtClean="0"/>
              <a:t> </a:t>
            </a:r>
            <a:endParaRPr lang="it-IT" dirty="0"/>
          </a:p>
          <a:p>
            <a:r>
              <a:rPr lang="it-IT" dirty="0" smtClean="0"/>
              <a:t>PD5 </a:t>
            </a:r>
            <a:r>
              <a:rPr lang="it-IT" dirty="0" smtClean="0">
                <a:sym typeface="Wingdings" panose="05000000000000000000" pitchFamily="2" charset="2"/>
              </a:rPr>
              <a:t> 0,5V</a:t>
            </a:r>
            <a:endParaRPr lang="it-IT" dirty="0" smtClean="0"/>
          </a:p>
          <a:p>
            <a:r>
              <a:rPr lang="it-IT" dirty="0" smtClean="0"/>
              <a:t>PD13 </a:t>
            </a:r>
            <a:r>
              <a:rPr lang="it-IT" dirty="0" smtClean="0">
                <a:sym typeface="Wingdings" panose="05000000000000000000" pitchFamily="2" charset="2"/>
              </a:rPr>
              <a:t> -</a:t>
            </a:r>
            <a:r>
              <a:rPr lang="it-IT" dirty="0" err="1" smtClean="0">
                <a:sym typeface="Wingdings" panose="05000000000000000000" pitchFamily="2" charset="2"/>
              </a:rPr>
              <a:t>Vcc</a:t>
            </a:r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67907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2135" y="5338342"/>
            <a:ext cx="10515600" cy="1325563"/>
          </a:xfrm>
        </p:spPr>
        <p:txBody>
          <a:bodyPr/>
          <a:lstStyle/>
          <a:p>
            <a:r>
              <a:rPr lang="it-IT" dirty="0" smtClean="0"/>
              <a:t>BOTTOM LAYER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4" y="289250"/>
            <a:ext cx="7924939" cy="474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0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321" y="87407"/>
            <a:ext cx="9785480" cy="649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476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Tema di Office</vt:lpstr>
      <vt:lpstr>Presentazione standard di PowerPoint</vt:lpstr>
      <vt:lpstr>BOTTOM LAYER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Nicola Furlan</dc:creator>
  <cp:lastModifiedBy>Nicola Furlan</cp:lastModifiedBy>
  <cp:revision>2</cp:revision>
  <dcterms:created xsi:type="dcterms:W3CDTF">2023-05-29T06:20:29Z</dcterms:created>
  <dcterms:modified xsi:type="dcterms:W3CDTF">2024-03-11T07:37:29Z</dcterms:modified>
</cp:coreProperties>
</file>