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4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this project, our goal was to build an insightful dashboard including key data </a:t>
          </a:r>
          <a:r>
            <a:rPr lang="en-US"/>
            <a:t>visualizations that </a:t>
          </a:r>
          <a:r>
            <a:rPr lang="en-US" b="0" i="0"/>
            <a:t>hospital administrators in California could utilize when making operating decisions.</a:t>
          </a:r>
          <a:endParaRPr lang="en-US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By analyzing and visualizing the revenue mix and types of care provided at each hospital, the user can uncover trends and insights about the current healthcare system operations in California.</a:t>
          </a:r>
          <a:endParaRPr lang="en-US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also analyzed </a:t>
          </a:r>
          <a:r>
            <a:rPr lang="en-US" i="0"/>
            <a:t>data from both the ten largest and smallest hospitals – based on the size of their total assets – to provide a benchmark for comparison.</a:t>
          </a:r>
          <a:endParaRPr lang="en-US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Payer 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Facilities</a:t>
          </a:r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this project, our goal was to build an insightful dashboard including key data </a:t>
          </a:r>
          <a:r>
            <a:rPr lang="en-US" sz="1800" kern="1200"/>
            <a:t>visualizations that </a:t>
          </a:r>
          <a:r>
            <a:rPr lang="en-US" sz="1800" b="0" i="0" kern="1200"/>
            <a:t>hospital administrators in California could utilize when making operating decisions.</a:t>
          </a:r>
          <a:endParaRPr lang="en-US" sz="1800" kern="120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By analyzing and visualizing the revenue mix and types of care provided at each hospital, the user can uncover trends and insights about the current healthcare system operations in California.</a:t>
          </a:r>
          <a:endParaRPr lang="en-US" sz="1800" kern="120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also analyzed </a:t>
          </a:r>
          <a:r>
            <a:rPr lang="en-US" sz="1800" i="0" kern="1200"/>
            <a:t>data from both the ten largest and smallest hospitals – based on the size of their total assets – to provide a benchmark for comparison.</a:t>
          </a:r>
          <a:endParaRPr lang="en-US" sz="1800" kern="120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 Payer 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431 Facilities</a:t>
          </a:r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000"/>
              <a:t>Presented by Jenae Journot, Manuel Sosa and Greg Thomas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37502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&lt;&lt;Add Analysis&gt;&gt;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Note for Greg:</a:t>
            </a:r>
          </a:p>
          <a:p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Mix of Pay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&lt;&lt;Add Analysis&gt;&gt;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11" y="3536208"/>
            <a:ext cx="6871928" cy="2559792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27189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142</TotalTime>
  <Words>207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California Hospital Performance Comparison</vt:lpstr>
      <vt:lpstr>Project Background</vt:lpstr>
      <vt:lpstr>Largest and Smallest Hospitals</vt:lpstr>
      <vt:lpstr>Mix of Pay Type</vt:lpstr>
      <vt:lpstr>Net Patient Revenue by Payer Category</vt:lpstr>
      <vt:lpstr>Type of Care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Jenae Journot</cp:lastModifiedBy>
  <cp:revision>2</cp:revision>
  <dcterms:created xsi:type="dcterms:W3CDTF">2024-03-18T02:10:41Z</dcterms:created>
  <dcterms:modified xsi:type="dcterms:W3CDTF">2024-03-18T06:58:28Z</dcterms:modified>
</cp:coreProperties>
</file>