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2D859-8128-4E3B-9252-39D633A5EDD7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92479-A613-42C8-82E7-AB54A6AC5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486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2D859-8128-4E3B-9252-39D633A5EDD7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92479-A613-42C8-82E7-AB54A6AC5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938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2D859-8128-4E3B-9252-39D633A5EDD7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92479-A613-42C8-82E7-AB54A6AC5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410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2D859-8128-4E3B-9252-39D633A5EDD7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92479-A613-42C8-82E7-AB54A6AC5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507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2D859-8128-4E3B-9252-39D633A5EDD7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92479-A613-42C8-82E7-AB54A6AC5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327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2D859-8128-4E3B-9252-39D633A5EDD7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92479-A613-42C8-82E7-AB54A6AC5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155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2D859-8128-4E3B-9252-39D633A5EDD7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92479-A613-42C8-82E7-AB54A6AC5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637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2D859-8128-4E3B-9252-39D633A5EDD7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92479-A613-42C8-82E7-AB54A6AC5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290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2D859-8128-4E3B-9252-39D633A5EDD7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92479-A613-42C8-82E7-AB54A6AC5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639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2D859-8128-4E3B-9252-39D633A5EDD7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92479-A613-42C8-82E7-AB54A6AC5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684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2D859-8128-4E3B-9252-39D633A5EDD7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92479-A613-42C8-82E7-AB54A6AC5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579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A2D859-8128-4E3B-9252-39D633A5EDD7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892479-A613-42C8-82E7-AB54A6AC5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40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49630"/>
            <a:ext cx="9144000" cy="1398529"/>
          </a:xfrm>
        </p:spPr>
        <p:txBody>
          <a:bodyPr>
            <a:normAutofit/>
          </a:bodyPr>
          <a:lstStyle/>
          <a:p>
            <a:r>
              <a:rPr lang="en-US" sz="4400" dirty="0" smtClean="0"/>
              <a:t>Net Patient Revenue by Payer Category: Pay Type Mix, %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003367"/>
            <a:ext cx="9144000" cy="2348983"/>
          </a:xfrm>
        </p:spPr>
        <p:txBody>
          <a:bodyPr>
            <a:normAutofit fontScale="70000" lnSpcReduction="20000"/>
          </a:bodyPr>
          <a:lstStyle/>
          <a:p>
            <a:r>
              <a:rPr lang="en-US" sz="4000" b="1" dirty="0" smtClean="0">
                <a:solidFill>
                  <a:schemeClr val="accent1">
                    <a:lumMod val="50000"/>
                  </a:schemeClr>
                </a:solidFill>
              </a:rPr>
              <a:t>9</a:t>
            </a:r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3200" dirty="0" smtClean="0"/>
              <a:t>Payer Categories</a:t>
            </a:r>
          </a:p>
          <a:p>
            <a:r>
              <a:rPr lang="en-US" sz="4000" b="1" dirty="0">
                <a:solidFill>
                  <a:schemeClr val="accent1">
                    <a:lumMod val="50000"/>
                  </a:schemeClr>
                </a:solidFill>
              </a:rPr>
              <a:t>431</a:t>
            </a:r>
            <a:r>
              <a:rPr lang="en-US" sz="3200" dirty="0" smtClean="0"/>
              <a:t> Facilities</a:t>
            </a:r>
          </a:p>
          <a:p>
            <a:r>
              <a:rPr lang="en-US" sz="4000" b="1" dirty="0">
                <a:solidFill>
                  <a:schemeClr val="accent1">
                    <a:lumMod val="50000"/>
                  </a:schemeClr>
                </a:solidFill>
              </a:rPr>
              <a:t>$16.5B </a:t>
            </a:r>
            <a:r>
              <a:rPr lang="en-US" sz="3200" dirty="0" smtClean="0"/>
              <a:t>in Combined Net Revenue</a:t>
            </a:r>
          </a:p>
          <a:p>
            <a:endParaRPr lang="en-US" sz="3200" dirty="0" smtClean="0"/>
          </a:p>
          <a:p>
            <a:endParaRPr lang="en-US" sz="3200" dirty="0" smtClean="0"/>
          </a:p>
          <a:p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</a:rPr>
              <a:t>Composition Mix Percentage of all Payer Categories</a:t>
            </a:r>
          </a:p>
          <a:p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284" y="4352350"/>
            <a:ext cx="7573432" cy="2333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617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888" y="656838"/>
            <a:ext cx="9488224" cy="5544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048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763" y="550534"/>
            <a:ext cx="10780731" cy="5534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659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30</Words>
  <Application>Microsoft Office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Net Patient Revenue by Payer Category: Pay Type Mix, %</vt:lpstr>
      <vt:lpstr>PowerPoint Presentation</vt:lpstr>
      <vt:lpstr>PowerPoint Presentation</vt:lpstr>
    </vt:vector>
  </TitlesOfParts>
  <Company>UTSW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 Patient Revenue by Payer Category: Pay Type Mix, %</dc:title>
  <dc:creator>Manuel Sosa</dc:creator>
  <cp:lastModifiedBy>Manuel Sosa</cp:lastModifiedBy>
  <cp:revision>4</cp:revision>
  <dcterms:created xsi:type="dcterms:W3CDTF">2024-03-18T03:49:39Z</dcterms:created>
  <dcterms:modified xsi:type="dcterms:W3CDTF">2024-03-18T04:05:26Z</dcterms:modified>
</cp:coreProperties>
</file>