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65" r:id="rId3"/>
    <p:sldId id="266" r:id="rId4"/>
    <p:sldId id="257" r:id="rId5"/>
    <p:sldId id="258" r:id="rId6"/>
    <p:sldId id="259" r:id="rId7"/>
    <p:sldId id="267" r:id="rId8"/>
    <p:sldId id="260" r:id="rId9"/>
    <p:sldId id="268" r:id="rId10"/>
    <p:sldId id="261" r:id="rId11"/>
    <p:sldId id="273" r:id="rId12"/>
    <p:sldId id="280" r:id="rId13"/>
    <p:sldId id="281" r:id="rId14"/>
    <p:sldId id="282" r:id="rId15"/>
    <p:sldId id="283" r:id="rId16"/>
    <p:sldId id="274" r:id="rId17"/>
    <p:sldId id="275" r:id="rId18"/>
    <p:sldId id="262" r:id="rId19"/>
    <p:sldId id="276" r:id="rId20"/>
    <p:sldId id="277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2CB2C-5656-4EA1-BD43-967A0B694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D46F80-12FD-42A8-AB43-2CC7EA4B4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C3E4BA-7A1A-4E6A-8860-7A9AAD52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CE40-F19B-403D-9F27-F4348C80FD6C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2108B3-8BC3-4456-92C5-BC551329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B739C9-2D4F-41EE-B81E-9C828492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A77C-2E6F-48E9-9108-D8021B61A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46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3E35E-B73A-4618-9EE7-9425E805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8B32B6-C52B-499E-A477-8FC05D75C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731347-2E34-4AF9-8206-A9D9AA94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CE40-F19B-403D-9F27-F4348C80FD6C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93A589-86D2-4155-A2B2-F149A93F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6B4FC-A5F1-46C1-969B-6A802042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A77C-2E6F-48E9-9108-D8021B61A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58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BA6419-97AC-4132-A405-833E4D3BF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580535-8374-4FDD-8739-662EE8E3F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76ABB1-F866-45FD-A1F3-B32860D4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CE40-F19B-403D-9F27-F4348C80FD6C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59122C-1D38-4ECB-8022-3EFD2968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B3FB9-50C3-40B4-8486-386C7832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A77C-2E6F-48E9-9108-D8021B61A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17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745A1-AA2E-4E09-B665-86AAFB67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7B8890-928C-4C6A-8CCE-08D8C8BC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E2DDF6-3107-4264-98BB-473DCC27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CE40-F19B-403D-9F27-F4348C80FD6C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D6DD7D-D71F-43BA-AB88-5457BDB4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C6862F-6664-4CB3-89FA-0EFE4A50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A77C-2E6F-48E9-9108-D8021B61A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95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A6A77-DEE2-4235-A16B-C823BFF0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6377A6-05B2-4CF3-926B-EE4BAA31B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3038C0-BDA1-4710-8026-CCEF5C7C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CE40-F19B-403D-9F27-F4348C80FD6C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F441D7-6509-4991-84B0-90FFE16C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06FA57-ECB6-45F7-BD14-94062450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A77C-2E6F-48E9-9108-D8021B61A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76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FF027-8C94-4703-B86D-E0FC0D51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E81ED1-E3D7-4AE8-8F73-523B4315F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375EB1-8022-4C6B-BBFB-E1F8F1342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1CD887-C416-40B3-9A75-A07B42CA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CE40-F19B-403D-9F27-F4348C80FD6C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5BFC68-9868-4958-83BE-3FBCA182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29656A-7DD1-497A-92E3-B8B2008B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A77C-2E6F-48E9-9108-D8021B61A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64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D13A0-2793-4248-886A-C4F1E437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B94F45-1BFF-42C6-B386-66194E98A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9F9A59-9A60-465F-9899-34A9C3249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0CC707-4885-4825-BF20-9D69165DF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F66E87-04ED-4DA1-81CE-1E9846FF1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777516-67F6-49BC-9AD4-47D96CD5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CE40-F19B-403D-9F27-F4348C80FD6C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DE0575A-DE8B-49C0-BB12-BB9C5E69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F772BC-DE55-4B48-A7B0-E308D07B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A77C-2E6F-48E9-9108-D8021B61A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79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67EC4-E27E-4474-843C-FE18C1F6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2D90A1-F451-49C4-BF63-F34BD5AE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CE40-F19B-403D-9F27-F4348C80FD6C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0C35CC-7193-4365-9DFA-991EB9C7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3770C6-BA24-4680-ACCF-4CB9E777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A77C-2E6F-48E9-9108-D8021B61A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62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C63CE1-4862-470D-9FA6-38C6E710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CE40-F19B-403D-9F27-F4348C80FD6C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DEA8A7-73CE-40FC-86EF-F07F44F6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DBE4D9-29DF-4308-BB2C-8189E122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A77C-2E6F-48E9-9108-D8021B61A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84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53DBE-5E9A-4224-8202-256959F7B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633D47-9B8F-4D6F-9BDD-DA9341A55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5400A1-AFCF-4B22-885C-C513014D3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78240E-58A4-45B1-B2C1-2C8D31A8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CE40-F19B-403D-9F27-F4348C80FD6C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12148B-14E3-41BE-BDC8-CCDD3103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B35C0E-8148-4089-BA13-9FE9C5D0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A77C-2E6F-48E9-9108-D8021B61A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18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24569-3110-4229-958B-F120862E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5751B52-ACCA-4BEF-8AB4-DEBDA5EA2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7ACE7E-AC63-4E74-96EF-EBBA0780E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9E5F25-34C5-4F2C-8A1E-E5BDDE14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CE40-F19B-403D-9F27-F4348C80FD6C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457140-DAB2-47E3-8EBB-8F8C3433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6C94D6-0D86-4ADE-83CF-A2EF70F4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A77C-2E6F-48E9-9108-D8021B61A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40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A29052E-50EA-4FA3-92C6-FFD67419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D010FA-FAD1-425B-BEA9-5F11AA8CC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0AA40A-AD38-4C25-9DC6-D572E127B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0CE40-F19B-403D-9F27-F4348C80FD6C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71AE2C-D776-4F9C-A308-0614E256F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311A7F-5CC9-4000-8510-8D8B88928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BA77C-2E6F-48E9-9108-D8021B61A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11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82633F-BAC1-41BC-887C-E7EA89228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Bahnplanung und Controlling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36CEDF-942E-4F3E-B04D-F1D55BE05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de-DE" sz="1200" dirty="0"/>
              <a:t>Corinna, Sophia, Christian, Emanuel</a:t>
            </a:r>
          </a:p>
        </p:txBody>
      </p:sp>
    </p:spTree>
    <p:extLst>
      <p:ext uri="{BB962C8B-B14F-4D97-AF65-F5344CB8AC3E}">
        <p14:creationId xmlns:p14="http://schemas.microsoft.com/office/powerpoint/2010/main" val="4261626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43E79F3B-6E50-4105-A217-7E2B6D61E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58" y="2395537"/>
            <a:ext cx="11937582" cy="2946483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2D901754-A4CA-416B-9416-DFB39136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19075"/>
            <a:ext cx="10515600" cy="1325563"/>
          </a:xfrm>
        </p:spPr>
        <p:txBody>
          <a:bodyPr/>
          <a:lstStyle/>
          <a:p>
            <a:r>
              <a:rPr lang="de-DE" dirty="0"/>
              <a:t>Initialisierungen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80DCE99-5FF2-4DD1-B521-D86376F920A0}"/>
              </a:ext>
            </a:extLst>
          </p:cNvPr>
          <p:cNvSpPr/>
          <p:nvPr/>
        </p:nvSpPr>
        <p:spPr>
          <a:xfrm>
            <a:off x="147260" y="2632959"/>
            <a:ext cx="279918" cy="242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B73E5D7-0AC8-41C5-A67E-1BEB808A2922}"/>
              </a:ext>
            </a:extLst>
          </p:cNvPr>
          <p:cNvSpPr/>
          <p:nvPr/>
        </p:nvSpPr>
        <p:spPr>
          <a:xfrm>
            <a:off x="-18120" y="3356375"/>
            <a:ext cx="567140" cy="429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5486FFE-9A25-4869-AA7E-56A002D47A69}"/>
              </a:ext>
            </a:extLst>
          </p:cNvPr>
          <p:cNvSpPr/>
          <p:nvPr/>
        </p:nvSpPr>
        <p:spPr>
          <a:xfrm>
            <a:off x="-18119" y="4083360"/>
            <a:ext cx="567140" cy="429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2CEDA3E-0D00-4BC8-B8FE-674949038387}"/>
              </a:ext>
            </a:extLst>
          </p:cNvPr>
          <p:cNvSpPr/>
          <p:nvPr/>
        </p:nvSpPr>
        <p:spPr>
          <a:xfrm>
            <a:off x="-46654" y="4765335"/>
            <a:ext cx="567140" cy="429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488981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1EB335-35E2-495A-AFB7-997744CF2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000" b="1" dirty="0" err="1"/>
              <a:t>S</a:t>
            </a:r>
            <a:r>
              <a:rPr lang="de-DE" dirty="0" err="1"/>
              <a:t>imultaneous</a:t>
            </a:r>
            <a:r>
              <a:rPr lang="de-DE" dirty="0"/>
              <a:t> </a:t>
            </a:r>
            <a:r>
              <a:rPr lang="de-DE" sz="3000" b="1" dirty="0" err="1"/>
              <a:t>L</a:t>
            </a:r>
            <a:r>
              <a:rPr lang="de-DE" dirty="0" err="1"/>
              <a:t>ocalization</a:t>
            </a:r>
            <a:r>
              <a:rPr lang="de-DE" dirty="0"/>
              <a:t> </a:t>
            </a:r>
            <a:r>
              <a:rPr lang="de-DE" sz="3000" b="1" dirty="0"/>
              <a:t>a</a:t>
            </a:r>
            <a:r>
              <a:rPr lang="de-DE" dirty="0"/>
              <a:t>nd </a:t>
            </a:r>
            <a:r>
              <a:rPr lang="de-DE" sz="3000" b="1" dirty="0"/>
              <a:t>M</a:t>
            </a:r>
            <a:r>
              <a:rPr lang="de-DE" dirty="0"/>
              <a:t>apping</a:t>
            </a:r>
          </a:p>
          <a:p>
            <a:r>
              <a:rPr lang="de-DE" dirty="0"/>
              <a:t>Ziel: Erstellung und Aktualisierung der Karte mittels verfügbaren Sensoren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Zusätzliches Paket: </a:t>
            </a:r>
            <a:r>
              <a:rPr lang="de-DE" b="1" dirty="0" err="1"/>
              <a:t>gmapping</a:t>
            </a:r>
            <a:endParaRPr lang="de-DE" b="1" dirty="0"/>
          </a:p>
          <a:p>
            <a:r>
              <a:rPr lang="de-DE" dirty="0"/>
              <a:t>Erstellung der Karte mittels Partikel-Filter Algorithmus</a:t>
            </a:r>
          </a:p>
          <a:p>
            <a:r>
              <a:rPr lang="de-DE" dirty="0"/>
              <a:t>d. h. Prozesse der Lokalisierung und Kartenerstellung sind getrennt</a:t>
            </a:r>
          </a:p>
          <a:p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A8AF930-0EB0-441F-AAF1-9C7491C0BE60}"/>
              </a:ext>
            </a:extLst>
          </p:cNvPr>
          <p:cNvSpPr txBox="1">
            <a:spLocks/>
          </p:cNvSpPr>
          <p:nvPr/>
        </p:nvSpPr>
        <p:spPr>
          <a:xfrm>
            <a:off x="152400" y="219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SLAM</a:t>
            </a:r>
          </a:p>
        </p:txBody>
      </p:sp>
    </p:spTree>
    <p:extLst>
      <p:ext uri="{BB962C8B-B14F-4D97-AF65-F5344CB8AC3E}">
        <p14:creationId xmlns:p14="http://schemas.microsoft.com/office/powerpoint/2010/main" val="223083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24D33-A069-4E63-A975-84558C86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Initiale 360° Drehung am Start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53FC62-AB3F-45EA-ADF8-F53F7BAC1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067363" cy="39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2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A525A-CA65-41C0-921C-95532111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1013" cy="1325563"/>
          </a:xfrm>
        </p:spPr>
        <p:txBody>
          <a:bodyPr/>
          <a:lstStyle/>
          <a:p>
            <a:r>
              <a:rPr lang="de-DE" dirty="0" err="1"/>
              <a:t>Explore_lite</a:t>
            </a:r>
            <a:r>
              <a:rPr lang="de-DE" dirty="0"/>
              <a:t>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D74F55C-8429-4CA6-BF3D-C5EDB7FD2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231" y="1650240"/>
            <a:ext cx="4373417" cy="4209786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0F585DA-1582-421C-A841-6EB58C49D109}"/>
              </a:ext>
            </a:extLst>
          </p:cNvPr>
          <p:cNvSpPr txBox="1"/>
          <p:nvPr/>
        </p:nvSpPr>
        <p:spPr>
          <a:xfrm>
            <a:off x="5707627" y="1690688"/>
            <a:ext cx="56461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</a:t>
            </a:r>
            <a:r>
              <a:rPr lang="de-DE" dirty="0" err="1"/>
              <a:t>Greedy</a:t>
            </a:r>
            <a:r>
              <a:rPr lang="de-DE" dirty="0"/>
              <a:t> frontier-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exploration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- Algorithmus sucht nach Flächen die er noch nicht erkundet hat (blau markiert)</a:t>
            </a:r>
          </a:p>
          <a:p>
            <a:endParaRPr lang="de-DE" dirty="0"/>
          </a:p>
          <a:p>
            <a:r>
              <a:rPr lang="de-DE" dirty="0"/>
              <a:t>- Algorithmus stoppt, wenn alle Flächen erkundet wurden</a:t>
            </a:r>
          </a:p>
          <a:p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Explore_lite</a:t>
            </a:r>
            <a:r>
              <a:rPr lang="de-DE" dirty="0"/>
              <a:t> ist sehr kosteneffizient und braucht wenig Rechenleistung</a:t>
            </a:r>
          </a:p>
          <a:p>
            <a:endParaRPr lang="de-DE" dirty="0"/>
          </a:p>
          <a:p>
            <a:r>
              <a:rPr lang="de-DE" dirty="0"/>
              <a:t>- Die zu erkundenden Flächen werden über unsere Karte, welche durch </a:t>
            </a:r>
            <a:r>
              <a:rPr lang="de-DE" dirty="0" err="1"/>
              <a:t>Slam_gmapping</a:t>
            </a:r>
            <a:r>
              <a:rPr lang="de-DE" dirty="0"/>
              <a:t> generiert wird, bestimmt</a:t>
            </a:r>
          </a:p>
          <a:p>
            <a:endParaRPr lang="de-DE" dirty="0"/>
          </a:p>
          <a:p>
            <a:r>
              <a:rPr lang="de-DE" dirty="0"/>
              <a:t>- Um den </a:t>
            </a:r>
            <a:r>
              <a:rPr lang="de-DE" dirty="0" err="1"/>
              <a:t>TurtleBot</a:t>
            </a:r>
            <a:r>
              <a:rPr lang="de-DE" dirty="0"/>
              <a:t> zu den offenen Flächen zu bewegen benutzt </a:t>
            </a:r>
            <a:r>
              <a:rPr lang="de-DE" dirty="0" err="1"/>
              <a:t>Explore_lite</a:t>
            </a:r>
            <a:r>
              <a:rPr lang="de-DE" dirty="0"/>
              <a:t> das Package </a:t>
            </a:r>
            <a:r>
              <a:rPr lang="de-DE" dirty="0" err="1"/>
              <a:t>Move_base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6850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FFBA4-715F-4D62-A794-A6E719B4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Koordinaten + Orientierung des </a:t>
            </a:r>
            <a:r>
              <a:rPr lang="de-DE" dirty="0" err="1"/>
              <a:t>TurtleBots</a:t>
            </a:r>
            <a:r>
              <a:rPr lang="de-DE" dirty="0"/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65817F1-595B-4F0E-B9B4-E0AF3EE8E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9606516" cy="299589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1D73EE0-E619-4BC0-B351-C26865C27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5679"/>
            <a:ext cx="5088793" cy="126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68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C8EB6-9850-493D-BCB6-45F6FFEE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 der Koordinaten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056125B-6326-433D-A38F-0458AFF3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8387862" cy="180733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9CF890C-1E25-4F83-808D-B1143FB8E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67" y="3999310"/>
            <a:ext cx="4312623" cy="233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0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41D05-EBEA-4C75-9206-ABB9563F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3" y="121274"/>
            <a:ext cx="10515600" cy="1325563"/>
          </a:xfrm>
        </p:spPr>
        <p:txBody>
          <a:bodyPr/>
          <a:lstStyle/>
          <a:p>
            <a:r>
              <a:rPr lang="de-DE" dirty="0"/>
              <a:t>Anfahren eines Ziels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4D82D4D-729E-4A68-8D51-0372C69B4A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52" b="69449"/>
          <a:stretch/>
        </p:blipFill>
        <p:spPr>
          <a:xfrm>
            <a:off x="447472" y="1507787"/>
            <a:ext cx="8443072" cy="155642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50FF232-CF5E-4913-B157-7820BEFE8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64" b="34410"/>
          <a:stretch/>
        </p:blipFill>
        <p:spPr>
          <a:xfrm>
            <a:off x="447472" y="3186112"/>
            <a:ext cx="8443072" cy="1648536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C642C22-33D8-465E-B652-7AA9C716CA27}"/>
              </a:ext>
            </a:extLst>
          </p:cNvPr>
          <p:cNvCxnSpPr>
            <a:cxnSpLocks/>
          </p:cNvCxnSpPr>
          <p:nvPr/>
        </p:nvCxnSpPr>
        <p:spPr>
          <a:xfrm>
            <a:off x="447472" y="1856064"/>
            <a:ext cx="518808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2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0.00046 L -0.00247 0.00046 L -0.00247 0.08889 " pathEditMode="relative" ptsTypes="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2 0.08009 L -0.00742 0.08009 C -0.00638 0.09398 -0.00677 0.10857 -0.00416 0.12199 C -0.00364 0.125 -0.00299 0.12778 -0.0026 0.13079 C -0.00221 0.1331 -0.00221 0.13565 -0.00182 0.13796 C -0.00065 0.14445 -0.00039 0.14468 0.00144 0.14954 C 0.00235 0.15671 0.0013 0.16551 0.00391 0.1713 C 0.0069 0.17801 0.00782 0.17894 0.00964 0.18727 C 0.01289 0.20255 0.0099 0.1919 0.01211 0.20602 C 0.01302 0.21204 0.01367 0.2132 0.01537 0.21783 C 0.01654 0.24861 0.01615 0.23218 0.01615 0.26713 " pathEditMode="relative" ptsTypes="AAAAAAAAA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E6047-2FEA-4C11-B524-1470D0E1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41" y="221972"/>
            <a:ext cx="10515600" cy="1325563"/>
          </a:xfrm>
        </p:spPr>
        <p:txBody>
          <a:bodyPr/>
          <a:lstStyle/>
          <a:p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err="1"/>
              <a:t>assign_goal</a:t>
            </a:r>
            <a:r>
              <a:rPr lang="de-DE" dirty="0"/>
              <a:t>(</a:t>
            </a:r>
            <a:r>
              <a:rPr lang="de-DE" dirty="0" err="1"/>
              <a:t>pose</a:t>
            </a:r>
            <a:r>
              <a:rPr lang="de-DE" dirty="0"/>
              <a:t>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EC02CA2-16F0-4FAB-BC02-B9572E6D5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35" y="1657354"/>
            <a:ext cx="5250635" cy="2651990"/>
          </a:xfrm>
          <a:prstGeom prst="rect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D4BFFC6-07BA-415B-BD82-76259648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30" y="5334075"/>
            <a:ext cx="10515600" cy="5697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/>
              <a:t>Aufbau von </a:t>
            </a:r>
            <a:r>
              <a:rPr lang="de-DE" dirty="0" err="1"/>
              <a:t>pose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[(</a:t>
            </a:r>
            <a:r>
              <a:rPr lang="de-DE" dirty="0" err="1"/>
              <a:t>absolute_x</a:t>
            </a:r>
            <a:r>
              <a:rPr lang="de-DE" dirty="0"/>
              <a:t>, </a:t>
            </a:r>
            <a:r>
              <a:rPr lang="de-DE" dirty="0" err="1"/>
              <a:t>absolute_y</a:t>
            </a:r>
            <a:r>
              <a:rPr lang="de-DE" dirty="0"/>
              <a:t>, 0.0), (0.0, 0.0, </a:t>
            </a:r>
            <a:r>
              <a:rPr lang="de-DE" dirty="0" err="1"/>
              <a:t>orientation_z</a:t>
            </a:r>
            <a:r>
              <a:rPr lang="de-DE" dirty="0"/>
              <a:t>, </a:t>
            </a:r>
            <a:r>
              <a:rPr lang="de-DE" dirty="0" err="1"/>
              <a:t>orientation_w</a:t>
            </a:r>
            <a:r>
              <a:rPr lang="de-DE" dirty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265697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41D05-EBEA-4C75-9206-ABB9563F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19" y="182224"/>
            <a:ext cx="10515600" cy="1325563"/>
          </a:xfrm>
        </p:spPr>
        <p:txBody>
          <a:bodyPr/>
          <a:lstStyle/>
          <a:p>
            <a:r>
              <a:rPr lang="de-DE" dirty="0"/>
              <a:t>Anfahren eines Ziels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4D82D4D-729E-4A68-8D51-0372C69B4A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52" b="69449"/>
          <a:stretch/>
        </p:blipFill>
        <p:spPr>
          <a:xfrm>
            <a:off x="447472" y="1507787"/>
            <a:ext cx="8443072" cy="155642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50FF232-CF5E-4913-B157-7820BEFE8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64" b="34410"/>
          <a:stretch/>
        </p:blipFill>
        <p:spPr>
          <a:xfrm>
            <a:off x="447472" y="3186112"/>
            <a:ext cx="8443072" cy="1648536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ACA4ACA-2BA5-478D-B7E0-D7554CE2E71A}"/>
              </a:ext>
            </a:extLst>
          </p:cNvPr>
          <p:cNvCxnSpPr>
            <a:cxnSpLocks/>
          </p:cNvCxnSpPr>
          <p:nvPr/>
        </p:nvCxnSpPr>
        <p:spPr>
          <a:xfrm>
            <a:off x="575553" y="3947511"/>
            <a:ext cx="518808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05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48477-D9D1-4DC1-91D3-6A55F380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92" y="175875"/>
            <a:ext cx="10515600" cy="1325563"/>
          </a:xfrm>
        </p:spPr>
        <p:txBody>
          <a:bodyPr/>
          <a:lstStyle/>
          <a:p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err="1"/>
              <a:t>move_to_one_goal</a:t>
            </a:r>
            <a:r>
              <a:rPr lang="de-DE" dirty="0"/>
              <a:t>(</a:t>
            </a:r>
            <a:r>
              <a:rPr lang="de-DE" dirty="0" err="1"/>
              <a:t>goal_point</a:t>
            </a:r>
            <a:r>
              <a:rPr lang="de-DE" dirty="0"/>
              <a:t>):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20A849E-3CC3-4983-9771-F0756F67D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09" y="1686439"/>
            <a:ext cx="6325148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1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41D05-EBEA-4C75-9206-ABB9563F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Gazebo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6D836B4-6648-4476-9F62-E0FFD75651C7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Nur für die Simulation, nicht für das reale Szenario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204310F-17EE-450E-8CE1-7BEEAF098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84" y="2401843"/>
            <a:ext cx="7254684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50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41D05-EBEA-4C75-9206-ABB9563F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112206"/>
            <a:ext cx="10515600" cy="1325563"/>
          </a:xfrm>
        </p:spPr>
        <p:txBody>
          <a:bodyPr/>
          <a:lstStyle/>
          <a:p>
            <a:r>
              <a:rPr lang="de-DE" dirty="0"/>
              <a:t>Anfahren eines Ziels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4D82D4D-729E-4A68-8D51-0372C69B4A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52" b="69449"/>
          <a:stretch/>
        </p:blipFill>
        <p:spPr>
          <a:xfrm>
            <a:off x="447472" y="1507787"/>
            <a:ext cx="8443072" cy="155642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50FF232-CF5E-4913-B157-7820BEFE8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64" b="34410"/>
          <a:stretch/>
        </p:blipFill>
        <p:spPr>
          <a:xfrm>
            <a:off x="447472" y="3186112"/>
            <a:ext cx="8443072" cy="164853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A55F070-A3B2-4313-81DA-1961E3200D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81" b="693"/>
          <a:stretch/>
        </p:blipFill>
        <p:spPr>
          <a:xfrm>
            <a:off x="752272" y="4834636"/>
            <a:ext cx="8443072" cy="1648537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ACA4ACA-2BA5-478D-B7E0-D7554CE2E71A}"/>
              </a:ext>
            </a:extLst>
          </p:cNvPr>
          <p:cNvCxnSpPr>
            <a:cxnSpLocks/>
          </p:cNvCxnSpPr>
          <p:nvPr/>
        </p:nvCxnSpPr>
        <p:spPr>
          <a:xfrm>
            <a:off x="557719" y="4365800"/>
            <a:ext cx="518808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55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463 L -0.00417 -0.00463 C -0.00612 -0.00138 -0.00821 0.00162 -0.0099 0.00533 C -0.01094 0.00764 -0.01159 0.01019 -0.01237 0.01274 C -0.01289 0.01412 -0.01354 0.01551 -0.01407 0.0169 C -0.01563 0.03149 -0.01341 0.01713 -0.0181 0.03149 C -0.02097 0.04028 -0.02253 0.0551 -0.02383 0.06343 C -0.0263 0.11135 -0.02461 0.07385 -0.02461 0.17639 " pathEditMode="relative" ptsTypes="AAAAAA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41D05-EBEA-4C75-9206-ABB9563F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RVIZ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98044FD-4AA3-4609-A6C6-8A4131E4D0D6}"/>
              </a:ext>
            </a:extLst>
          </p:cNvPr>
          <p:cNvSpPr txBox="1"/>
          <p:nvPr/>
        </p:nvSpPr>
        <p:spPr>
          <a:xfrm>
            <a:off x="8123690" y="1223778"/>
            <a:ext cx="376351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/>
              <a:t>Zum Anzeigen und überwachen der Sensordaten (LIDAR), Umgebung und wirklichen Fahrt</a:t>
            </a:r>
          </a:p>
          <a:p>
            <a:endParaRPr lang="de-DE" sz="2600"/>
          </a:p>
          <a:p>
            <a:r>
              <a:rPr lang="de-DE" sz="2600"/>
              <a:t>Zeigt:</a:t>
            </a:r>
          </a:p>
          <a:p>
            <a:pPr marL="457200" indent="-457200">
              <a:buFontTx/>
              <a:buChar char="-"/>
            </a:pPr>
            <a:r>
              <a:rPr lang="de-DE" sz="2600"/>
              <a:t>Aktuelle Position</a:t>
            </a:r>
          </a:p>
          <a:p>
            <a:pPr marL="457200" indent="-457200">
              <a:buFontTx/>
              <a:buChar char="-"/>
            </a:pPr>
            <a:r>
              <a:rPr lang="de-DE" sz="2600"/>
              <a:t>Hindernisse</a:t>
            </a:r>
          </a:p>
          <a:p>
            <a:pPr marL="457200" indent="-457200">
              <a:buFontTx/>
              <a:buChar char="-"/>
            </a:pPr>
            <a:r>
              <a:rPr lang="de-DE" sz="2600"/>
              <a:t>Ziel</a:t>
            </a:r>
          </a:p>
          <a:p>
            <a:pPr marL="457200" indent="-457200">
              <a:buFontTx/>
              <a:buChar char="-"/>
            </a:pPr>
            <a:endParaRPr lang="de-DE" sz="2600"/>
          </a:p>
          <a:p>
            <a:r>
              <a:rPr lang="de-DE" sz="2600"/>
              <a:t>Wird für das reelle Szenario benötigt</a:t>
            </a:r>
            <a:endParaRPr lang="de-DE" sz="26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1A66FC7-2FF2-474A-904B-5927A218A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4" y="1282145"/>
            <a:ext cx="7517886" cy="517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4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8156D39-25A3-4ED8-83C9-5AE5BE6E1997}"/>
              </a:ext>
            </a:extLst>
          </p:cNvPr>
          <p:cNvSpPr/>
          <p:nvPr/>
        </p:nvSpPr>
        <p:spPr>
          <a:xfrm>
            <a:off x="1044319" y="2974694"/>
            <a:ext cx="6027812" cy="659757"/>
          </a:xfrm>
          <a:prstGeom prst="rect">
            <a:avLst/>
          </a:prstGeom>
          <a:ln>
            <a:solidFill>
              <a:srgbClr val="1E1E1E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0464F-0DEE-41BB-A0ED-C8E284E1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19075"/>
            <a:ext cx="10515600" cy="1325563"/>
          </a:xfrm>
        </p:spPr>
        <p:txBody>
          <a:bodyPr/>
          <a:lstStyle/>
          <a:p>
            <a:r>
              <a:rPr lang="de-DE" dirty="0"/>
              <a:t>Initialisierungen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95A78C35-ECF9-4FF2-9D1F-297927A08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7" y="1436361"/>
            <a:ext cx="9382125" cy="5202564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0550080-77BE-4B87-B41F-88C6975BBBFC}"/>
              </a:ext>
            </a:extLst>
          </p:cNvPr>
          <p:cNvSpPr/>
          <p:nvPr/>
        </p:nvSpPr>
        <p:spPr>
          <a:xfrm>
            <a:off x="1586204" y="3032449"/>
            <a:ext cx="279918" cy="242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3EDCE84-DC98-4110-8410-E0F988E2AFF9}"/>
              </a:ext>
            </a:extLst>
          </p:cNvPr>
          <p:cNvSpPr/>
          <p:nvPr/>
        </p:nvSpPr>
        <p:spPr>
          <a:xfrm>
            <a:off x="1586204" y="3391381"/>
            <a:ext cx="279918" cy="242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5B3CE4E-D387-43DA-A641-8C685E2D344A}"/>
              </a:ext>
            </a:extLst>
          </p:cNvPr>
          <p:cNvSpPr/>
          <p:nvPr/>
        </p:nvSpPr>
        <p:spPr>
          <a:xfrm>
            <a:off x="1586204" y="2449286"/>
            <a:ext cx="279918" cy="242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CCB3EC2-1611-43C0-A647-09219E4B573E}"/>
              </a:ext>
            </a:extLst>
          </p:cNvPr>
          <p:cNvSpPr/>
          <p:nvPr/>
        </p:nvSpPr>
        <p:spPr>
          <a:xfrm>
            <a:off x="1586204" y="3666572"/>
            <a:ext cx="279918" cy="242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F50EA37-1B99-4FC2-B60E-BF3AAEDEED50}"/>
              </a:ext>
            </a:extLst>
          </p:cNvPr>
          <p:cNvSpPr/>
          <p:nvPr/>
        </p:nvSpPr>
        <p:spPr>
          <a:xfrm>
            <a:off x="1586204" y="4002929"/>
            <a:ext cx="279918" cy="242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92CB68B-ABBD-454C-BD5F-DFAFDD00036C}"/>
              </a:ext>
            </a:extLst>
          </p:cNvPr>
          <p:cNvSpPr/>
          <p:nvPr/>
        </p:nvSpPr>
        <p:spPr>
          <a:xfrm>
            <a:off x="1586204" y="4588081"/>
            <a:ext cx="279918" cy="242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D419314-A1F1-4757-B227-A29C241A26FF}"/>
              </a:ext>
            </a:extLst>
          </p:cNvPr>
          <p:cNvSpPr/>
          <p:nvPr/>
        </p:nvSpPr>
        <p:spPr>
          <a:xfrm>
            <a:off x="1586204" y="6047963"/>
            <a:ext cx="279918" cy="242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038ED26-02CC-4FA9-8C0D-C14920B8DC01}"/>
              </a:ext>
            </a:extLst>
          </p:cNvPr>
          <p:cNvSpPr/>
          <p:nvPr/>
        </p:nvSpPr>
        <p:spPr>
          <a:xfrm>
            <a:off x="1866122" y="5109441"/>
            <a:ext cx="6027812" cy="659757"/>
          </a:xfrm>
          <a:prstGeom prst="rect">
            <a:avLst/>
          </a:prstGeom>
          <a:ln>
            <a:solidFill>
              <a:srgbClr val="1E1E1E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56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EF338AF5-3E4C-4A3D-A0E2-327CD740D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6" y="2377440"/>
            <a:ext cx="11927448" cy="1851660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FF12CE93-6D67-46F7-8707-DF33F1A58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19075"/>
            <a:ext cx="10515600" cy="1325563"/>
          </a:xfrm>
        </p:spPr>
        <p:txBody>
          <a:bodyPr/>
          <a:lstStyle/>
          <a:p>
            <a:r>
              <a:rPr lang="de-DE" dirty="0"/>
              <a:t>Methode: get_rotation()</a:t>
            </a:r>
          </a:p>
        </p:txBody>
      </p:sp>
    </p:spTree>
    <p:extLst>
      <p:ext uri="{BB962C8B-B14F-4D97-AF65-F5344CB8AC3E}">
        <p14:creationId xmlns:p14="http://schemas.microsoft.com/office/powerpoint/2010/main" val="143488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0464F-0DEE-41BB-A0ED-C8E284E1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19075"/>
            <a:ext cx="10515600" cy="1325563"/>
          </a:xfrm>
        </p:spPr>
        <p:txBody>
          <a:bodyPr/>
          <a:lstStyle/>
          <a:p>
            <a:r>
              <a:rPr lang="de-DE" dirty="0"/>
              <a:t>Initialisierungen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95A78C35-ECF9-4FF2-9D1F-297927A08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7" y="1436361"/>
            <a:ext cx="9382125" cy="5202564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0550080-77BE-4B87-B41F-88C6975BBBFC}"/>
              </a:ext>
            </a:extLst>
          </p:cNvPr>
          <p:cNvSpPr/>
          <p:nvPr/>
        </p:nvSpPr>
        <p:spPr>
          <a:xfrm>
            <a:off x="1586204" y="3032449"/>
            <a:ext cx="279918" cy="242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3EDCE84-DC98-4110-8410-E0F988E2AFF9}"/>
              </a:ext>
            </a:extLst>
          </p:cNvPr>
          <p:cNvSpPr/>
          <p:nvPr/>
        </p:nvSpPr>
        <p:spPr>
          <a:xfrm>
            <a:off x="1586204" y="3391381"/>
            <a:ext cx="279918" cy="242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5B3CE4E-D387-43DA-A641-8C685E2D344A}"/>
              </a:ext>
            </a:extLst>
          </p:cNvPr>
          <p:cNvSpPr/>
          <p:nvPr/>
        </p:nvSpPr>
        <p:spPr>
          <a:xfrm>
            <a:off x="1586204" y="2449286"/>
            <a:ext cx="279918" cy="242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CCB3EC2-1611-43C0-A647-09219E4B573E}"/>
              </a:ext>
            </a:extLst>
          </p:cNvPr>
          <p:cNvSpPr/>
          <p:nvPr/>
        </p:nvSpPr>
        <p:spPr>
          <a:xfrm>
            <a:off x="1586204" y="3666572"/>
            <a:ext cx="279918" cy="242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F50EA37-1B99-4FC2-B60E-BF3AAEDEED50}"/>
              </a:ext>
            </a:extLst>
          </p:cNvPr>
          <p:cNvSpPr/>
          <p:nvPr/>
        </p:nvSpPr>
        <p:spPr>
          <a:xfrm>
            <a:off x="1586204" y="4002929"/>
            <a:ext cx="279918" cy="242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92CB68B-ABBD-454C-BD5F-DFAFDD00036C}"/>
              </a:ext>
            </a:extLst>
          </p:cNvPr>
          <p:cNvSpPr/>
          <p:nvPr/>
        </p:nvSpPr>
        <p:spPr>
          <a:xfrm>
            <a:off x="1586204" y="4588081"/>
            <a:ext cx="279918" cy="242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D419314-A1F1-4757-B227-A29C241A26FF}"/>
              </a:ext>
            </a:extLst>
          </p:cNvPr>
          <p:cNvSpPr/>
          <p:nvPr/>
        </p:nvSpPr>
        <p:spPr>
          <a:xfrm>
            <a:off x="1586204" y="6047963"/>
            <a:ext cx="279918" cy="242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F8AD8DD-D3D5-4C0B-A7A4-7DDCCC2C2D07}"/>
              </a:ext>
            </a:extLst>
          </p:cNvPr>
          <p:cNvSpPr/>
          <p:nvPr/>
        </p:nvSpPr>
        <p:spPr>
          <a:xfrm>
            <a:off x="1866122" y="5162309"/>
            <a:ext cx="6027812" cy="659757"/>
          </a:xfrm>
          <a:prstGeom prst="rect">
            <a:avLst/>
          </a:prstGeom>
          <a:ln>
            <a:solidFill>
              <a:srgbClr val="1E1E1E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38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A93BB882-66A8-48D2-BAA6-1C7A7DBE6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82" y="2208517"/>
            <a:ext cx="9950435" cy="2440966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F09DE006-ACC9-412D-A690-0523CC92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19075"/>
            <a:ext cx="10515600" cy="1325563"/>
          </a:xfrm>
        </p:spPr>
        <p:txBody>
          <a:bodyPr/>
          <a:lstStyle/>
          <a:p>
            <a:r>
              <a:rPr lang="de-DE" dirty="0"/>
              <a:t>Methode: </a:t>
            </a:r>
            <a:r>
              <a:rPr lang="de-DE" dirty="0" err="1"/>
              <a:t>callback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0463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0464F-0DEE-41BB-A0ED-C8E284E1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19075"/>
            <a:ext cx="10515600" cy="1325563"/>
          </a:xfrm>
        </p:spPr>
        <p:txBody>
          <a:bodyPr/>
          <a:lstStyle/>
          <a:p>
            <a:r>
              <a:rPr lang="de-DE" dirty="0"/>
              <a:t>Initialisierungen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95A78C35-ECF9-4FF2-9D1F-297927A08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7" y="1436361"/>
            <a:ext cx="9382125" cy="5202564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0550080-77BE-4B87-B41F-88C6975BBBFC}"/>
              </a:ext>
            </a:extLst>
          </p:cNvPr>
          <p:cNvSpPr/>
          <p:nvPr/>
        </p:nvSpPr>
        <p:spPr>
          <a:xfrm>
            <a:off x="1586204" y="3032449"/>
            <a:ext cx="279918" cy="242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3EDCE84-DC98-4110-8410-E0F988E2AFF9}"/>
              </a:ext>
            </a:extLst>
          </p:cNvPr>
          <p:cNvSpPr/>
          <p:nvPr/>
        </p:nvSpPr>
        <p:spPr>
          <a:xfrm>
            <a:off x="1586204" y="3391381"/>
            <a:ext cx="279918" cy="242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5B3CE4E-D387-43DA-A641-8C685E2D344A}"/>
              </a:ext>
            </a:extLst>
          </p:cNvPr>
          <p:cNvSpPr/>
          <p:nvPr/>
        </p:nvSpPr>
        <p:spPr>
          <a:xfrm>
            <a:off x="1586204" y="2449286"/>
            <a:ext cx="279918" cy="242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CCB3EC2-1611-43C0-A647-09219E4B573E}"/>
              </a:ext>
            </a:extLst>
          </p:cNvPr>
          <p:cNvSpPr/>
          <p:nvPr/>
        </p:nvSpPr>
        <p:spPr>
          <a:xfrm>
            <a:off x="1586204" y="3666572"/>
            <a:ext cx="279918" cy="242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F50EA37-1B99-4FC2-B60E-BF3AAEDEED50}"/>
              </a:ext>
            </a:extLst>
          </p:cNvPr>
          <p:cNvSpPr/>
          <p:nvPr/>
        </p:nvSpPr>
        <p:spPr>
          <a:xfrm>
            <a:off x="1586204" y="4002929"/>
            <a:ext cx="279918" cy="242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92CB68B-ABBD-454C-BD5F-DFAFDD00036C}"/>
              </a:ext>
            </a:extLst>
          </p:cNvPr>
          <p:cNvSpPr/>
          <p:nvPr/>
        </p:nvSpPr>
        <p:spPr>
          <a:xfrm>
            <a:off x="1586204" y="4588081"/>
            <a:ext cx="279918" cy="242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D419314-A1F1-4757-B227-A29C241A26FF}"/>
              </a:ext>
            </a:extLst>
          </p:cNvPr>
          <p:cNvSpPr/>
          <p:nvPr/>
        </p:nvSpPr>
        <p:spPr>
          <a:xfrm>
            <a:off x="1586204" y="6047963"/>
            <a:ext cx="279918" cy="242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AE08FD4-EF24-4138-96A8-014C9CDCF79A}"/>
              </a:ext>
            </a:extLst>
          </p:cNvPr>
          <p:cNvSpPr/>
          <p:nvPr/>
        </p:nvSpPr>
        <p:spPr>
          <a:xfrm>
            <a:off x="1866122" y="5109441"/>
            <a:ext cx="6027812" cy="659757"/>
          </a:xfrm>
          <a:prstGeom prst="rect">
            <a:avLst/>
          </a:prstGeom>
          <a:ln>
            <a:solidFill>
              <a:srgbClr val="1E1E1E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69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Breitbild</PresentationFormat>
  <Paragraphs>74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Bahnplanung und Controlling</vt:lpstr>
      <vt:lpstr>Gazebo</vt:lpstr>
      <vt:lpstr>RVIZ</vt:lpstr>
      <vt:lpstr>PowerPoint-Präsentation</vt:lpstr>
      <vt:lpstr>Initialisierungen</vt:lpstr>
      <vt:lpstr>Methode: get_rotation()</vt:lpstr>
      <vt:lpstr>Initialisierungen</vt:lpstr>
      <vt:lpstr>Methode: callback()</vt:lpstr>
      <vt:lpstr>Initialisierungen</vt:lpstr>
      <vt:lpstr>Initialisierungen</vt:lpstr>
      <vt:lpstr>PowerPoint-Präsentation</vt:lpstr>
      <vt:lpstr>Initiale 360° Drehung am Start</vt:lpstr>
      <vt:lpstr>Explore_lite </vt:lpstr>
      <vt:lpstr>Koordinaten + Orientierung des TurtleBots </vt:lpstr>
      <vt:lpstr>Berechnung der Koordinaten</vt:lpstr>
      <vt:lpstr>Anfahren eines Ziels</vt:lpstr>
      <vt:lpstr>def assign_goal(pose)</vt:lpstr>
      <vt:lpstr>Anfahren eines Ziels</vt:lpstr>
      <vt:lpstr>def move_to_one_goal(goal_point):</vt:lpstr>
      <vt:lpstr>Anfahren eines Ziels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Corinna Mathyssek</dc:creator>
  <cp:lastModifiedBy>Corinna Mathyssek</cp:lastModifiedBy>
  <cp:revision>14</cp:revision>
  <dcterms:created xsi:type="dcterms:W3CDTF">2022-05-30T11:45:18Z</dcterms:created>
  <dcterms:modified xsi:type="dcterms:W3CDTF">2022-05-31T13:34:28Z</dcterms:modified>
</cp:coreProperties>
</file>