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6" r:id="rId4"/>
    <p:sldId id="263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7CF5CC-BBDC-47E8-A204-82D6FB05FDBB}" v="132" dt="2022-05-01T13:29:27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1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 Jacobowsky" userId="2e0aa824c371fb0b" providerId="LiveId" clId="{2746271E-547F-475C-9889-E73474480E81}"/>
    <pc:docChg chg="undo custSel addSld delSld modSld">
      <pc:chgData name="Emanuel Jacobowsky" userId="2e0aa824c371fb0b" providerId="LiveId" clId="{2746271E-547F-475C-9889-E73474480E81}" dt="2022-04-25T18:11:48.658" v="1876" actId="1076"/>
      <pc:docMkLst>
        <pc:docMk/>
      </pc:docMkLst>
      <pc:sldChg chg="modSp modNotesTx">
        <pc:chgData name="Emanuel Jacobowsky" userId="2e0aa824c371fb0b" providerId="LiveId" clId="{2746271E-547F-475C-9889-E73474480E81}" dt="2022-04-25T17:57:53.864" v="1310" actId="20577"/>
        <pc:sldMkLst>
          <pc:docMk/>
          <pc:sldMk cId="597468848" sldId="257"/>
        </pc:sldMkLst>
        <pc:graphicFrameChg chg="mod">
          <ac:chgData name="Emanuel Jacobowsky" userId="2e0aa824c371fb0b" providerId="LiveId" clId="{2746271E-547F-475C-9889-E73474480E81}" dt="2022-04-25T17:57:53.864" v="1310" actId="20577"/>
          <ac:graphicFrameMkLst>
            <pc:docMk/>
            <pc:sldMk cId="597468848" sldId="257"/>
            <ac:graphicFrameMk id="5" creationId="{91E870A9-C3D4-5ADC-2FE5-79BB05DC5A38}"/>
          </ac:graphicFrameMkLst>
        </pc:graphicFrameChg>
      </pc:sldChg>
      <pc:sldChg chg="addSp modSp new mod modNotesTx">
        <pc:chgData name="Emanuel Jacobowsky" userId="2e0aa824c371fb0b" providerId="LiveId" clId="{2746271E-547F-475C-9889-E73474480E81}" dt="2022-04-25T17:56:24.358" v="1242" actId="1076"/>
        <pc:sldMkLst>
          <pc:docMk/>
          <pc:sldMk cId="2053453421" sldId="258"/>
        </pc:sldMkLst>
        <pc:spChg chg="mod">
          <ac:chgData name="Emanuel Jacobowsky" userId="2e0aa824c371fb0b" providerId="LiveId" clId="{2746271E-547F-475C-9889-E73474480E81}" dt="2022-04-25T17:56:17.566" v="1241" actId="20577"/>
          <ac:spMkLst>
            <pc:docMk/>
            <pc:sldMk cId="2053453421" sldId="258"/>
            <ac:spMk id="2" creationId="{1F14EFFB-1A67-4703-9F0D-30ADD4C9630D}"/>
          </ac:spMkLst>
        </pc:spChg>
        <pc:picChg chg="add mod">
          <ac:chgData name="Emanuel Jacobowsky" userId="2e0aa824c371fb0b" providerId="LiveId" clId="{2746271E-547F-475C-9889-E73474480E81}" dt="2022-04-25T17:56:24.358" v="1242" actId="1076"/>
          <ac:picMkLst>
            <pc:docMk/>
            <pc:sldMk cId="2053453421" sldId="258"/>
            <ac:picMk id="5" creationId="{C0FBDC12-20AE-4665-A639-ABF8C7203961}"/>
          </ac:picMkLst>
        </pc:picChg>
      </pc:sldChg>
      <pc:sldChg chg="modSp new del mod">
        <pc:chgData name="Emanuel Jacobowsky" userId="2e0aa824c371fb0b" providerId="LiveId" clId="{2746271E-547F-475C-9889-E73474480E81}" dt="2022-04-24T06:46:35.065" v="340" actId="47"/>
        <pc:sldMkLst>
          <pc:docMk/>
          <pc:sldMk cId="695729808" sldId="259"/>
        </pc:sldMkLst>
        <pc:spChg chg="mod">
          <ac:chgData name="Emanuel Jacobowsky" userId="2e0aa824c371fb0b" providerId="LiveId" clId="{2746271E-547F-475C-9889-E73474480E81}" dt="2022-04-19T14:45:46.790" v="292" actId="20577"/>
          <ac:spMkLst>
            <pc:docMk/>
            <pc:sldMk cId="695729808" sldId="259"/>
            <ac:spMk id="3" creationId="{C88BDA08-4179-48D3-96E9-3FC79E22AEAB}"/>
          </ac:spMkLst>
        </pc:spChg>
      </pc:sldChg>
      <pc:sldChg chg="del">
        <pc:chgData name="Emanuel Jacobowsky" userId="2e0aa824c371fb0b" providerId="LiveId" clId="{2746271E-547F-475C-9889-E73474480E81}" dt="2022-04-19T14:35:09.876" v="95" actId="47"/>
        <pc:sldMkLst>
          <pc:docMk/>
          <pc:sldMk cId="1166229107" sldId="259"/>
        </pc:sldMkLst>
      </pc:sldChg>
      <pc:sldChg chg="del">
        <pc:chgData name="Emanuel Jacobowsky" userId="2e0aa824c371fb0b" providerId="LiveId" clId="{2746271E-547F-475C-9889-E73474480E81}" dt="2022-04-19T14:35:09.390" v="94" actId="47"/>
        <pc:sldMkLst>
          <pc:docMk/>
          <pc:sldMk cId="3314393624" sldId="260"/>
        </pc:sldMkLst>
      </pc:sldChg>
      <pc:sldChg chg="modSp new del mod">
        <pc:chgData name="Emanuel Jacobowsky" userId="2e0aa824c371fb0b" providerId="LiveId" clId="{2746271E-547F-475C-9889-E73474480E81}" dt="2022-04-24T20:19:15.816" v="1237" actId="47"/>
        <pc:sldMkLst>
          <pc:docMk/>
          <pc:sldMk cId="3679600514" sldId="260"/>
        </pc:sldMkLst>
        <pc:spChg chg="mod">
          <ac:chgData name="Emanuel Jacobowsky" userId="2e0aa824c371fb0b" providerId="LiveId" clId="{2746271E-547F-475C-9889-E73474480E81}" dt="2022-04-19T14:42:12.188" v="131" actId="20577"/>
          <ac:spMkLst>
            <pc:docMk/>
            <pc:sldMk cId="3679600514" sldId="260"/>
            <ac:spMk id="2" creationId="{0A28BEC6-2597-4CF1-B439-C7A66B660AF0}"/>
          </ac:spMkLst>
        </pc:spChg>
        <pc:spChg chg="mod">
          <ac:chgData name="Emanuel Jacobowsky" userId="2e0aa824c371fb0b" providerId="LiveId" clId="{2746271E-547F-475C-9889-E73474480E81}" dt="2022-04-24T07:00:19.544" v="1020" actId="20577"/>
          <ac:spMkLst>
            <pc:docMk/>
            <pc:sldMk cId="3679600514" sldId="260"/>
            <ac:spMk id="3" creationId="{D91CA007-4929-4FBA-9E2C-288557029861}"/>
          </ac:spMkLst>
        </pc:spChg>
      </pc:sldChg>
      <pc:sldChg chg="addSp modSp new mod modNotesTx">
        <pc:chgData name="Emanuel Jacobowsky" userId="2e0aa824c371fb0b" providerId="LiveId" clId="{2746271E-547F-475C-9889-E73474480E81}" dt="2022-04-25T18:11:46.399" v="1875" actId="1076"/>
        <pc:sldMkLst>
          <pc:docMk/>
          <pc:sldMk cId="2687998433" sldId="261"/>
        </pc:sldMkLst>
        <pc:spChg chg="mod">
          <ac:chgData name="Emanuel Jacobowsky" userId="2e0aa824c371fb0b" providerId="LiveId" clId="{2746271E-547F-475C-9889-E73474480E81}" dt="2022-04-25T17:56:42.722" v="1252" actId="20577"/>
          <ac:spMkLst>
            <pc:docMk/>
            <pc:sldMk cId="2687998433" sldId="261"/>
            <ac:spMk id="2" creationId="{62F57B05-F341-4AE9-B06C-103A8C702F0B}"/>
          </ac:spMkLst>
        </pc:spChg>
        <pc:picChg chg="add mod">
          <ac:chgData name="Emanuel Jacobowsky" userId="2e0aa824c371fb0b" providerId="LiveId" clId="{2746271E-547F-475C-9889-E73474480E81}" dt="2022-04-25T18:11:46.399" v="1875" actId="1076"/>
          <ac:picMkLst>
            <pc:docMk/>
            <pc:sldMk cId="2687998433" sldId="261"/>
            <ac:picMk id="5" creationId="{DA22B0C9-893A-4632-9B0B-7D34D5E1B2B0}"/>
          </ac:picMkLst>
        </pc:picChg>
      </pc:sldChg>
      <pc:sldChg chg="del">
        <pc:chgData name="Emanuel Jacobowsky" userId="2e0aa824c371fb0b" providerId="LiveId" clId="{2746271E-547F-475C-9889-E73474480E81}" dt="2022-04-19T14:35:08.016" v="92" actId="47"/>
        <pc:sldMkLst>
          <pc:docMk/>
          <pc:sldMk cId="3209384130" sldId="261"/>
        </pc:sldMkLst>
      </pc:sldChg>
      <pc:sldChg chg="del">
        <pc:chgData name="Emanuel Jacobowsky" userId="2e0aa824c371fb0b" providerId="LiveId" clId="{2746271E-547F-475C-9889-E73474480E81}" dt="2022-04-19T14:35:10.675" v="96" actId="47"/>
        <pc:sldMkLst>
          <pc:docMk/>
          <pc:sldMk cId="773238858" sldId="262"/>
        </pc:sldMkLst>
      </pc:sldChg>
      <pc:sldChg chg="addSp modSp new mod modNotesTx">
        <pc:chgData name="Emanuel Jacobowsky" userId="2e0aa824c371fb0b" providerId="LiveId" clId="{2746271E-547F-475C-9889-E73474480E81}" dt="2022-04-25T18:11:48.658" v="1876" actId="1076"/>
        <pc:sldMkLst>
          <pc:docMk/>
          <pc:sldMk cId="2755050673" sldId="262"/>
        </pc:sldMkLst>
        <pc:spChg chg="mod">
          <ac:chgData name="Emanuel Jacobowsky" userId="2e0aa824c371fb0b" providerId="LiveId" clId="{2746271E-547F-475C-9889-E73474480E81}" dt="2022-04-25T17:56:58.901" v="1260" actId="20577"/>
          <ac:spMkLst>
            <pc:docMk/>
            <pc:sldMk cId="2755050673" sldId="262"/>
            <ac:spMk id="2" creationId="{CF34E0FD-0A93-4E8F-8898-525D4A9486A9}"/>
          </ac:spMkLst>
        </pc:spChg>
        <pc:picChg chg="add mod">
          <ac:chgData name="Emanuel Jacobowsky" userId="2e0aa824c371fb0b" providerId="LiveId" clId="{2746271E-547F-475C-9889-E73474480E81}" dt="2022-04-25T18:11:48.658" v="1876" actId="1076"/>
          <ac:picMkLst>
            <pc:docMk/>
            <pc:sldMk cId="2755050673" sldId="262"/>
            <ac:picMk id="5" creationId="{B05DC12F-1BF4-4C00-83BF-8B4CD0830562}"/>
          </ac:picMkLst>
        </pc:picChg>
      </pc:sldChg>
      <pc:sldChg chg="new del">
        <pc:chgData name="Emanuel Jacobowsky" userId="2e0aa824c371fb0b" providerId="LiveId" clId="{2746271E-547F-475C-9889-E73474480E81}" dt="2022-04-24T06:55:35.402" v="652" actId="47"/>
        <pc:sldMkLst>
          <pc:docMk/>
          <pc:sldMk cId="2759053107" sldId="262"/>
        </pc:sldMkLst>
      </pc:sldChg>
      <pc:sldChg chg="modSp new mod">
        <pc:chgData name="Emanuel Jacobowsky" userId="2e0aa824c371fb0b" providerId="LiveId" clId="{2746271E-547F-475C-9889-E73474480E81}" dt="2022-04-25T18:10:22.265" v="1872" actId="20577"/>
        <pc:sldMkLst>
          <pc:docMk/>
          <pc:sldMk cId="192631267" sldId="263"/>
        </pc:sldMkLst>
        <pc:spChg chg="mod">
          <ac:chgData name="Emanuel Jacobowsky" userId="2e0aa824c371fb0b" providerId="LiveId" clId="{2746271E-547F-475C-9889-E73474480E81}" dt="2022-04-25T17:57:24.072" v="1280" actId="20577"/>
          <ac:spMkLst>
            <pc:docMk/>
            <pc:sldMk cId="192631267" sldId="263"/>
            <ac:spMk id="2" creationId="{6CF85830-9F0E-4C8D-88AF-FC7FE878AE36}"/>
          </ac:spMkLst>
        </pc:spChg>
        <pc:spChg chg="mod">
          <ac:chgData name="Emanuel Jacobowsky" userId="2e0aa824c371fb0b" providerId="LiveId" clId="{2746271E-547F-475C-9889-E73474480E81}" dt="2022-04-25T18:10:22.265" v="1872" actId="20577"/>
          <ac:spMkLst>
            <pc:docMk/>
            <pc:sldMk cId="192631267" sldId="263"/>
            <ac:spMk id="3" creationId="{3B536895-6007-4FD1-A768-F5D26D1782A2}"/>
          </ac:spMkLst>
        </pc:spChg>
      </pc:sldChg>
      <pc:sldChg chg="del">
        <pc:chgData name="Emanuel Jacobowsky" userId="2e0aa824c371fb0b" providerId="LiveId" clId="{2746271E-547F-475C-9889-E73474480E81}" dt="2022-04-19T14:35:08.780" v="93" actId="47"/>
        <pc:sldMkLst>
          <pc:docMk/>
          <pc:sldMk cId="3500957958" sldId="263"/>
        </pc:sldMkLst>
      </pc:sldChg>
    </pc:docChg>
  </pc:docChgLst>
  <pc:docChgLst>
    <pc:chgData name="Emanuel Jacobowsky" userId="2e0aa824c371fb0b" providerId="LiveId" clId="{667CF5CC-BBDC-47E8-A204-82D6FB05FDBB}"/>
    <pc:docChg chg="undo custSel addSld delSld modSld">
      <pc:chgData name="Emanuel Jacobowsky" userId="2e0aa824c371fb0b" providerId="LiveId" clId="{667CF5CC-BBDC-47E8-A204-82D6FB05FDBB}" dt="2022-05-02T20:33:23.253" v="285" actId="20577"/>
      <pc:docMkLst>
        <pc:docMk/>
      </pc:docMkLst>
      <pc:sldChg chg="modSp">
        <pc:chgData name="Emanuel Jacobowsky" userId="2e0aa824c371fb0b" providerId="LiveId" clId="{667CF5CC-BBDC-47E8-A204-82D6FB05FDBB}" dt="2022-05-01T13:20:40.398" v="126" actId="20577"/>
        <pc:sldMkLst>
          <pc:docMk/>
          <pc:sldMk cId="597468848" sldId="257"/>
        </pc:sldMkLst>
        <pc:graphicFrameChg chg="mod">
          <ac:chgData name="Emanuel Jacobowsky" userId="2e0aa824c371fb0b" providerId="LiveId" clId="{667CF5CC-BBDC-47E8-A204-82D6FB05FDBB}" dt="2022-05-01T13:20:40.398" v="126" actId="20577"/>
          <ac:graphicFrameMkLst>
            <pc:docMk/>
            <pc:sldMk cId="597468848" sldId="257"/>
            <ac:graphicFrameMk id="5" creationId="{91E870A9-C3D4-5ADC-2FE5-79BB05DC5A38}"/>
          </ac:graphicFrameMkLst>
        </pc:graphicFrameChg>
      </pc:sldChg>
      <pc:sldChg chg="addSp delSp modSp mod">
        <pc:chgData name="Emanuel Jacobowsky" userId="2e0aa824c371fb0b" providerId="LiveId" clId="{667CF5CC-BBDC-47E8-A204-82D6FB05FDBB}" dt="2022-05-02T20:31:46.431" v="167" actId="9405"/>
        <pc:sldMkLst>
          <pc:docMk/>
          <pc:sldMk cId="2053453421" sldId="258"/>
        </pc:sldMkLst>
        <pc:spChg chg="mod">
          <ac:chgData name="Emanuel Jacobowsky" userId="2e0aa824c371fb0b" providerId="LiveId" clId="{667CF5CC-BBDC-47E8-A204-82D6FB05FDBB}" dt="2022-05-01T13:28:53.619" v="144" actId="255"/>
          <ac:spMkLst>
            <pc:docMk/>
            <pc:sldMk cId="2053453421" sldId="258"/>
            <ac:spMk id="2" creationId="{1F14EFFB-1A67-4703-9F0D-30ADD4C9630D}"/>
          </ac:spMkLst>
        </pc:spChg>
        <pc:picChg chg="del">
          <ac:chgData name="Emanuel Jacobowsky" userId="2e0aa824c371fb0b" providerId="LiveId" clId="{667CF5CC-BBDC-47E8-A204-82D6FB05FDBB}" dt="2022-05-01T13:20:58.126" v="129" actId="478"/>
          <ac:picMkLst>
            <pc:docMk/>
            <pc:sldMk cId="2053453421" sldId="258"/>
            <ac:picMk id="5" creationId="{C0FBDC12-20AE-4665-A639-ABF8C7203961}"/>
          </ac:picMkLst>
        </pc:picChg>
        <pc:picChg chg="add mod">
          <ac:chgData name="Emanuel Jacobowsky" userId="2e0aa824c371fb0b" providerId="LiveId" clId="{667CF5CC-BBDC-47E8-A204-82D6FB05FDBB}" dt="2022-05-01T13:28:45.974" v="139" actId="1076"/>
          <ac:picMkLst>
            <pc:docMk/>
            <pc:sldMk cId="2053453421" sldId="258"/>
            <ac:picMk id="6" creationId="{3474DFF8-4FE3-47A0-93DB-6738F64481C9}"/>
          </ac:picMkLst>
        </pc:picChg>
        <pc:picChg chg="add del mod">
          <ac:chgData name="Emanuel Jacobowsky" userId="2e0aa824c371fb0b" providerId="LiveId" clId="{667CF5CC-BBDC-47E8-A204-82D6FB05FDBB}" dt="2022-05-01T13:29:26.275" v="155" actId="21"/>
          <ac:picMkLst>
            <pc:docMk/>
            <pc:sldMk cId="2053453421" sldId="258"/>
            <ac:picMk id="7" creationId="{0AF0F5E2-5501-4CCB-9BC0-985B1AD9A297}"/>
          </ac:picMkLst>
        </pc:picChg>
        <pc:inkChg chg="add">
          <ac:chgData name="Emanuel Jacobowsky" userId="2e0aa824c371fb0b" providerId="LiveId" clId="{667CF5CC-BBDC-47E8-A204-82D6FB05FDBB}" dt="2022-05-02T20:31:46.431" v="167" actId="9405"/>
          <ac:inkMkLst>
            <pc:docMk/>
            <pc:sldMk cId="2053453421" sldId="258"/>
            <ac:inkMk id="4" creationId="{1FB1C860-2654-4461-87EF-6611F012FB21}"/>
          </ac:inkMkLst>
        </pc:inkChg>
      </pc:sldChg>
      <pc:sldChg chg="del">
        <pc:chgData name="Emanuel Jacobowsky" userId="2e0aa824c371fb0b" providerId="LiveId" clId="{667CF5CC-BBDC-47E8-A204-82D6FB05FDBB}" dt="2022-05-01T13:28:21.636" v="134" actId="47"/>
        <pc:sldMkLst>
          <pc:docMk/>
          <pc:sldMk cId="2687998433" sldId="261"/>
        </pc:sldMkLst>
      </pc:sldChg>
      <pc:sldChg chg="del">
        <pc:chgData name="Emanuel Jacobowsky" userId="2e0aa824c371fb0b" providerId="LiveId" clId="{667CF5CC-BBDC-47E8-A204-82D6FB05FDBB}" dt="2022-05-01T13:29:40.029" v="159" actId="47"/>
        <pc:sldMkLst>
          <pc:docMk/>
          <pc:sldMk cId="2755050673" sldId="262"/>
        </pc:sldMkLst>
      </pc:sldChg>
      <pc:sldChg chg="modSp mod">
        <pc:chgData name="Emanuel Jacobowsky" userId="2e0aa824c371fb0b" providerId="LiveId" clId="{667CF5CC-BBDC-47E8-A204-82D6FB05FDBB}" dt="2022-05-02T20:33:23.253" v="285" actId="20577"/>
        <pc:sldMkLst>
          <pc:docMk/>
          <pc:sldMk cId="192631267" sldId="263"/>
        </pc:sldMkLst>
        <pc:spChg chg="mod">
          <ac:chgData name="Emanuel Jacobowsky" userId="2e0aa824c371fb0b" providerId="LiveId" clId="{667CF5CC-BBDC-47E8-A204-82D6FB05FDBB}" dt="2022-05-02T20:33:23.253" v="285" actId="20577"/>
          <ac:spMkLst>
            <pc:docMk/>
            <pc:sldMk cId="192631267" sldId="263"/>
            <ac:spMk id="3" creationId="{3B536895-6007-4FD1-A768-F5D26D1782A2}"/>
          </ac:spMkLst>
        </pc:spChg>
      </pc:sldChg>
      <pc:sldChg chg="addSp new del mod">
        <pc:chgData name="Emanuel Jacobowsky" userId="2e0aa824c371fb0b" providerId="LiveId" clId="{667CF5CC-BBDC-47E8-A204-82D6FB05FDBB}" dt="2022-05-01T13:29:38.012" v="158" actId="47"/>
        <pc:sldMkLst>
          <pc:docMk/>
          <pc:sldMk cId="3277185666" sldId="264"/>
        </pc:sldMkLst>
        <pc:picChg chg="add">
          <ac:chgData name="Emanuel Jacobowsky" userId="2e0aa824c371fb0b" providerId="LiveId" clId="{667CF5CC-BBDC-47E8-A204-82D6FB05FDBB}" dt="2022-05-01T13:28:07.599" v="132" actId="22"/>
          <ac:picMkLst>
            <pc:docMk/>
            <pc:sldMk cId="3277185666" sldId="264"/>
            <ac:picMk id="5" creationId="{DFB6E48C-8353-45F8-96F0-CFB21CC269A8}"/>
          </ac:picMkLst>
        </pc:picChg>
      </pc:sldChg>
      <pc:sldChg chg="add del">
        <pc:chgData name="Emanuel Jacobowsky" userId="2e0aa824c371fb0b" providerId="LiveId" clId="{667CF5CC-BBDC-47E8-A204-82D6FB05FDBB}" dt="2022-05-01T13:29:36.671" v="157" actId="47"/>
        <pc:sldMkLst>
          <pc:docMk/>
          <pc:sldMk cId="2337125471" sldId="265"/>
        </pc:sldMkLst>
      </pc:sldChg>
      <pc:sldChg chg="addSp delSp modSp add mod">
        <pc:chgData name="Emanuel Jacobowsky" userId="2e0aa824c371fb0b" providerId="LiveId" clId="{667CF5CC-BBDC-47E8-A204-82D6FB05FDBB}" dt="2022-05-02T20:31:52.243" v="168" actId="9405"/>
        <pc:sldMkLst>
          <pc:docMk/>
          <pc:sldMk cId="2070399742" sldId="266"/>
        </pc:sldMkLst>
        <pc:spChg chg="mod">
          <ac:chgData name="Emanuel Jacobowsky" userId="2e0aa824c371fb0b" providerId="LiveId" clId="{667CF5CC-BBDC-47E8-A204-82D6FB05FDBB}" dt="2022-05-01T13:29:00.255" v="147" actId="20577"/>
          <ac:spMkLst>
            <pc:docMk/>
            <pc:sldMk cId="2070399742" sldId="266"/>
            <ac:spMk id="2" creationId="{1F14EFFB-1A67-4703-9F0D-30ADD4C9630D}"/>
          </ac:spMkLst>
        </pc:spChg>
        <pc:picChg chg="add del mod">
          <ac:chgData name="Emanuel Jacobowsky" userId="2e0aa824c371fb0b" providerId="LiveId" clId="{667CF5CC-BBDC-47E8-A204-82D6FB05FDBB}" dt="2022-05-01T13:29:15.471" v="150" actId="21"/>
          <ac:picMkLst>
            <pc:docMk/>
            <pc:sldMk cId="2070399742" sldId="266"/>
            <ac:picMk id="5" creationId="{58F345EC-1E4F-4A66-BB90-E22E10028464}"/>
          </ac:picMkLst>
        </pc:picChg>
        <pc:picChg chg="del">
          <ac:chgData name="Emanuel Jacobowsky" userId="2e0aa824c371fb0b" providerId="LiveId" clId="{667CF5CC-BBDC-47E8-A204-82D6FB05FDBB}" dt="2022-05-01T13:29:08.566" v="148" actId="478"/>
          <ac:picMkLst>
            <pc:docMk/>
            <pc:sldMk cId="2070399742" sldId="266"/>
            <ac:picMk id="6" creationId="{3474DFF8-4FE3-47A0-93DB-6738F64481C9}"/>
          </ac:picMkLst>
        </pc:picChg>
        <pc:picChg chg="add mod">
          <ac:chgData name="Emanuel Jacobowsky" userId="2e0aa824c371fb0b" providerId="LiveId" clId="{667CF5CC-BBDC-47E8-A204-82D6FB05FDBB}" dt="2022-05-01T13:29:27.668" v="156"/>
          <ac:picMkLst>
            <pc:docMk/>
            <pc:sldMk cId="2070399742" sldId="266"/>
            <ac:picMk id="7" creationId="{8B732E44-8B5A-49AE-A846-8B2FDB60997F}"/>
          </ac:picMkLst>
        </pc:picChg>
        <pc:inkChg chg="add">
          <ac:chgData name="Emanuel Jacobowsky" userId="2e0aa824c371fb0b" providerId="LiveId" clId="{667CF5CC-BBDC-47E8-A204-82D6FB05FDBB}" dt="2022-05-02T20:31:52.243" v="168" actId="9405"/>
          <ac:inkMkLst>
            <pc:docMk/>
            <pc:sldMk cId="2070399742" sldId="266"/>
            <ac:inkMk id="4" creationId="{75DCE8F5-0B49-42C6-B224-7A7FE22D1699}"/>
          </ac:inkMkLst>
        </pc:inkChg>
      </pc:sldChg>
      <pc:sldChg chg="new del">
        <pc:chgData name="Emanuel Jacobowsky" userId="2e0aa824c371fb0b" providerId="LiveId" clId="{667CF5CC-BBDC-47E8-A204-82D6FB05FDBB}" dt="2022-05-01T13:31:11.083" v="161" actId="47"/>
        <pc:sldMkLst>
          <pc:docMk/>
          <pc:sldMk cId="1518840183" sldId="26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3CE501-A199-4094-8DE0-81A451D6645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A6D857-20F7-4FAE-935D-A213D2F6B0DF}">
      <dgm:prSet/>
      <dgm:spPr/>
      <dgm:t>
        <a:bodyPr/>
        <a:lstStyle/>
        <a:p>
          <a:r>
            <a:rPr lang="de-DE" dirty="0"/>
            <a:t>Automatisch Anfahrt von Zielen in der Simulation</a:t>
          </a:r>
          <a:endParaRPr lang="en-US" dirty="0"/>
        </a:p>
      </dgm:t>
    </dgm:pt>
    <dgm:pt modelId="{33702566-5A4D-47A9-AA71-97BD18434F5B}" type="parTrans" cxnId="{9B97C849-2E1F-4326-8E88-98E682BEF3C3}">
      <dgm:prSet/>
      <dgm:spPr/>
      <dgm:t>
        <a:bodyPr/>
        <a:lstStyle/>
        <a:p>
          <a:endParaRPr lang="en-US"/>
        </a:p>
      </dgm:t>
    </dgm:pt>
    <dgm:pt modelId="{75BB494B-E25F-4860-A016-7C38C4C8A793}" type="sibTrans" cxnId="{9B97C849-2E1F-4326-8E88-98E682BEF3C3}">
      <dgm:prSet/>
      <dgm:spPr/>
      <dgm:t>
        <a:bodyPr/>
        <a:lstStyle/>
        <a:p>
          <a:endParaRPr lang="en-US"/>
        </a:p>
      </dgm:t>
    </dgm:pt>
    <dgm:pt modelId="{619FA6C0-A7FC-4CE4-AF6A-82110C23EA52}">
      <dgm:prSet/>
      <dgm:spPr/>
      <dgm:t>
        <a:bodyPr/>
        <a:lstStyle/>
        <a:p>
          <a:r>
            <a:rPr lang="en-US" dirty="0" err="1"/>
            <a:t>Aufruf</a:t>
          </a:r>
          <a:r>
            <a:rPr lang="en-US" dirty="0"/>
            <a:t> </a:t>
          </a:r>
          <a:r>
            <a:rPr lang="en-US" dirty="0" err="1"/>
            <a:t>aller</a:t>
          </a:r>
          <a:r>
            <a:rPr lang="en-US" dirty="0"/>
            <a:t> Packages </a:t>
          </a:r>
          <a:r>
            <a:rPr lang="en-US" dirty="0" err="1"/>
            <a:t>mittels</a:t>
          </a:r>
          <a:r>
            <a:rPr lang="en-US" dirty="0"/>
            <a:t> launch-</a:t>
          </a:r>
          <a:r>
            <a:rPr lang="en-US" dirty="0" err="1"/>
            <a:t>Datei</a:t>
          </a:r>
          <a:endParaRPr lang="en-US" dirty="0"/>
        </a:p>
      </dgm:t>
    </dgm:pt>
    <dgm:pt modelId="{89F6C588-4EF9-4400-A008-CD58CFDAD9CA}" type="parTrans" cxnId="{37BE7261-9288-481B-BBB0-D80B788465A8}">
      <dgm:prSet/>
      <dgm:spPr/>
      <dgm:t>
        <a:bodyPr/>
        <a:lstStyle/>
        <a:p>
          <a:endParaRPr lang="en-US"/>
        </a:p>
      </dgm:t>
    </dgm:pt>
    <dgm:pt modelId="{85498CA2-6A16-41F2-B2AF-E1989F1A90E9}" type="sibTrans" cxnId="{37BE7261-9288-481B-BBB0-D80B788465A8}">
      <dgm:prSet/>
      <dgm:spPr/>
      <dgm:t>
        <a:bodyPr/>
        <a:lstStyle/>
        <a:p>
          <a:endParaRPr lang="en-US"/>
        </a:p>
      </dgm:t>
    </dgm:pt>
    <dgm:pt modelId="{A32C4D71-9E8E-4975-8E3B-F017F186CDE2}">
      <dgm:prSet/>
      <dgm:spPr/>
      <dgm:t>
        <a:bodyPr/>
        <a:lstStyle/>
        <a:p>
          <a:r>
            <a:rPr lang="de-DE" dirty="0"/>
            <a:t>Aktuelle </a:t>
          </a:r>
          <a:r>
            <a:rPr lang="de-DE" dirty="0" err="1"/>
            <a:t>ToDos</a:t>
          </a:r>
          <a:endParaRPr lang="en-US" dirty="0"/>
        </a:p>
      </dgm:t>
    </dgm:pt>
    <dgm:pt modelId="{C05E8155-34EE-408A-A6C3-7CBFA334E49C}" type="parTrans" cxnId="{228DB223-F70B-487A-B04F-CD9FD7D7AF5A}">
      <dgm:prSet/>
      <dgm:spPr/>
      <dgm:t>
        <a:bodyPr/>
        <a:lstStyle/>
        <a:p>
          <a:endParaRPr lang="en-US"/>
        </a:p>
      </dgm:t>
    </dgm:pt>
    <dgm:pt modelId="{FE87AACA-0F91-40A0-8CEB-E5081BD94BAD}" type="sibTrans" cxnId="{228DB223-F70B-487A-B04F-CD9FD7D7AF5A}">
      <dgm:prSet/>
      <dgm:spPr/>
      <dgm:t>
        <a:bodyPr/>
        <a:lstStyle/>
        <a:p>
          <a:endParaRPr lang="en-US"/>
        </a:p>
      </dgm:t>
    </dgm:pt>
    <dgm:pt modelId="{2F21CB28-7BA8-4C3B-A0B7-EAEEA4F69CB7}" type="pres">
      <dgm:prSet presAssocID="{DB3CE501-A199-4094-8DE0-81A451D66450}" presName="linear" presStyleCnt="0">
        <dgm:presLayoutVars>
          <dgm:animLvl val="lvl"/>
          <dgm:resizeHandles val="exact"/>
        </dgm:presLayoutVars>
      </dgm:prSet>
      <dgm:spPr/>
    </dgm:pt>
    <dgm:pt modelId="{3F2F4241-2790-4C5A-9DCD-4CC5D2FA7BD2}" type="pres">
      <dgm:prSet presAssocID="{5CA6D857-20F7-4FAE-935D-A213D2F6B0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601398D-C5BC-4FB7-A09E-F23365AF0161}" type="pres">
      <dgm:prSet presAssocID="{75BB494B-E25F-4860-A016-7C38C4C8A793}" presName="spacer" presStyleCnt="0"/>
      <dgm:spPr/>
    </dgm:pt>
    <dgm:pt modelId="{BB710977-0B32-43FD-8888-FEC22215F27D}" type="pres">
      <dgm:prSet presAssocID="{619FA6C0-A7FC-4CE4-AF6A-82110C23EA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261CF1-A681-4D14-9611-9532A612A70D}" type="pres">
      <dgm:prSet presAssocID="{85498CA2-6A16-41F2-B2AF-E1989F1A90E9}" presName="spacer" presStyleCnt="0"/>
      <dgm:spPr/>
    </dgm:pt>
    <dgm:pt modelId="{163BA573-AB39-4CC1-A3FC-DC869388B770}" type="pres">
      <dgm:prSet presAssocID="{A32C4D71-9E8E-4975-8E3B-F017F186CDE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28DB223-F70B-487A-B04F-CD9FD7D7AF5A}" srcId="{DB3CE501-A199-4094-8DE0-81A451D66450}" destId="{A32C4D71-9E8E-4975-8E3B-F017F186CDE2}" srcOrd="2" destOrd="0" parTransId="{C05E8155-34EE-408A-A6C3-7CBFA334E49C}" sibTransId="{FE87AACA-0F91-40A0-8CEB-E5081BD94BAD}"/>
    <dgm:cxn modelId="{2C4B6A2B-3B60-42E4-B82B-1BC6DA005751}" type="presOf" srcId="{DB3CE501-A199-4094-8DE0-81A451D66450}" destId="{2F21CB28-7BA8-4C3B-A0B7-EAEEA4F69CB7}" srcOrd="0" destOrd="0" presId="urn:microsoft.com/office/officeart/2005/8/layout/vList2"/>
    <dgm:cxn modelId="{0D07DF2E-4027-43EB-AB5F-4D7F22BCD258}" type="presOf" srcId="{619FA6C0-A7FC-4CE4-AF6A-82110C23EA52}" destId="{BB710977-0B32-43FD-8888-FEC22215F27D}" srcOrd="0" destOrd="0" presId="urn:microsoft.com/office/officeart/2005/8/layout/vList2"/>
    <dgm:cxn modelId="{85CDF43E-011C-46DC-89E4-4C989F6FADCC}" type="presOf" srcId="{A32C4D71-9E8E-4975-8E3B-F017F186CDE2}" destId="{163BA573-AB39-4CC1-A3FC-DC869388B770}" srcOrd="0" destOrd="0" presId="urn:microsoft.com/office/officeart/2005/8/layout/vList2"/>
    <dgm:cxn modelId="{37BE7261-9288-481B-BBB0-D80B788465A8}" srcId="{DB3CE501-A199-4094-8DE0-81A451D66450}" destId="{619FA6C0-A7FC-4CE4-AF6A-82110C23EA52}" srcOrd="1" destOrd="0" parTransId="{89F6C588-4EF9-4400-A008-CD58CFDAD9CA}" sibTransId="{85498CA2-6A16-41F2-B2AF-E1989F1A90E9}"/>
    <dgm:cxn modelId="{9B97C849-2E1F-4326-8E88-98E682BEF3C3}" srcId="{DB3CE501-A199-4094-8DE0-81A451D66450}" destId="{5CA6D857-20F7-4FAE-935D-A213D2F6B0DF}" srcOrd="0" destOrd="0" parTransId="{33702566-5A4D-47A9-AA71-97BD18434F5B}" sibTransId="{75BB494B-E25F-4860-A016-7C38C4C8A793}"/>
    <dgm:cxn modelId="{081874CB-15A9-4EF4-AD70-05BBE8C319E4}" type="presOf" srcId="{5CA6D857-20F7-4FAE-935D-A213D2F6B0DF}" destId="{3F2F4241-2790-4C5A-9DCD-4CC5D2FA7BD2}" srcOrd="0" destOrd="0" presId="urn:microsoft.com/office/officeart/2005/8/layout/vList2"/>
    <dgm:cxn modelId="{C6D2D18A-3328-4CA3-8157-540F688C0A41}" type="presParOf" srcId="{2F21CB28-7BA8-4C3B-A0B7-EAEEA4F69CB7}" destId="{3F2F4241-2790-4C5A-9DCD-4CC5D2FA7BD2}" srcOrd="0" destOrd="0" presId="urn:microsoft.com/office/officeart/2005/8/layout/vList2"/>
    <dgm:cxn modelId="{3C8CEEEB-EFF4-4B0D-BA61-9E1332F12E1D}" type="presParOf" srcId="{2F21CB28-7BA8-4C3B-A0B7-EAEEA4F69CB7}" destId="{0601398D-C5BC-4FB7-A09E-F23365AF0161}" srcOrd="1" destOrd="0" presId="urn:microsoft.com/office/officeart/2005/8/layout/vList2"/>
    <dgm:cxn modelId="{48906EAF-0FFD-4D61-BD2F-3A02E1699DCE}" type="presParOf" srcId="{2F21CB28-7BA8-4C3B-A0B7-EAEEA4F69CB7}" destId="{BB710977-0B32-43FD-8888-FEC22215F27D}" srcOrd="2" destOrd="0" presId="urn:microsoft.com/office/officeart/2005/8/layout/vList2"/>
    <dgm:cxn modelId="{ADC00DF7-6DB0-4B75-8AFA-4E6BEE985EAF}" type="presParOf" srcId="{2F21CB28-7BA8-4C3B-A0B7-EAEEA4F69CB7}" destId="{2E261CF1-A681-4D14-9611-9532A612A70D}" srcOrd="3" destOrd="0" presId="urn:microsoft.com/office/officeart/2005/8/layout/vList2"/>
    <dgm:cxn modelId="{223BF5D6-576D-441E-8EF2-218917C70333}" type="presParOf" srcId="{2F21CB28-7BA8-4C3B-A0B7-EAEEA4F69CB7}" destId="{163BA573-AB39-4CC1-A3FC-DC869388B7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F4241-2790-4C5A-9DCD-4CC5D2FA7BD2}">
      <dsp:nvSpPr>
        <dsp:cNvPr id="0" name=""/>
        <dsp:cNvSpPr/>
      </dsp:nvSpPr>
      <dsp:spPr>
        <a:xfrm>
          <a:off x="0" y="250343"/>
          <a:ext cx="5720201" cy="1591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Automatisch Anfahrt von Zielen in der Simulation</a:t>
          </a:r>
          <a:endParaRPr lang="en-US" sz="4000" kern="1200" dirty="0"/>
        </a:p>
      </dsp:txBody>
      <dsp:txXfrm>
        <a:off x="77676" y="328019"/>
        <a:ext cx="5564849" cy="1435848"/>
      </dsp:txXfrm>
    </dsp:sp>
    <dsp:sp modelId="{BB710977-0B32-43FD-8888-FEC22215F27D}">
      <dsp:nvSpPr>
        <dsp:cNvPr id="0" name=""/>
        <dsp:cNvSpPr/>
      </dsp:nvSpPr>
      <dsp:spPr>
        <a:xfrm>
          <a:off x="0" y="1956744"/>
          <a:ext cx="5720201" cy="15912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Aufruf</a:t>
          </a:r>
          <a:r>
            <a:rPr lang="en-US" sz="4000" kern="1200" dirty="0"/>
            <a:t> </a:t>
          </a:r>
          <a:r>
            <a:rPr lang="en-US" sz="4000" kern="1200" dirty="0" err="1"/>
            <a:t>aller</a:t>
          </a:r>
          <a:r>
            <a:rPr lang="en-US" sz="4000" kern="1200" dirty="0"/>
            <a:t> Packages </a:t>
          </a:r>
          <a:r>
            <a:rPr lang="en-US" sz="4000" kern="1200" dirty="0" err="1"/>
            <a:t>mittels</a:t>
          </a:r>
          <a:r>
            <a:rPr lang="en-US" sz="4000" kern="1200" dirty="0"/>
            <a:t> launch-</a:t>
          </a:r>
          <a:r>
            <a:rPr lang="en-US" sz="4000" kern="1200" dirty="0" err="1"/>
            <a:t>Datei</a:t>
          </a:r>
          <a:endParaRPr lang="en-US" sz="4000" kern="1200" dirty="0"/>
        </a:p>
      </dsp:txBody>
      <dsp:txXfrm>
        <a:off x="77676" y="2034420"/>
        <a:ext cx="5564849" cy="1435848"/>
      </dsp:txXfrm>
    </dsp:sp>
    <dsp:sp modelId="{163BA573-AB39-4CC1-A3FC-DC869388B770}">
      <dsp:nvSpPr>
        <dsp:cNvPr id="0" name=""/>
        <dsp:cNvSpPr/>
      </dsp:nvSpPr>
      <dsp:spPr>
        <a:xfrm>
          <a:off x="0" y="3663144"/>
          <a:ext cx="5720201" cy="15912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Aktuelle </a:t>
          </a:r>
          <a:r>
            <a:rPr lang="de-DE" sz="4000" kern="1200" dirty="0" err="1"/>
            <a:t>ToDos</a:t>
          </a:r>
          <a:endParaRPr lang="en-US" sz="4000" kern="1200" dirty="0"/>
        </a:p>
      </dsp:txBody>
      <dsp:txXfrm>
        <a:off x="77676" y="3740820"/>
        <a:ext cx="5564849" cy="1435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20:31:46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682 211 24575,'-1'-4'0,"-1"-1"0,1 1 0,-1-1 0,0 1 0,0 0 0,0 0 0,-5-6 0,0 0 0,0-4 0,-2 1 0,0 0 0,-1 0 0,0 1 0,-1 0 0,0 1 0,-18-14 0,21 19 0,-1 0 0,0 1 0,-1 0 0,1 1 0,-1-1 0,0 2 0,0 0 0,0 0 0,0 0 0,0 2 0,-1-1 0,-11 1 0,-213 4 0,222-3 0,0 1 0,0 0 0,0 1 0,0 0 0,1 1 0,-25 9 0,33-11 0,0 1 0,0 0 0,0 0 0,0 0 0,0 1 0,0 0 0,1-1 0,-1 1 0,1 0 0,0 1 0,0-1 0,0 1 0,0-1 0,0 1 0,1 0 0,0 0 0,-1 0 0,2 0 0,-1 0 0,0 0 0,1 1 0,-2 7 0,1 23 0,0 1 0,6 46 0,-1 0 0,-3-74 0,1-1 0,-1 1 0,1-1 0,0 0 0,1 1 0,0-1 0,0 0 0,0 0 0,1 0 0,4 7 0,-2-6 0,1 1 0,0-2 0,1 1 0,-1-1 0,1 0 0,1-1 0,8 7 0,-9-7 0,-1 0 0,1-1 0,0 0 0,1 0 0,-1-1 0,1 0 0,0 0 0,0-1 0,0 0 0,0 0 0,0-1 0,1 0 0,0-1 0,9 1 0,2-1 0,-1 0 0,1-2 0,0-1 0,-1 0 0,1-1 0,-1-1 0,21-8 0,-29 8 0,0-1 0,-1 0 0,1 0 0,-1-1 0,0-1 0,-1 0 0,0 0 0,0 0 0,0-2 0,-1 1 0,0-1 0,-1 0 0,9-13 0,10-14 0,-21 30 0,1-1 0,-1 0 0,-1 0 0,1 0 0,-1 0 0,-1-1 0,1 1 0,-1-1 0,-1 0 0,4-13 0,-4 11-80,-1-1 0,1 1-1,-2-1 1,1 0 0,-2 1-1,1-1 1,-1 0 0,-1 1-1,0-1 1,0 1 0,-1 0 0,-1 0-1,1 0 1,-2 0 0,1 0-1,-9-11 1,-2 2-6746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2T20:31:52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733 208 24575,'0'-6'0,"1"-9"0,-2 1 0,1-1 0,-2 0 0,-5-26 0,5 37 0,1 0 0,-1 0 0,0 0 0,0 0 0,0 0 0,0 1 0,-1-1 0,1 1 0,-1-1 0,0 1 0,0 0 0,0 0 0,-1 0 0,1 1 0,-1-1 0,0 1 0,1 0 0,-1 0 0,0 0 0,-7-2 0,-4 0 0,0 0 0,-1 1 0,1 1 0,-18 0 0,-30-5 0,36 3 0,-1 0 0,1 1 0,0 2 0,-1 0 0,1 2 0,-47 8 0,56-5 0,1 0 0,1 1 0,-1 1 0,1 1 0,0 0 0,0 1 0,1 1 0,0 0 0,1 1 0,0 1 0,-20 19 0,28-24 0,1 1 0,0 0 0,0 0 0,0 0 0,1 1 0,0 0 0,0-1 0,1 2 0,0-1 0,1 0 0,0 0 0,0 1 0,0-1 0,1 1 0,1 0 0,-1-1 0,1 1 0,3 16 0,-2-13 0,2 0 0,-1 0 0,1 0 0,1-1 0,0 1 0,1-1 0,0 0 0,1 0 0,0 0 0,0-1 0,1 0 0,16 18 0,15 12 0,-14-15 0,35 31 0,-52-50 0,1-1 0,0 1 0,0-1 0,1 0 0,-1-1 0,1 0 0,0 0 0,0-1 0,15 3 0,32 6 0,-30-6 0,0-1 0,43 2 0,-37-6 0,-15 0 0,0 0 0,0-1 0,27-5 0,-39 5 0,-1-1 0,0 0 0,0-1 0,0 1 0,0-1 0,0 1 0,-1-1 0,1 0 0,0 0 0,-1-1 0,1 1 0,-1-1 0,0 0 0,0 0 0,0 0 0,0 0 0,-1-1 0,1 1 0,2-6 0,1-4 11,0-1 0,-1 1 1,-1-1-1,0 0 0,-1 0 0,2-25 0,-3-88-595,-3 88-275,1 17-5967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28531-84AD-4558-B56B-ABE57CAB27DB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7DB11-60CF-43C8-9531-6110EFBD4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674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Weiterer Punkt: Per Python </a:t>
            </a:r>
            <a:r>
              <a:rPr lang="de-DE" dirty="0" err="1"/>
              <a:t>Script</a:t>
            </a:r>
            <a:r>
              <a:rPr lang="de-DE" dirty="0"/>
              <a:t> mittels </a:t>
            </a:r>
            <a:r>
              <a:rPr lang="de-DE" dirty="0" err="1"/>
              <a:t>Knopfdruch</a:t>
            </a:r>
            <a:r>
              <a:rPr lang="de-DE" dirty="0"/>
              <a:t> alles </a:t>
            </a:r>
            <a:r>
              <a:rPr lang="de-DE" dirty="0" err="1"/>
              <a:t>automatich</a:t>
            </a:r>
            <a:r>
              <a:rPr lang="de-DE" dirty="0"/>
              <a:t> ausführen zu lassen (in </a:t>
            </a:r>
            <a:r>
              <a:rPr lang="de-DE" dirty="0" err="1"/>
              <a:t>progress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7DB11-60CF-43C8-9531-6110EFBD4A5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3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Neu erstelle Simulationsumgebung mit Bänken als Abgrenzung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7DB11-60CF-43C8-9531-6110EFBD4A5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4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Neu erstelle Simulationsumgebung mit Bänken als Abgrenzung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7DB11-60CF-43C8-9531-6110EFBD4A5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14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A856F-E55A-4A94-8A52-BA828837E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C79ABF-432B-41FD-8711-0376ACED9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63EE6-2EA1-4B7C-90BC-AEDC5E0E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D35695-B76A-4DE8-8E67-DE733D96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D0C36F-15D0-4FFD-95DB-2C2FED76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17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AE2F2-06EF-4E6B-8D80-C2B61C39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58F52C-7DBF-4A7E-83A7-45F7CD95B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DDA044-98A8-485E-BA86-A8041D93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BAE6A8-BB24-4E33-BA5A-B554D42E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FEB848-70BB-4C9C-9159-70F0CC43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6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AB12BB-BC38-4503-9041-90B060A85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CA07A0-3357-48DF-88E3-6E0716D79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59C7A5-683D-4318-9C3F-51F59FE0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3B8D19-AF61-459A-B7EC-CB149499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81E368-1618-45E2-A669-EAAFC54E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71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24372-0545-4291-AE4D-E92BE526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35B0A3-8C50-4B2F-832D-858FBFDE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E4A84C-9D4B-42A0-9F4F-C8E76580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093B72-8553-40AF-A81F-A4F9CED5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615473-64BF-475E-A3DC-7DA92211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41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D9B06-EFE9-4C00-AD65-8C1CA848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D09114-DBA0-4878-8F94-EEE717B80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69E0D7-4107-48BB-9C9F-B3E23725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C3E82-6D5C-4248-BE53-38E66F1C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E57235-4B96-42DF-BD64-12B9FF23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96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10C95-6C0B-4720-B3EC-B583E7AA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0C723-2E5B-4E40-A6FE-AD7B5848C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5D5DAB-C569-4D20-83F9-366D0D564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46AF3E-D3DD-439C-8C13-BC88DFD2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961FE2-BE3A-471F-95BA-C97886F2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8127EE-81EF-48D9-9EFC-19C7E2B0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7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46C11-449C-4161-8E10-06C85C7B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D18213-A002-44EC-BCE9-4C74497D1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43B88D-4C1A-42B6-9972-84496A3CD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F86AC1F-22D5-4405-8930-32060C351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80D3243-9307-4BAF-8E9B-D43111A8A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83185C-C910-4E37-92FB-3A42FEBCA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082083-8326-4F66-90F9-47C1B36F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5FA879-8AA5-4287-94E6-03CC99F1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78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25258-273B-4B4D-8F79-B1B6B988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359FACE-80CA-492A-AE2B-6CE3947A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7D9B0C-7BF1-4189-AE1C-592C62C0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A30930-32A2-4F3D-AE17-131C3B67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39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565930-20E1-4F28-9DD3-A02E2BA7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2CA4EB-64C1-4E0C-A4CA-46845DDD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A06BD5-FA6E-406E-A431-B9A9EE35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57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014E8-9781-4207-8D44-9382BF09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F1FE6E-C07E-424F-9D64-A9D087A20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B933E6-3C06-4F80-9E47-2FC797DAA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DEE4F1-41B7-48EE-94C6-344B5B1F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F0A75E-59A8-49F0-B3BD-E69DED7A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32A13A-2CE3-41A6-A44C-9EC4DED0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01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61DAF-C720-4CEB-A63E-3B2DCD7B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4426A30-6B5D-4337-A401-B89ADFF99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FACB4C-479B-4CB8-8597-C2D75CEC4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FF773E-FEB1-4C39-B89B-1C4F4C75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0B8BB1-C041-4D11-9542-4F8AA203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2B226B-476C-41EC-A25C-E41E5728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54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7DC0AA-45CD-4AC0-BEB2-05F5A54D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4CA743-CB43-437E-8A20-6D241DBFF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B3BC53-5C05-4521-B0B7-CACAB308D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850F0-EBF8-4AA1-848F-792670718C91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826B0F-0DA2-4579-AD66-C225750B0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E8F546-7C63-41D4-BB99-D92FFE101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60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13345-BEAC-46B9-B1AB-EA98CD5B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501975" cy="5504688"/>
          </a:xfrm>
        </p:spPr>
        <p:txBody>
          <a:bodyPr>
            <a:normAutofit/>
          </a:bodyPr>
          <a:lstStyle/>
          <a:p>
            <a:r>
              <a:rPr lang="de-DE" sz="4700" dirty="0">
                <a:solidFill>
                  <a:schemeClr val="accent5"/>
                </a:solidFill>
              </a:rPr>
              <a:t>Teilgruppe: Path </a:t>
            </a:r>
            <a:r>
              <a:rPr lang="de-DE" sz="4700" dirty="0" err="1">
                <a:solidFill>
                  <a:schemeClr val="accent5"/>
                </a:solidFill>
              </a:rPr>
              <a:t>Planning</a:t>
            </a:r>
            <a:r>
              <a:rPr lang="de-DE" sz="4700" dirty="0">
                <a:solidFill>
                  <a:schemeClr val="accent5"/>
                </a:solidFill>
              </a:rPr>
              <a:t> and Control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1E870A9-C3D4-5ADC-2FE5-79BB05DC5A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20594"/>
              </p:ext>
            </p:extLst>
          </p:nvPr>
        </p:nvGraphicFramePr>
        <p:xfrm>
          <a:off x="5596548" y="620392"/>
          <a:ext cx="5720201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746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4EFFB-1A67-4703-9F0D-30ADD4C96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29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de-DE" sz="3800" dirty="0"/>
              <a:t>Automatisch Anfahrt von Zielen in der Simulation (1)</a:t>
            </a:r>
            <a:endParaRPr lang="en-US" sz="3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FEA20F-9664-4217-8258-800197900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474DFF8-4FE3-47A0-93DB-6738F6448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61" y="1091273"/>
            <a:ext cx="10021078" cy="53908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1FB1C860-2654-4461-87EF-6611F012FB21}"/>
                  </a:ext>
                </a:extLst>
              </p14:cNvPr>
              <p14:cNvContentPartPr/>
              <p14:nvPr/>
            </p14:nvContentPartPr>
            <p14:xfrm>
              <a:off x="6929728" y="1892630"/>
              <a:ext cx="245880" cy="19836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1FB1C860-2654-4461-87EF-6611F012FB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20728" y="1883990"/>
                <a:ext cx="2635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345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4EFFB-1A67-4703-9F0D-30ADD4C96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29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de-DE" sz="3800" dirty="0"/>
              <a:t>Automatisch Anfahrt von Zielen in der Simulation (2)</a:t>
            </a:r>
            <a:endParaRPr lang="en-US" sz="3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FEA20F-9664-4217-8258-800197900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B732E44-8B5A-49AE-A846-8B2FDB609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62" y="1091273"/>
            <a:ext cx="10021078" cy="54308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75DCE8F5-0B49-42C6-B224-7A7FE22D1699}"/>
                  </a:ext>
                </a:extLst>
              </p14:cNvPr>
              <p14:cNvContentPartPr/>
              <p14:nvPr/>
            </p14:nvContentPartPr>
            <p14:xfrm>
              <a:off x="5660728" y="2490950"/>
              <a:ext cx="264240" cy="23472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75DCE8F5-0B49-42C6-B224-7A7FE22D16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1728" y="2481950"/>
                <a:ext cx="281880" cy="25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039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85830-9F0E-4C8D-88AF-FC7FE878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 </a:t>
            </a:r>
            <a:r>
              <a:rPr lang="de-DE" dirty="0" err="1"/>
              <a:t>ToDos</a:t>
            </a:r>
            <a:r>
              <a:rPr lang="de-DE" dirty="0"/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536895-6007-4FD1-A768-F5D26D178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0"/>
            <a:r>
              <a:rPr lang="en-US" dirty="0" err="1"/>
              <a:t>Aufruf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Packages </a:t>
            </a:r>
            <a:r>
              <a:rPr lang="en-US" dirty="0" err="1"/>
              <a:t>mittels</a:t>
            </a:r>
            <a:r>
              <a:rPr lang="en-US" dirty="0"/>
              <a:t> launch-</a:t>
            </a:r>
            <a:r>
              <a:rPr lang="en-US" dirty="0" err="1"/>
              <a:t>Datei</a:t>
            </a:r>
            <a:endParaRPr lang="en-US" dirty="0"/>
          </a:p>
          <a:p>
            <a:pPr lvl="1">
              <a:buFontTx/>
              <a:buChar char="-"/>
            </a:pPr>
            <a:r>
              <a:rPr lang="de-DE" dirty="0"/>
              <a:t>Aktuell zwei launch Dateien + manuelle Speicherung </a:t>
            </a:r>
            <a:r>
              <a:rPr lang="de-DE"/>
              <a:t>der Karte</a:t>
            </a:r>
            <a:endParaRPr lang="de-DE" dirty="0"/>
          </a:p>
          <a:p>
            <a:endParaRPr lang="de-DE" dirty="0"/>
          </a:p>
          <a:p>
            <a:r>
              <a:rPr lang="de-DE" dirty="0"/>
              <a:t>Umwandlung Tiefenbilder in Laserscans</a:t>
            </a:r>
          </a:p>
          <a:p>
            <a:pPr lvl="1">
              <a:buFontTx/>
              <a:buChar char="-"/>
            </a:pPr>
            <a:r>
              <a:rPr lang="de-DE" dirty="0"/>
              <a:t>Schnittstelle zwischen Objekterkennung und Bahnplanung</a:t>
            </a:r>
          </a:p>
          <a:p>
            <a:pPr lvl="1">
              <a:buFontTx/>
              <a:buChar char="-"/>
            </a:pPr>
            <a:r>
              <a:rPr lang="de-DE" dirty="0"/>
              <a:t>Versuch mittels ROS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depthimage_to_laserscan</a:t>
            </a:r>
            <a:r>
              <a:rPr lang="de-DE" dirty="0"/>
              <a:t> (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progress</a:t>
            </a:r>
            <a:r>
              <a:rPr lang="de-DE" dirty="0"/>
              <a:t>)</a:t>
            </a:r>
          </a:p>
          <a:p>
            <a:pPr lvl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3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Breitbild</PresentationFormat>
  <Paragraphs>20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Teilgruppe: Path Planning and Control</vt:lpstr>
      <vt:lpstr>Automatisch Anfahrt von Zielen in der Simulation (1)</vt:lpstr>
      <vt:lpstr>Automatisch Anfahrt von Zielen in der Simulation (2)</vt:lpstr>
      <vt:lpstr>Aktuelle ToDos: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Teilgruppe: Path Planning and Control</dc:title>
  <dc:creator>Corinna Mathyssek</dc:creator>
  <cp:lastModifiedBy>Emanuel Jacobowsky</cp:lastModifiedBy>
  <cp:revision>3</cp:revision>
  <dcterms:created xsi:type="dcterms:W3CDTF">2022-04-04T12:18:05Z</dcterms:created>
  <dcterms:modified xsi:type="dcterms:W3CDTF">2022-05-02T20:33:24Z</dcterms:modified>
</cp:coreProperties>
</file>