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9" r:id="rId3"/>
    <p:sldId id="260" r:id="rId4"/>
    <p:sldId id="263" r:id="rId5"/>
    <p:sldId id="261" r:id="rId6"/>
    <p:sldId id="262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F0ED58-CE3F-497E-A44D-962BDF15EF22}" v="116" dt="2022-04-11T16:43:50.5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anuel Jacobowsky" userId="2e0aa824c371fb0b" providerId="LiveId" clId="{A4F0ED58-CE3F-497E-A44D-962BDF15EF22}"/>
    <pc:docChg chg="undo custSel addSld delSld modSld">
      <pc:chgData name="Emanuel Jacobowsky" userId="2e0aa824c371fb0b" providerId="LiveId" clId="{A4F0ED58-CE3F-497E-A44D-962BDF15EF22}" dt="2022-04-11T16:48:22.581" v="946" actId="478"/>
      <pc:docMkLst>
        <pc:docMk/>
      </pc:docMkLst>
      <pc:sldChg chg="modSp mod">
        <pc:chgData name="Emanuel Jacobowsky" userId="2e0aa824c371fb0b" providerId="LiveId" clId="{A4F0ED58-CE3F-497E-A44D-962BDF15EF22}" dt="2022-04-11T16:43:50.542" v="931" actId="20577"/>
        <pc:sldMkLst>
          <pc:docMk/>
          <pc:sldMk cId="597468848" sldId="257"/>
        </pc:sldMkLst>
        <pc:spChg chg="mod">
          <ac:chgData name="Emanuel Jacobowsky" userId="2e0aa824c371fb0b" providerId="LiveId" clId="{A4F0ED58-CE3F-497E-A44D-962BDF15EF22}" dt="2022-04-11T15:57:17.645" v="6" actId="14100"/>
          <ac:spMkLst>
            <pc:docMk/>
            <pc:sldMk cId="597468848" sldId="257"/>
            <ac:spMk id="2" creationId="{B7613345-BEAC-46B9-B1AB-EA98CD5BC33A}"/>
          </ac:spMkLst>
        </pc:spChg>
        <pc:graphicFrameChg chg="mod">
          <ac:chgData name="Emanuel Jacobowsky" userId="2e0aa824c371fb0b" providerId="LiveId" clId="{A4F0ED58-CE3F-497E-A44D-962BDF15EF22}" dt="2022-04-11T16:43:50.542" v="931" actId="20577"/>
          <ac:graphicFrameMkLst>
            <pc:docMk/>
            <pc:sldMk cId="597468848" sldId="257"/>
            <ac:graphicFrameMk id="5" creationId="{91E870A9-C3D4-5ADC-2FE5-79BB05DC5A38}"/>
          </ac:graphicFrameMkLst>
        </pc:graphicFrameChg>
      </pc:sldChg>
      <pc:sldChg chg="addSp delSp modSp new del mod">
        <pc:chgData name="Emanuel Jacobowsky" userId="2e0aa824c371fb0b" providerId="LiveId" clId="{A4F0ED58-CE3F-497E-A44D-962BDF15EF22}" dt="2022-04-11T16:13:48.398" v="55" actId="47"/>
        <pc:sldMkLst>
          <pc:docMk/>
          <pc:sldMk cId="2657923480" sldId="258"/>
        </pc:sldMkLst>
        <pc:spChg chg="mod">
          <ac:chgData name="Emanuel Jacobowsky" userId="2e0aa824c371fb0b" providerId="LiveId" clId="{A4F0ED58-CE3F-497E-A44D-962BDF15EF22}" dt="2022-04-11T16:00:19.209" v="44"/>
          <ac:spMkLst>
            <pc:docMk/>
            <pc:sldMk cId="2657923480" sldId="258"/>
            <ac:spMk id="2" creationId="{AC6A496E-9DCB-4292-8159-15D703D4053C}"/>
          </ac:spMkLst>
        </pc:spChg>
        <pc:picChg chg="add del">
          <ac:chgData name="Emanuel Jacobowsky" userId="2e0aa824c371fb0b" providerId="LiveId" clId="{A4F0ED58-CE3F-497E-A44D-962BDF15EF22}" dt="2022-04-11T16:06:04.256" v="46" actId="478"/>
          <ac:picMkLst>
            <pc:docMk/>
            <pc:sldMk cId="2657923480" sldId="258"/>
            <ac:picMk id="5" creationId="{4DDB3784-CDA9-4102-9A74-C60B1CDCF8C6}"/>
          </ac:picMkLst>
        </pc:picChg>
      </pc:sldChg>
      <pc:sldChg chg="addSp new mod modNotesTx">
        <pc:chgData name="Emanuel Jacobowsky" userId="2e0aa824c371fb0b" providerId="LiveId" clId="{A4F0ED58-CE3F-497E-A44D-962BDF15EF22}" dt="2022-04-11T16:25:25.223" v="655" actId="20577"/>
        <pc:sldMkLst>
          <pc:docMk/>
          <pc:sldMk cId="1166229107" sldId="259"/>
        </pc:sldMkLst>
        <pc:picChg chg="add">
          <ac:chgData name="Emanuel Jacobowsky" userId="2e0aa824c371fb0b" providerId="LiveId" clId="{A4F0ED58-CE3F-497E-A44D-962BDF15EF22}" dt="2022-04-11T16:06:09.332" v="48" actId="22"/>
          <ac:picMkLst>
            <pc:docMk/>
            <pc:sldMk cId="1166229107" sldId="259"/>
            <ac:picMk id="5" creationId="{987E3F9D-026C-45F8-8EC5-58DFBDFFA3CC}"/>
          </ac:picMkLst>
        </pc:picChg>
      </pc:sldChg>
      <pc:sldChg chg="addSp delSp modSp new mod setBg modNotesTx">
        <pc:chgData name="Emanuel Jacobowsky" userId="2e0aa824c371fb0b" providerId="LiveId" clId="{A4F0ED58-CE3F-497E-A44D-962BDF15EF22}" dt="2022-04-11T16:24:13.838" v="432" actId="20577"/>
        <pc:sldMkLst>
          <pc:docMk/>
          <pc:sldMk cId="3314393624" sldId="260"/>
        </pc:sldMkLst>
        <pc:spChg chg="del">
          <ac:chgData name="Emanuel Jacobowsky" userId="2e0aa824c371fb0b" providerId="LiveId" clId="{A4F0ED58-CE3F-497E-A44D-962BDF15EF22}" dt="2022-04-11T16:08:25.124" v="51" actId="26606"/>
          <ac:spMkLst>
            <pc:docMk/>
            <pc:sldMk cId="3314393624" sldId="260"/>
            <ac:spMk id="2" creationId="{36345858-5624-494A-A735-14BDFF3B7F7D}"/>
          </ac:spMkLst>
        </pc:spChg>
        <pc:spChg chg="del">
          <ac:chgData name="Emanuel Jacobowsky" userId="2e0aa824c371fb0b" providerId="LiveId" clId="{A4F0ED58-CE3F-497E-A44D-962BDF15EF22}" dt="2022-04-11T16:08:25.124" v="51" actId="26606"/>
          <ac:spMkLst>
            <pc:docMk/>
            <pc:sldMk cId="3314393624" sldId="260"/>
            <ac:spMk id="3" creationId="{58225D36-AD8C-4347-8484-32AE6545AAF7}"/>
          </ac:spMkLst>
        </pc:spChg>
        <pc:spChg chg="add">
          <ac:chgData name="Emanuel Jacobowsky" userId="2e0aa824c371fb0b" providerId="LiveId" clId="{A4F0ED58-CE3F-497E-A44D-962BDF15EF22}" dt="2022-04-11T16:08:25.124" v="51" actId="26606"/>
          <ac:spMkLst>
            <pc:docMk/>
            <pc:sldMk cId="3314393624" sldId="260"/>
            <ac:spMk id="10" creationId="{42A4FC2C-047E-45A5-965D-8E1E3BF09BC6}"/>
          </ac:spMkLst>
        </pc:spChg>
        <pc:picChg chg="add mod">
          <ac:chgData name="Emanuel Jacobowsky" userId="2e0aa824c371fb0b" providerId="LiveId" clId="{A4F0ED58-CE3F-497E-A44D-962BDF15EF22}" dt="2022-04-11T16:08:25.124" v="51" actId="26606"/>
          <ac:picMkLst>
            <pc:docMk/>
            <pc:sldMk cId="3314393624" sldId="260"/>
            <ac:picMk id="5" creationId="{4A510354-511C-4C1D-BDAD-D505F3B54133}"/>
          </ac:picMkLst>
        </pc:picChg>
      </pc:sldChg>
      <pc:sldChg chg="addSp delSp modSp new mod setBg modNotesTx">
        <pc:chgData name="Emanuel Jacobowsky" userId="2e0aa824c371fb0b" providerId="LiveId" clId="{A4F0ED58-CE3F-497E-A44D-962BDF15EF22}" dt="2022-04-11T16:25:11.166" v="642" actId="20577"/>
        <pc:sldMkLst>
          <pc:docMk/>
          <pc:sldMk cId="3209384130" sldId="261"/>
        </pc:sldMkLst>
        <pc:spChg chg="del">
          <ac:chgData name="Emanuel Jacobowsky" userId="2e0aa824c371fb0b" providerId="LiveId" clId="{A4F0ED58-CE3F-497E-A44D-962BDF15EF22}" dt="2022-04-11T16:12:06.818" v="54" actId="26606"/>
          <ac:spMkLst>
            <pc:docMk/>
            <pc:sldMk cId="3209384130" sldId="261"/>
            <ac:spMk id="2" creationId="{9410B5D2-7D74-499D-84F9-A08A968D2978}"/>
          </ac:spMkLst>
        </pc:spChg>
        <pc:spChg chg="del">
          <ac:chgData name="Emanuel Jacobowsky" userId="2e0aa824c371fb0b" providerId="LiveId" clId="{A4F0ED58-CE3F-497E-A44D-962BDF15EF22}" dt="2022-04-11T16:12:06.818" v="54" actId="26606"/>
          <ac:spMkLst>
            <pc:docMk/>
            <pc:sldMk cId="3209384130" sldId="261"/>
            <ac:spMk id="3" creationId="{B3730F61-7E3A-43FD-A8F0-05CEA5C18E6D}"/>
          </ac:spMkLst>
        </pc:spChg>
        <pc:spChg chg="add">
          <ac:chgData name="Emanuel Jacobowsky" userId="2e0aa824c371fb0b" providerId="LiveId" clId="{A4F0ED58-CE3F-497E-A44D-962BDF15EF22}" dt="2022-04-11T16:12:06.818" v="54" actId="26606"/>
          <ac:spMkLst>
            <pc:docMk/>
            <pc:sldMk cId="3209384130" sldId="261"/>
            <ac:spMk id="10" creationId="{42A4FC2C-047E-45A5-965D-8E1E3BF09BC6}"/>
          </ac:spMkLst>
        </pc:spChg>
        <pc:picChg chg="add mod">
          <ac:chgData name="Emanuel Jacobowsky" userId="2e0aa824c371fb0b" providerId="LiveId" clId="{A4F0ED58-CE3F-497E-A44D-962BDF15EF22}" dt="2022-04-11T16:12:06.818" v="54" actId="26606"/>
          <ac:picMkLst>
            <pc:docMk/>
            <pc:sldMk cId="3209384130" sldId="261"/>
            <ac:picMk id="5" creationId="{B9961E77-8326-4634-80C8-6B4E75785D6D}"/>
          </ac:picMkLst>
        </pc:picChg>
      </pc:sldChg>
      <pc:sldChg chg="modSp new mod">
        <pc:chgData name="Emanuel Jacobowsky" userId="2e0aa824c371fb0b" providerId="LiveId" clId="{A4F0ED58-CE3F-497E-A44D-962BDF15EF22}" dt="2022-04-11T16:39:27.014" v="920" actId="20577"/>
        <pc:sldMkLst>
          <pc:docMk/>
          <pc:sldMk cId="773238858" sldId="262"/>
        </pc:sldMkLst>
        <pc:spChg chg="mod">
          <ac:chgData name="Emanuel Jacobowsky" userId="2e0aa824c371fb0b" providerId="LiveId" clId="{A4F0ED58-CE3F-497E-A44D-962BDF15EF22}" dt="2022-04-11T16:27:25.713" v="845" actId="20577"/>
          <ac:spMkLst>
            <pc:docMk/>
            <pc:sldMk cId="773238858" sldId="262"/>
            <ac:spMk id="2" creationId="{4D7A4DEF-A9D5-4B7C-B3F8-6077E08AEBB4}"/>
          </ac:spMkLst>
        </pc:spChg>
        <pc:spChg chg="mod">
          <ac:chgData name="Emanuel Jacobowsky" userId="2e0aa824c371fb0b" providerId="LiveId" clId="{A4F0ED58-CE3F-497E-A44D-962BDF15EF22}" dt="2022-04-11T16:39:27.014" v="920" actId="20577"/>
          <ac:spMkLst>
            <pc:docMk/>
            <pc:sldMk cId="773238858" sldId="262"/>
            <ac:spMk id="3" creationId="{AEACDAE7-1850-4B86-B472-3AE5E027EB01}"/>
          </ac:spMkLst>
        </pc:spChg>
      </pc:sldChg>
      <pc:sldChg chg="addSp delSp modSp new mod setBg">
        <pc:chgData name="Emanuel Jacobowsky" userId="2e0aa824c371fb0b" providerId="LiveId" clId="{A4F0ED58-CE3F-497E-A44D-962BDF15EF22}" dt="2022-04-11T16:48:22.581" v="946" actId="478"/>
        <pc:sldMkLst>
          <pc:docMk/>
          <pc:sldMk cId="3500957958" sldId="263"/>
        </pc:sldMkLst>
        <pc:spChg chg="add del">
          <ac:chgData name="Emanuel Jacobowsky" userId="2e0aa824c371fb0b" providerId="LiveId" clId="{A4F0ED58-CE3F-497E-A44D-962BDF15EF22}" dt="2022-04-11T16:48:21.470" v="945" actId="478"/>
          <ac:spMkLst>
            <pc:docMk/>
            <pc:sldMk cId="3500957958" sldId="263"/>
            <ac:spMk id="2" creationId="{C76F1BD7-4151-459C-8F47-9F75A229DAB3}"/>
          </ac:spMkLst>
        </pc:spChg>
        <pc:spChg chg="add del">
          <ac:chgData name="Emanuel Jacobowsky" userId="2e0aa824c371fb0b" providerId="LiveId" clId="{A4F0ED58-CE3F-497E-A44D-962BDF15EF22}" dt="2022-04-11T16:48:22.581" v="946" actId="478"/>
          <ac:spMkLst>
            <pc:docMk/>
            <pc:sldMk cId="3500957958" sldId="263"/>
            <ac:spMk id="3" creationId="{8C4FE4C3-019A-46BA-A711-102652A892D9}"/>
          </ac:spMkLst>
        </pc:spChg>
        <pc:spChg chg="add del">
          <ac:chgData name="Emanuel Jacobowsky" userId="2e0aa824c371fb0b" providerId="LiveId" clId="{A4F0ED58-CE3F-497E-A44D-962BDF15EF22}" dt="2022-04-11T16:45:47.109" v="935" actId="26606"/>
          <ac:spMkLst>
            <pc:docMk/>
            <pc:sldMk cId="3500957958" sldId="263"/>
            <ac:spMk id="10" creationId="{B670DBD5-770C-4383-9F54-5B86E86BD5BB}"/>
          </ac:spMkLst>
        </pc:spChg>
        <pc:picChg chg="add del mod">
          <ac:chgData name="Emanuel Jacobowsky" userId="2e0aa824c371fb0b" providerId="LiveId" clId="{A4F0ED58-CE3F-497E-A44D-962BDF15EF22}" dt="2022-04-11T16:47:44.060" v="939" actId="478"/>
          <ac:picMkLst>
            <pc:docMk/>
            <pc:sldMk cId="3500957958" sldId="263"/>
            <ac:picMk id="5" creationId="{31F294B0-CAA0-4906-847D-F6BD7AE6A37E}"/>
          </ac:picMkLst>
        </pc:picChg>
        <pc:picChg chg="add mod">
          <ac:chgData name="Emanuel Jacobowsky" userId="2e0aa824c371fb0b" providerId="LiveId" clId="{A4F0ED58-CE3F-497E-A44D-962BDF15EF22}" dt="2022-04-11T16:47:54.531" v="944" actId="1076"/>
          <ac:picMkLst>
            <pc:docMk/>
            <pc:sldMk cId="3500957958" sldId="263"/>
            <ac:picMk id="7" creationId="{0393E795-0AB5-4597-B9E7-2A47D612438E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3CE501-A199-4094-8DE0-81A451D6645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CA6D857-20F7-4FAE-935D-A213D2F6B0DF}">
      <dgm:prSet/>
      <dgm:spPr/>
      <dgm:t>
        <a:bodyPr/>
        <a:lstStyle/>
        <a:p>
          <a:r>
            <a:rPr lang="en-US" dirty="0" err="1"/>
            <a:t>Aufsetzen</a:t>
          </a:r>
          <a:r>
            <a:rPr lang="en-US" dirty="0"/>
            <a:t> der Simulation</a:t>
          </a:r>
        </a:p>
      </dgm:t>
    </dgm:pt>
    <dgm:pt modelId="{33702566-5A4D-47A9-AA71-97BD18434F5B}" type="parTrans" cxnId="{9B97C849-2E1F-4326-8E88-98E682BEF3C3}">
      <dgm:prSet/>
      <dgm:spPr/>
      <dgm:t>
        <a:bodyPr/>
        <a:lstStyle/>
        <a:p>
          <a:endParaRPr lang="en-US"/>
        </a:p>
      </dgm:t>
    </dgm:pt>
    <dgm:pt modelId="{75BB494B-E25F-4860-A016-7C38C4C8A793}" type="sibTrans" cxnId="{9B97C849-2E1F-4326-8E88-98E682BEF3C3}">
      <dgm:prSet/>
      <dgm:spPr/>
      <dgm:t>
        <a:bodyPr/>
        <a:lstStyle/>
        <a:p>
          <a:endParaRPr lang="en-US"/>
        </a:p>
      </dgm:t>
    </dgm:pt>
    <dgm:pt modelId="{619FA6C0-A7FC-4CE4-AF6A-82110C23EA52}">
      <dgm:prSet/>
      <dgm:spPr/>
      <dgm:t>
        <a:bodyPr/>
        <a:lstStyle/>
        <a:p>
          <a:r>
            <a:rPr lang="en-US" dirty="0" err="1"/>
            <a:t>Einarbeitung</a:t>
          </a:r>
          <a:r>
            <a:rPr lang="en-US" dirty="0"/>
            <a:t> Gazebo und </a:t>
          </a:r>
          <a:r>
            <a:rPr lang="en-US" dirty="0" err="1"/>
            <a:t>RViz</a:t>
          </a:r>
          <a:endParaRPr lang="en-US" dirty="0"/>
        </a:p>
      </dgm:t>
    </dgm:pt>
    <dgm:pt modelId="{89F6C588-4EF9-4400-A008-CD58CFDAD9CA}" type="parTrans" cxnId="{37BE7261-9288-481B-BBB0-D80B788465A8}">
      <dgm:prSet/>
      <dgm:spPr/>
      <dgm:t>
        <a:bodyPr/>
        <a:lstStyle/>
        <a:p>
          <a:endParaRPr lang="en-US"/>
        </a:p>
      </dgm:t>
    </dgm:pt>
    <dgm:pt modelId="{85498CA2-6A16-41F2-B2AF-E1989F1A90E9}" type="sibTrans" cxnId="{37BE7261-9288-481B-BBB0-D80B788465A8}">
      <dgm:prSet/>
      <dgm:spPr/>
      <dgm:t>
        <a:bodyPr/>
        <a:lstStyle/>
        <a:p>
          <a:endParaRPr lang="en-US"/>
        </a:p>
      </dgm:t>
    </dgm:pt>
    <dgm:pt modelId="{A32C4D71-9E8E-4975-8E3B-F017F186CDE2}">
      <dgm:prSet/>
      <dgm:spPr/>
      <dgm:t>
        <a:bodyPr/>
        <a:lstStyle/>
        <a:p>
          <a:r>
            <a:rPr lang="de-DE" dirty="0"/>
            <a:t>Folgende Schritte</a:t>
          </a:r>
          <a:endParaRPr lang="en-US" dirty="0"/>
        </a:p>
      </dgm:t>
    </dgm:pt>
    <dgm:pt modelId="{C05E8155-34EE-408A-A6C3-7CBFA334E49C}" type="parTrans" cxnId="{228DB223-F70B-487A-B04F-CD9FD7D7AF5A}">
      <dgm:prSet/>
      <dgm:spPr/>
      <dgm:t>
        <a:bodyPr/>
        <a:lstStyle/>
        <a:p>
          <a:endParaRPr lang="en-US"/>
        </a:p>
      </dgm:t>
    </dgm:pt>
    <dgm:pt modelId="{FE87AACA-0F91-40A0-8CEB-E5081BD94BAD}" type="sibTrans" cxnId="{228DB223-F70B-487A-B04F-CD9FD7D7AF5A}">
      <dgm:prSet/>
      <dgm:spPr/>
      <dgm:t>
        <a:bodyPr/>
        <a:lstStyle/>
        <a:p>
          <a:endParaRPr lang="en-US"/>
        </a:p>
      </dgm:t>
    </dgm:pt>
    <dgm:pt modelId="{2F21CB28-7BA8-4C3B-A0B7-EAEEA4F69CB7}" type="pres">
      <dgm:prSet presAssocID="{DB3CE501-A199-4094-8DE0-81A451D66450}" presName="linear" presStyleCnt="0">
        <dgm:presLayoutVars>
          <dgm:animLvl val="lvl"/>
          <dgm:resizeHandles val="exact"/>
        </dgm:presLayoutVars>
      </dgm:prSet>
      <dgm:spPr/>
    </dgm:pt>
    <dgm:pt modelId="{3F2F4241-2790-4C5A-9DCD-4CC5D2FA7BD2}" type="pres">
      <dgm:prSet presAssocID="{5CA6D857-20F7-4FAE-935D-A213D2F6B0D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601398D-C5BC-4FB7-A09E-F23365AF0161}" type="pres">
      <dgm:prSet presAssocID="{75BB494B-E25F-4860-A016-7C38C4C8A793}" presName="spacer" presStyleCnt="0"/>
      <dgm:spPr/>
    </dgm:pt>
    <dgm:pt modelId="{BB710977-0B32-43FD-8888-FEC22215F27D}" type="pres">
      <dgm:prSet presAssocID="{619FA6C0-A7FC-4CE4-AF6A-82110C23EA5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E261CF1-A681-4D14-9611-9532A612A70D}" type="pres">
      <dgm:prSet presAssocID="{85498CA2-6A16-41F2-B2AF-E1989F1A90E9}" presName="spacer" presStyleCnt="0"/>
      <dgm:spPr/>
    </dgm:pt>
    <dgm:pt modelId="{163BA573-AB39-4CC1-A3FC-DC869388B770}" type="pres">
      <dgm:prSet presAssocID="{A32C4D71-9E8E-4975-8E3B-F017F186CDE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28DB223-F70B-487A-B04F-CD9FD7D7AF5A}" srcId="{DB3CE501-A199-4094-8DE0-81A451D66450}" destId="{A32C4D71-9E8E-4975-8E3B-F017F186CDE2}" srcOrd="2" destOrd="0" parTransId="{C05E8155-34EE-408A-A6C3-7CBFA334E49C}" sibTransId="{FE87AACA-0F91-40A0-8CEB-E5081BD94BAD}"/>
    <dgm:cxn modelId="{2C4B6A2B-3B60-42E4-B82B-1BC6DA005751}" type="presOf" srcId="{DB3CE501-A199-4094-8DE0-81A451D66450}" destId="{2F21CB28-7BA8-4C3B-A0B7-EAEEA4F69CB7}" srcOrd="0" destOrd="0" presId="urn:microsoft.com/office/officeart/2005/8/layout/vList2"/>
    <dgm:cxn modelId="{0D07DF2E-4027-43EB-AB5F-4D7F22BCD258}" type="presOf" srcId="{619FA6C0-A7FC-4CE4-AF6A-82110C23EA52}" destId="{BB710977-0B32-43FD-8888-FEC22215F27D}" srcOrd="0" destOrd="0" presId="urn:microsoft.com/office/officeart/2005/8/layout/vList2"/>
    <dgm:cxn modelId="{85CDF43E-011C-46DC-89E4-4C989F6FADCC}" type="presOf" srcId="{A32C4D71-9E8E-4975-8E3B-F017F186CDE2}" destId="{163BA573-AB39-4CC1-A3FC-DC869388B770}" srcOrd="0" destOrd="0" presId="urn:microsoft.com/office/officeart/2005/8/layout/vList2"/>
    <dgm:cxn modelId="{37BE7261-9288-481B-BBB0-D80B788465A8}" srcId="{DB3CE501-A199-4094-8DE0-81A451D66450}" destId="{619FA6C0-A7FC-4CE4-AF6A-82110C23EA52}" srcOrd="1" destOrd="0" parTransId="{89F6C588-4EF9-4400-A008-CD58CFDAD9CA}" sibTransId="{85498CA2-6A16-41F2-B2AF-E1989F1A90E9}"/>
    <dgm:cxn modelId="{9B97C849-2E1F-4326-8E88-98E682BEF3C3}" srcId="{DB3CE501-A199-4094-8DE0-81A451D66450}" destId="{5CA6D857-20F7-4FAE-935D-A213D2F6B0DF}" srcOrd="0" destOrd="0" parTransId="{33702566-5A4D-47A9-AA71-97BD18434F5B}" sibTransId="{75BB494B-E25F-4860-A016-7C38C4C8A793}"/>
    <dgm:cxn modelId="{081874CB-15A9-4EF4-AD70-05BBE8C319E4}" type="presOf" srcId="{5CA6D857-20F7-4FAE-935D-A213D2F6B0DF}" destId="{3F2F4241-2790-4C5A-9DCD-4CC5D2FA7BD2}" srcOrd="0" destOrd="0" presId="urn:microsoft.com/office/officeart/2005/8/layout/vList2"/>
    <dgm:cxn modelId="{C6D2D18A-3328-4CA3-8157-540F688C0A41}" type="presParOf" srcId="{2F21CB28-7BA8-4C3B-A0B7-EAEEA4F69CB7}" destId="{3F2F4241-2790-4C5A-9DCD-4CC5D2FA7BD2}" srcOrd="0" destOrd="0" presId="urn:microsoft.com/office/officeart/2005/8/layout/vList2"/>
    <dgm:cxn modelId="{3C8CEEEB-EFF4-4B0D-BA61-9E1332F12E1D}" type="presParOf" srcId="{2F21CB28-7BA8-4C3B-A0B7-EAEEA4F69CB7}" destId="{0601398D-C5BC-4FB7-A09E-F23365AF0161}" srcOrd="1" destOrd="0" presId="urn:microsoft.com/office/officeart/2005/8/layout/vList2"/>
    <dgm:cxn modelId="{48906EAF-0FFD-4D61-BD2F-3A02E1699DCE}" type="presParOf" srcId="{2F21CB28-7BA8-4C3B-A0B7-EAEEA4F69CB7}" destId="{BB710977-0B32-43FD-8888-FEC22215F27D}" srcOrd="2" destOrd="0" presId="urn:microsoft.com/office/officeart/2005/8/layout/vList2"/>
    <dgm:cxn modelId="{ADC00DF7-6DB0-4B75-8AFA-4E6BEE985EAF}" type="presParOf" srcId="{2F21CB28-7BA8-4C3B-A0B7-EAEEA4F69CB7}" destId="{2E261CF1-A681-4D14-9611-9532A612A70D}" srcOrd="3" destOrd="0" presId="urn:microsoft.com/office/officeart/2005/8/layout/vList2"/>
    <dgm:cxn modelId="{223BF5D6-576D-441E-8EF2-218917C70333}" type="presParOf" srcId="{2F21CB28-7BA8-4C3B-A0B7-EAEEA4F69CB7}" destId="{163BA573-AB39-4CC1-A3FC-DC869388B77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2F4241-2790-4C5A-9DCD-4CC5D2FA7BD2}">
      <dsp:nvSpPr>
        <dsp:cNvPr id="0" name=""/>
        <dsp:cNvSpPr/>
      </dsp:nvSpPr>
      <dsp:spPr>
        <a:xfrm>
          <a:off x="0" y="143"/>
          <a:ext cx="5720201" cy="17503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 err="1"/>
            <a:t>Aufsetzen</a:t>
          </a:r>
          <a:r>
            <a:rPr lang="en-US" sz="4400" kern="1200" dirty="0"/>
            <a:t> der Simulation</a:t>
          </a:r>
        </a:p>
      </dsp:txBody>
      <dsp:txXfrm>
        <a:off x="85444" y="85587"/>
        <a:ext cx="5549313" cy="1579432"/>
      </dsp:txXfrm>
    </dsp:sp>
    <dsp:sp modelId="{BB710977-0B32-43FD-8888-FEC22215F27D}">
      <dsp:nvSpPr>
        <dsp:cNvPr id="0" name=""/>
        <dsp:cNvSpPr/>
      </dsp:nvSpPr>
      <dsp:spPr>
        <a:xfrm>
          <a:off x="0" y="1877183"/>
          <a:ext cx="5720201" cy="175032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 err="1"/>
            <a:t>Einarbeitung</a:t>
          </a:r>
          <a:r>
            <a:rPr lang="en-US" sz="4400" kern="1200" dirty="0"/>
            <a:t> Gazebo und </a:t>
          </a:r>
          <a:r>
            <a:rPr lang="en-US" sz="4400" kern="1200" dirty="0" err="1"/>
            <a:t>RViz</a:t>
          </a:r>
          <a:endParaRPr lang="en-US" sz="4400" kern="1200" dirty="0"/>
        </a:p>
      </dsp:txBody>
      <dsp:txXfrm>
        <a:off x="85444" y="1962627"/>
        <a:ext cx="5549313" cy="1579432"/>
      </dsp:txXfrm>
    </dsp:sp>
    <dsp:sp modelId="{163BA573-AB39-4CC1-A3FC-DC869388B770}">
      <dsp:nvSpPr>
        <dsp:cNvPr id="0" name=""/>
        <dsp:cNvSpPr/>
      </dsp:nvSpPr>
      <dsp:spPr>
        <a:xfrm>
          <a:off x="0" y="3754224"/>
          <a:ext cx="5720201" cy="17503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400" kern="1200" dirty="0"/>
            <a:t>Folgende Schritte</a:t>
          </a:r>
          <a:endParaRPr lang="en-US" sz="4400" kern="1200" dirty="0"/>
        </a:p>
      </dsp:txBody>
      <dsp:txXfrm>
        <a:off x="85444" y="3839668"/>
        <a:ext cx="5549313" cy="15794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C28531-84AD-4558-B56B-ABE57CAB27DB}" type="datetimeFigureOut">
              <a:rPr lang="de-DE" smtClean="0"/>
              <a:t>11.04.2022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A7DB11-60CF-43C8-9531-6110EFBD4A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1674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Simulationsumgebung in der der </a:t>
            </a:r>
            <a:r>
              <a:rPr lang="de-DE" dirty="0" err="1"/>
              <a:t>TurtleBot</a:t>
            </a:r>
            <a:r>
              <a:rPr lang="de-DE" dirty="0"/>
              <a:t> fahren kann</a:t>
            </a:r>
          </a:p>
          <a:p>
            <a:r>
              <a:rPr lang="de-DE" dirty="0"/>
              <a:t>-&gt; Passende Simulationsumgebung erstellen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7DB11-60CF-43C8-9531-6110EFBD4A5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6703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Gmapping</a:t>
            </a:r>
            <a:r>
              <a:rPr lang="de-DE" dirty="0"/>
              <a:t> in </a:t>
            </a:r>
            <a:r>
              <a:rPr lang="de-DE" dirty="0" err="1"/>
              <a:t>Rviz</a:t>
            </a:r>
            <a:r>
              <a:rPr lang="de-DE" dirty="0"/>
              <a:t>: </a:t>
            </a:r>
            <a:r>
              <a:rPr lang="de-DE" dirty="0" err="1"/>
              <a:t>Gridbasierte</a:t>
            </a:r>
            <a:r>
              <a:rPr lang="de-DE" dirty="0"/>
              <a:t> Karte erstellen</a:t>
            </a:r>
          </a:p>
          <a:p>
            <a:r>
              <a:rPr lang="de-DE" dirty="0"/>
              <a:t>-&gt; Passende Erkundungsmethode benötigt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7DB11-60CF-43C8-9531-6110EFBD4A5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38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SLAM: </a:t>
            </a:r>
            <a:r>
              <a:rPr lang="de-DE" dirty="0" err="1"/>
              <a:t>Localization</a:t>
            </a:r>
            <a:r>
              <a:rPr lang="de-DE" dirty="0"/>
              <a:t> und gleichzeitiges Mapping während dem fahren auf der </a:t>
            </a:r>
            <a:r>
              <a:rPr lang="de-DE" dirty="0" err="1"/>
              <a:t>Map</a:t>
            </a:r>
            <a:r>
              <a:rPr lang="de-DE" dirty="0"/>
              <a:t> in der Simulation</a:t>
            </a:r>
          </a:p>
          <a:p>
            <a:r>
              <a:rPr lang="de-DE" dirty="0"/>
              <a:t>-&gt; Übertragung auf die reale Welt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7DB11-60CF-43C8-9531-6110EFBD4A5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4218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2A856F-E55A-4A94-8A52-BA828837E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7C79ABF-432B-41FD-8711-0376ACED9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A63EE6-2EA1-4B7C-90BC-AEDC5E0E1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50F0-EBF8-4AA1-848F-792670718C91}" type="datetimeFigureOut">
              <a:rPr lang="de-DE" smtClean="0"/>
              <a:t>11.04.2022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D35695-B76A-4DE8-8E67-DE733D963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D0C36F-15D0-4FFD-95DB-2C2FED766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5028-370B-4C41-A098-097D87C306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6176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7AE2F2-06EF-4E6B-8D80-C2B61C396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158F52C-7DBF-4A7E-83A7-45F7CD95B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DDA044-98A8-485E-BA86-A8041D93A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50F0-EBF8-4AA1-848F-792670718C91}" type="datetimeFigureOut">
              <a:rPr lang="de-DE" smtClean="0"/>
              <a:t>11.04.2022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BAE6A8-BB24-4E33-BA5A-B554D42EC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FEB848-70BB-4C9C-9159-70F0CC432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5028-370B-4C41-A098-097D87C306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067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DAB12BB-BC38-4503-9041-90B060A850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FCA07A0-3357-48DF-88E3-6E0716D793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59C7A5-683D-4318-9C3F-51F59FE05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50F0-EBF8-4AA1-848F-792670718C91}" type="datetimeFigureOut">
              <a:rPr lang="de-DE" smtClean="0"/>
              <a:t>11.04.2022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3B8D19-AF61-459A-B7EC-CB149499A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81E368-1618-45E2-A669-EAAFC54E6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5028-370B-4C41-A098-097D87C306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971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E24372-0545-4291-AE4D-E92BE5264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35B0A3-8C50-4B2F-832D-858FBFDE1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E4A84C-9D4B-42A0-9F4F-C8E76580F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50F0-EBF8-4AA1-848F-792670718C91}" type="datetimeFigureOut">
              <a:rPr lang="de-DE" smtClean="0"/>
              <a:t>11.04.2022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093B72-8553-40AF-A81F-A4F9CED52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615473-64BF-475E-A3DC-7DA922119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5028-370B-4C41-A098-097D87C306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7411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5D9B06-EFE9-4C00-AD65-8C1CA848D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D09114-DBA0-4878-8F94-EEE717B80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69E0D7-4107-48BB-9C9F-B3E23725B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50F0-EBF8-4AA1-848F-792670718C91}" type="datetimeFigureOut">
              <a:rPr lang="de-DE" smtClean="0"/>
              <a:t>11.04.2022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AC3E82-6D5C-4248-BE53-38E66F1C6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E57235-4B96-42DF-BD64-12B9FF23D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5028-370B-4C41-A098-097D87C306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4964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F10C95-6C0B-4720-B3EC-B583E7AA1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D0C723-2E5B-4E40-A6FE-AD7B5848CF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85D5DAB-C569-4D20-83F9-366D0D564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546AF3E-D3DD-439C-8C13-BC88DFD26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50F0-EBF8-4AA1-848F-792670718C91}" type="datetimeFigureOut">
              <a:rPr lang="de-DE" smtClean="0"/>
              <a:t>11.04.2022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961FE2-BE3A-471F-95BA-C97886F2A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98127EE-81EF-48D9-9EFC-19C7E2B0E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5028-370B-4C41-A098-097D87C306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9760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246C11-449C-4161-8E10-06C85C7B5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D18213-A002-44EC-BCE9-4C74497D1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643B88D-4C1A-42B6-9972-84496A3CD3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F86AC1F-22D5-4405-8930-32060C351E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80D3243-9307-4BAF-8E9B-D43111A8A4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683185C-C910-4E37-92FB-3A42FEBCA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50F0-EBF8-4AA1-848F-792670718C91}" type="datetimeFigureOut">
              <a:rPr lang="de-DE" smtClean="0"/>
              <a:t>11.04.2022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B082083-8326-4F66-90F9-47C1B36F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F5FA879-8AA5-4287-94E6-03CC99F1F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5028-370B-4C41-A098-097D87C306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8781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325258-273B-4B4D-8F79-B1B6B9887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359FACE-80CA-492A-AE2B-6CE3947A6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50F0-EBF8-4AA1-848F-792670718C91}" type="datetimeFigureOut">
              <a:rPr lang="de-DE" smtClean="0"/>
              <a:t>11.04.2022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D7D9B0C-7BF1-4189-AE1C-592C62C0E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3A30930-32A2-4F3D-AE17-131C3B678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5028-370B-4C41-A098-097D87C306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5395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9565930-20E1-4F28-9DD3-A02E2BA73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50F0-EBF8-4AA1-848F-792670718C91}" type="datetimeFigureOut">
              <a:rPr lang="de-DE" smtClean="0"/>
              <a:t>11.04.2022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E2CA4EB-64C1-4E0C-A4CA-46845DDD2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FA06BD5-FA6E-406E-A431-B9A9EE354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5028-370B-4C41-A098-097D87C306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3571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0014E8-9781-4207-8D44-9382BF090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F1FE6E-C07E-424F-9D64-A9D087A20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8B933E6-3C06-4F80-9E47-2FC797DAA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ADEE4F1-41B7-48EE-94C6-344B5B1F7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50F0-EBF8-4AA1-848F-792670718C91}" type="datetimeFigureOut">
              <a:rPr lang="de-DE" smtClean="0"/>
              <a:t>11.04.2022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F0A75E-59A8-49F0-B3BD-E69DED7AC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32A13A-2CE3-41A6-A44C-9EC4DED01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5028-370B-4C41-A098-097D87C306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4011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B61DAF-C720-4CEB-A63E-3B2DCD7BB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4426A30-6B5D-4337-A401-B89ADFF99A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0FACB4C-479B-4CB8-8597-C2D75CEC4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FF773E-FEB1-4C39-B89B-1C4F4C757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50F0-EBF8-4AA1-848F-792670718C91}" type="datetimeFigureOut">
              <a:rPr lang="de-DE" smtClean="0"/>
              <a:t>11.04.2022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30B8BB1-C041-4D11-9542-4F8AA2034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2B226B-476C-41EC-A25C-E41E57281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5028-370B-4C41-A098-097D87C306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3545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F7DC0AA-45CD-4AC0-BEB2-05F5A54DA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E4CA743-CB43-437E-8A20-6D241DBFF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B3BC53-5C05-4521-B0B7-CACAB308DA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850F0-EBF8-4AA1-848F-792670718C91}" type="datetimeFigureOut">
              <a:rPr lang="de-DE" smtClean="0"/>
              <a:t>11.04.2022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826B0F-0DA2-4579-AD66-C225750B00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E8F546-7C63-41D4-BB99-D92FFE1013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85028-370B-4C41-A098-097D87C306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5607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613345-BEAC-46B9-B1AB-EA98CD5BC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501975" cy="5504688"/>
          </a:xfrm>
        </p:spPr>
        <p:txBody>
          <a:bodyPr>
            <a:normAutofit/>
          </a:bodyPr>
          <a:lstStyle/>
          <a:p>
            <a:r>
              <a:rPr lang="de-DE" sz="4700" dirty="0">
                <a:solidFill>
                  <a:schemeClr val="accent5"/>
                </a:solidFill>
              </a:rPr>
              <a:t>Teilgruppe: Path </a:t>
            </a:r>
            <a:r>
              <a:rPr lang="de-DE" sz="4700" dirty="0" err="1">
                <a:solidFill>
                  <a:schemeClr val="accent5"/>
                </a:solidFill>
              </a:rPr>
              <a:t>Planning</a:t>
            </a:r>
            <a:r>
              <a:rPr lang="de-DE" sz="4700" dirty="0">
                <a:solidFill>
                  <a:schemeClr val="accent5"/>
                </a:solidFill>
              </a:rPr>
              <a:t> and Control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91E870A9-C3D4-5ADC-2FE5-79BB05DC5A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3099708"/>
              </p:ext>
            </p:extLst>
          </p:nvPr>
        </p:nvGraphicFramePr>
        <p:xfrm>
          <a:off x="5596548" y="620392"/>
          <a:ext cx="5720201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7468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8F02C-153B-4AD2-BC1D-6DCDDBC71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D08A41-EAD4-416C-90D9-38E84C75C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87E3F9D-026C-45F8-8EC5-58DFBDFFA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2" y="0"/>
            <a:ext cx="121854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229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A510354-511C-4C1D-BDAD-D505F3B541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61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393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0393E795-0AB5-4597-B9E7-2A47D6124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861" y="365125"/>
            <a:ext cx="6700707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957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9961E77-8326-4634-80C8-6B4E75785D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542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384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7A4DEF-A9D5-4B7C-B3F8-6077E08AE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Folgende Schritte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ACDAE7-1850-4B86-B472-3AE5E027E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Simulationsumgebung in </a:t>
            </a:r>
            <a:r>
              <a:rPr lang="de-DE" dirty="0" err="1"/>
              <a:t>Gazebo</a:t>
            </a:r>
            <a:r>
              <a:rPr lang="de-DE" dirty="0"/>
              <a:t> erstellen</a:t>
            </a:r>
          </a:p>
          <a:p>
            <a:r>
              <a:rPr lang="de-DE" dirty="0"/>
              <a:t>Erkundungsmethode / Routine zur Kartenerstellung</a:t>
            </a:r>
          </a:p>
          <a:p>
            <a:r>
              <a:rPr lang="de-DE" dirty="0"/>
              <a:t>Weitere Einarbeitung in </a:t>
            </a:r>
            <a:r>
              <a:rPr lang="de-DE" dirty="0" err="1"/>
              <a:t>Rviz</a:t>
            </a:r>
            <a:endParaRPr lang="de-DE" dirty="0"/>
          </a:p>
          <a:p>
            <a:r>
              <a:rPr lang="de-DE" dirty="0"/>
              <a:t>Simulation mit realem Modell verbinden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3238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Microsoft Office PowerPoint</Application>
  <PresentationFormat>Breitbild</PresentationFormat>
  <Paragraphs>18</Paragraphs>
  <Slides>6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Teilgruppe: Path Planning and Control</vt:lpstr>
      <vt:lpstr>PowerPoint-Präsentation</vt:lpstr>
      <vt:lpstr>PowerPoint-Präsentation</vt:lpstr>
      <vt:lpstr>PowerPoint-Präsentation</vt:lpstr>
      <vt:lpstr>PowerPoint-Präsentation</vt:lpstr>
      <vt:lpstr>Folgende Schritte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Teilgruppe: Path Planning and Control</dc:title>
  <dc:creator>Corinna Mathyssek</dc:creator>
  <cp:lastModifiedBy>Emanuel Jacobowsky</cp:lastModifiedBy>
  <cp:revision>2</cp:revision>
  <dcterms:created xsi:type="dcterms:W3CDTF">2022-04-04T12:18:05Z</dcterms:created>
  <dcterms:modified xsi:type="dcterms:W3CDTF">2022-04-11T16:48:31Z</dcterms:modified>
</cp:coreProperties>
</file>