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28920-ABE6-49BD-B9E8-77A4812A2DFE}" v="81" dt="2022-05-16T21:10:24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Jacobowsky" userId="2e0aa824c371fb0b" providerId="LiveId" clId="{A4F0ED58-CE3F-497E-A44D-962BDF15EF22}"/>
    <pc:docChg chg="undo custSel addSld delSld modSld">
      <pc:chgData name="Emanuel Jacobowsky" userId="2e0aa824c371fb0b" providerId="LiveId" clId="{A4F0ED58-CE3F-497E-A44D-962BDF15EF22}" dt="2022-04-11T16:48:22.581" v="946" actId="478"/>
      <pc:docMkLst>
        <pc:docMk/>
      </pc:docMkLst>
      <pc:sldChg chg="modSp mod">
        <pc:chgData name="Emanuel Jacobowsky" userId="2e0aa824c371fb0b" providerId="LiveId" clId="{A4F0ED58-CE3F-497E-A44D-962BDF15EF22}" dt="2022-04-11T16:43:50.542" v="931" actId="20577"/>
        <pc:sldMkLst>
          <pc:docMk/>
          <pc:sldMk cId="597468848" sldId="257"/>
        </pc:sldMkLst>
        <pc:spChg chg="mod">
          <ac:chgData name="Emanuel Jacobowsky" userId="2e0aa824c371fb0b" providerId="LiveId" clId="{A4F0ED58-CE3F-497E-A44D-962BDF15EF22}" dt="2022-04-11T15:57:17.645" v="6" actId="14100"/>
          <ac:spMkLst>
            <pc:docMk/>
            <pc:sldMk cId="597468848" sldId="257"/>
            <ac:spMk id="2" creationId="{B7613345-BEAC-46B9-B1AB-EA98CD5BC33A}"/>
          </ac:spMkLst>
        </pc:spChg>
        <pc:graphicFrameChg chg="mod">
          <ac:chgData name="Emanuel Jacobowsky" userId="2e0aa824c371fb0b" providerId="LiveId" clId="{A4F0ED58-CE3F-497E-A44D-962BDF15EF22}" dt="2022-04-11T16:43:50.542" v="931" actId="20577"/>
          <ac:graphicFrameMkLst>
            <pc:docMk/>
            <pc:sldMk cId="597468848" sldId="257"/>
            <ac:graphicFrameMk id="5" creationId="{91E870A9-C3D4-5ADC-2FE5-79BB05DC5A38}"/>
          </ac:graphicFrameMkLst>
        </pc:graphicFrameChg>
      </pc:sldChg>
      <pc:sldChg chg="addSp delSp modSp new del mod">
        <pc:chgData name="Emanuel Jacobowsky" userId="2e0aa824c371fb0b" providerId="LiveId" clId="{A4F0ED58-CE3F-497E-A44D-962BDF15EF22}" dt="2022-04-11T16:13:48.398" v="55" actId="47"/>
        <pc:sldMkLst>
          <pc:docMk/>
          <pc:sldMk cId="2657923480" sldId="258"/>
        </pc:sldMkLst>
        <pc:spChg chg="mod">
          <ac:chgData name="Emanuel Jacobowsky" userId="2e0aa824c371fb0b" providerId="LiveId" clId="{A4F0ED58-CE3F-497E-A44D-962BDF15EF22}" dt="2022-04-11T16:00:19.209" v="44"/>
          <ac:spMkLst>
            <pc:docMk/>
            <pc:sldMk cId="2657923480" sldId="258"/>
            <ac:spMk id="2" creationId="{AC6A496E-9DCB-4292-8159-15D703D4053C}"/>
          </ac:spMkLst>
        </pc:spChg>
        <pc:picChg chg="add del">
          <ac:chgData name="Emanuel Jacobowsky" userId="2e0aa824c371fb0b" providerId="LiveId" clId="{A4F0ED58-CE3F-497E-A44D-962BDF15EF22}" dt="2022-04-11T16:06:04.256" v="46" actId="478"/>
          <ac:picMkLst>
            <pc:docMk/>
            <pc:sldMk cId="2657923480" sldId="258"/>
            <ac:picMk id="5" creationId="{4DDB3784-CDA9-4102-9A74-C60B1CDCF8C6}"/>
          </ac:picMkLst>
        </pc:picChg>
      </pc:sldChg>
      <pc:sldChg chg="addSp new mod modNotesTx">
        <pc:chgData name="Emanuel Jacobowsky" userId="2e0aa824c371fb0b" providerId="LiveId" clId="{A4F0ED58-CE3F-497E-A44D-962BDF15EF22}" dt="2022-04-11T16:25:25.223" v="655" actId="20577"/>
        <pc:sldMkLst>
          <pc:docMk/>
          <pc:sldMk cId="1166229107" sldId="259"/>
        </pc:sldMkLst>
        <pc:picChg chg="add">
          <ac:chgData name="Emanuel Jacobowsky" userId="2e0aa824c371fb0b" providerId="LiveId" clId="{A4F0ED58-CE3F-497E-A44D-962BDF15EF22}" dt="2022-04-11T16:06:09.332" v="48" actId="22"/>
          <ac:picMkLst>
            <pc:docMk/>
            <pc:sldMk cId="1166229107" sldId="259"/>
            <ac:picMk id="5" creationId="{987E3F9D-026C-45F8-8EC5-58DFBDFFA3CC}"/>
          </ac:picMkLst>
        </pc:picChg>
      </pc:sldChg>
      <pc:sldChg chg="addSp delSp modSp new mod setBg modNotesTx">
        <pc:chgData name="Emanuel Jacobowsky" userId="2e0aa824c371fb0b" providerId="LiveId" clId="{A4F0ED58-CE3F-497E-A44D-962BDF15EF22}" dt="2022-04-11T16:24:13.838" v="432" actId="20577"/>
        <pc:sldMkLst>
          <pc:docMk/>
          <pc:sldMk cId="3314393624" sldId="260"/>
        </pc:sldMkLst>
        <pc:spChg chg="del">
          <ac:chgData name="Emanuel Jacobowsky" userId="2e0aa824c371fb0b" providerId="LiveId" clId="{A4F0ED58-CE3F-497E-A44D-962BDF15EF22}" dt="2022-04-11T16:08:25.124" v="51" actId="26606"/>
          <ac:spMkLst>
            <pc:docMk/>
            <pc:sldMk cId="3314393624" sldId="260"/>
            <ac:spMk id="2" creationId="{36345858-5624-494A-A735-14BDFF3B7F7D}"/>
          </ac:spMkLst>
        </pc:spChg>
        <pc:spChg chg="del">
          <ac:chgData name="Emanuel Jacobowsky" userId="2e0aa824c371fb0b" providerId="LiveId" clId="{A4F0ED58-CE3F-497E-A44D-962BDF15EF22}" dt="2022-04-11T16:08:25.124" v="51" actId="26606"/>
          <ac:spMkLst>
            <pc:docMk/>
            <pc:sldMk cId="3314393624" sldId="260"/>
            <ac:spMk id="3" creationId="{58225D36-AD8C-4347-8484-32AE6545AAF7}"/>
          </ac:spMkLst>
        </pc:spChg>
        <pc:spChg chg="add">
          <ac:chgData name="Emanuel Jacobowsky" userId="2e0aa824c371fb0b" providerId="LiveId" clId="{A4F0ED58-CE3F-497E-A44D-962BDF15EF22}" dt="2022-04-11T16:08:25.124" v="51" actId="26606"/>
          <ac:spMkLst>
            <pc:docMk/>
            <pc:sldMk cId="3314393624" sldId="260"/>
            <ac:spMk id="10" creationId="{42A4FC2C-047E-45A5-965D-8E1E3BF09BC6}"/>
          </ac:spMkLst>
        </pc:spChg>
        <pc:picChg chg="add mod">
          <ac:chgData name="Emanuel Jacobowsky" userId="2e0aa824c371fb0b" providerId="LiveId" clId="{A4F0ED58-CE3F-497E-A44D-962BDF15EF22}" dt="2022-04-11T16:08:25.124" v="51" actId="26606"/>
          <ac:picMkLst>
            <pc:docMk/>
            <pc:sldMk cId="3314393624" sldId="260"/>
            <ac:picMk id="5" creationId="{4A510354-511C-4C1D-BDAD-D505F3B54133}"/>
          </ac:picMkLst>
        </pc:picChg>
      </pc:sldChg>
      <pc:sldChg chg="addSp delSp modSp new mod setBg modNotesTx">
        <pc:chgData name="Emanuel Jacobowsky" userId="2e0aa824c371fb0b" providerId="LiveId" clId="{A4F0ED58-CE3F-497E-A44D-962BDF15EF22}" dt="2022-04-11T16:25:11.166" v="642" actId="20577"/>
        <pc:sldMkLst>
          <pc:docMk/>
          <pc:sldMk cId="3209384130" sldId="261"/>
        </pc:sldMkLst>
        <pc:spChg chg="del">
          <ac:chgData name="Emanuel Jacobowsky" userId="2e0aa824c371fb0b" providerId="LiveId" clId="{A4F0ED58-CE3F-497E-A44D-962BDF15EF22}" dt="2022-04-11T16:12:06.818" v="54" actId="26606"/>
          <ac:spMkLst>
            <pc:docMk/>
            <pc:sldMk cId="3209384130" sldId="261"/>
            <ac:spMk id="2" creationId="{9410B5D2-7D74-499D-84F9-A08A968D2978}"/>
          </ac:spMkLst>
        </pc:spChg>
        <pc:spChg chg="del">
          <ac:chgData name="Emanuel Jacobowsky" userId="2e0aa824c371fb0b" providerId="LiveId" clId="{A4F0ED58-CE3F-497E-A44D-962BDF15EF22}" dt="2022-04-11T16:12:06.818" v="54" actId="26606"/>
          <ac:spMkLst>
            <pc:docMk/>
            <pc:sldMk cId="3209384130" sldId="261"/>
            <ac:spMk id="3" creationId="{B3730F61-7E3A-43FD-A8F0-05CEA5C18E6D}"/>
          </ac:spMkLst>
        </pc:spChg>
        <pc:spChg chg="add">
          <ac:chgData name="Emanuel Jacobowsky" userId="2e0aa824c371fb0b" providerId="LiveId" clId="{A4F0ED58-CE3F-497E-A44D-962BDF15EF22}" dt="2022-04-11T16:12:06.818" v="54" actId="26606"/>
          <ac:spMkLst>
            <pc:docMk/>
            <pc:sldMk cId="3209384130" sldId="261"/>
            <ac:spMk id="10" creationId="{42A4FC2C-047E-45A5-965D-8E1E3BF09BC6}"/>
          </ac:spMkLst>
        </pc:spChg>
        <pc:picChg chg="add mod">
          <ac:chgData name="Emanuel Jacobowsky" userId="2e0aa824c371fb0b" providerId="LiveId" clId="{A4F0ED58-CE3F-497E-A44D-962BDF15EF22}" dt="2022-04-11T16:12:06.818" v="54" actId="26606"/>
          <ac:picMkLst>
            <pc:docMk/>
            <pc:sldMk cId="3209384130" sldId="261"/>
            <ac:picMk id="5" creationId="{B9961E77-8326-4634-80C8-6B4E75785D6D}"/>
          </ac:picMkLst>
        </pc:picChg>
      </pc:sldChg>
      <pc:sldChg chg="modSp new mod">
        <pc:chgData name="Emanuel Jacobowsky" userId="2e0aa824c371fb0b" providerId="LiveId" clId="{A4F0ED58-CE3F-497E-A44D-962BDF15EF22}" dt="2022-04-11T16:39:27.014" v="920" actId="20577"/>
        <pc:sldMkLst>
          <pc:docMk/>
          <pc:sldMk cId="773238858" sldId="262"/>
        </pc:sldMkLst>
        <pc:spChg chg="mod">
          <ac:chgData name="Emanuel Jacobowsky" userId="2e0aa824c371fb0b" providerId="LiveId" clId="{A4F0ED58-CE3F-497E-A44D-962BDF15EF22}" dt="2022-04-11T16:27:25.713" v="845" actId="20577"/>
          <ac:spMkLst>
            <pc:docMk/>
            <pc:sldMk cId="773238858" sldId="262"/>
            <ac:spMk id="2" creationId="{4D7A4DEF-A9D5-4B7C-B3F8-6077E08AEBB4}"/>
          </ac:spMkLst>
        </pc:spChg>
        <pc:spChg chg="mod">
          <ac:chgData name="Emanuel Jacobowsky" userId="2e0aa824c371fb0b" providerId="LiveId" clId="{A4F0ED58-CE3F-497E-A44D-962BDF15EF22}" dt="2022-04-11T16:39:27.014" v="920" actId="20577"/>
          <ac:spMkLst>
            <pc:docMk/>
            <pc:sldMk cId="773238858" sldId="262"/>
            <ac:spMk id="3" creationId="{AEACDAE7-1850-4B86-B472-3AE5E027EB01}"/>
          </ac:spMkLst>
        </pc:spChg>
      </pc:sldChg>
      <pc:sldChg chg="addSp delSp modSp new mod setBg">
        <pc:chgData name="Emanuel Jacobowsky" userId="2e0aa824c371fb0b" providerId="LiveId" clId="{A4F0ED58-CE3F-497E-A44D-962BDF15EF22}" dt="2022-04-11T16:48:22.581" v="946" actId="478"/>
        <pc:sldMkLst>
          <pc:docMk/>
          <pc:sldMk cId="3500957958" sldId="263"/>
        </pc:sldMkLst>
        <pc:spChg chg="add del">
          <ac:chgData name="Emanuel Jacobowsky" userId="2e0aa824c371fb0b" providerId="LiveId" clId="{A4F0ED58-CE3F-497E-A44D-962BDF15EF22}" dt="2022-04-11T16:48:21.470" v="945" actId="478"/>
          <ac:spMkLst>
            <pc:docMk/>
            <pc:sldMk cId="3500957958" sldId="263"/>
            <ac:spMk id="2" creationId="{C76F1BD7-4151-459C-8F47-9F75A229DAB3}"/>
          </ac:spMkLst>
        </pc:spChg>
        <pc:spChg chg="add del">
          <ac:chgData name="Emanuel Jacobowsky" userId="2e0aa824c371fb0b" providerId="LiveId" clId="{A4F0ED58-CE3F-497E-A44D-962BDF15EF22}" dt="2022-04-11T16:48:22.581" v="946" actId="478"/>
          <ac:spMkLst>
            <pc:docMk/>
            <pc:sldMk cId="3500957958" sldId="263"/>
            <ac:spMk id="3" creationId="{8C4FE4C3-019A-46BA-A711-102652A892D9}"/>
          </ac:spMkLst>
        </pc:spChg>
        <pc:spChg chg="add del">
          <ac:chgData name="Emanuel Jacobowsky" userId="2e0aa824c371fb0b" providerId="LiveId" clId="{A4F0ED58-CE3F-497E-A44D-962BDF15EF22}" dt="2022-04-11T16:45:47.109" v="935" actId="26606"/>
          <ac:spMkLst>
            <pc:docMk/>
            <pc:sldMk cId="3500957958" sldId="263"/>
            <ac:spMk id="10" creationId="{B670DBD5-770C-4383-9F54-5B86E86BD5BB}"/>
          </ac:spMkLst>
        </pc:spChg>
        <pc:picChg chg="add del mod">
          <ac:chgData name="Emanuel Jacobowsky" userId="2e0aa824c371fb0b" providerId="LiveId" clId="{A4F0ED58-CE3F-497E-A44D-962BDF15EF22}" dt="2022-04-11T16:47:44.060" v="939" actId="478"/>
          <ac:picMkLst>
            <pc:docMk/>
            <pc:sldMk cId="3500957958" sldId="263"/>
            <ac:picMk id="5" creationId="{31F294B0-CAA0-4906-847D-F6BD7AE6A37E}"/>
          </ac:picMkLst>
        </pc:picChg>
        <pc:picChg chg="add mod">
          <ac:chgData name="Emanuel Jacobowsky" userId="2e0aa824c371fb0b" providerId="LiveId" clId="{A4F0ED58-CE3F-497E-A44D-962BDF15EF22}" dt="2022-04-11T16:47:54.531" v="944" actId="1076"/>
          <ac:picMkLst>
            <pc:docMk/>
            <pc:sldMk cId="3500957958" sldId="263"/>
            <ac:picMk id="7" creationId="{0393E795-0AB5-4597-B9E7-2A47D612438E}"/>
          </ac:picMkLst>
        </pc:picChg>
      </pc:sldChg>
    </pc:docChg>
  </pc:docChgLst>
  <pc:docChgLst>
    <pc:chgData name="Emanuel Jacobowsky" userId="2e0aa824c371fb0b" providerId="LiveId" clId="{54928920-ABE6-49BD-B9E8-77A4812A2DFE}"/>
    <pc:docChg chg="undo custSel addSld delSld modSld">
      <pc:chgData name="Emanuel Jacobowsky" userId="2e0aa824c371fb0b" providerId="LiveId" clId="{54928920-ABE6-49BD-B9E8-77A4812A2DFE}" dt="2022-05-16T21:12:11.305" v="1121" actId="9405"/>
      <pc:docMkLst>
        <pc:docMk/>
      </pc:docMkLst>
      <pc:sldChg chg="modSp mod">
        <pc:chgData name="Emanuel Jacobowsky" userId="2e0aa824c371fb0b" providerId="LiveId" clId="{54928920-ABE6-49BD-B9E8-77A4812A2DFE}" dt="2022-05-16T21:10:24.560" v="1120" actId="20577"/>
        <pc:sldMkLst>
          <pc:docMk/>
          <pc:sldMk cId="597468848" sldId="257"/>
        </pc:sldMkLst>
        <pc:spChg chg="mod">
          <ac:chgData name="Emanuel Jacobowsky" userId="2e0aa824c371fb0b" providerId="LiveId" clId="{54928920-ABE6-49BD-B9E8-77A4812A2DFE}" dt="2022-05-16T15:15:49.333" v="0" actId="14100"/>
          <ac:spMkLst>
            <pc:docMk/>
            <pc:sldMk cId="597468848" sldId="257"/>
            <ac:spMk id="2" creationId="{B7613345-BEAC-46B9-B1AB-EA98CD5BC33A}"/>
          </ac:spMkLst>
        </pc:spChg>
        <pc:graphicFrameChg chg="mod">
          <ac:chgData name="Emanuel Jacobowsky" userId="2e0aa824c371fb0b" providerId="LiveId" clId="{54928920-ABE6-49BD-B9E8-77A4812A2DFE}" dt="2022-05-16T21:10:24.560" v="1120" actId="20577"/>
          <ac:graphicFrameMkLst>
            <pc:docMk/>
            <pc:sldMk cId="597468848" sldId="257"/>
            <ac:graphicFrameMk id="5" creationId="{91E870A9-C3D4-5ADC-2FE5-79BB05DC5A38}"/>
          </ac:graphicFrameMkLst>
        </pc:graphicFrameChg>
      </pc:sldChg>
      <pc:sldChg chg="del">
        <pc:chgData name="Emanuel Jacobowsky" userId="2e0aa824c371fb0b" providerId="LiveId" clId="{54928920-ABE6-49BD-B9E8-77A4812A2DFE}" dt="2022-05-16T15:15:53.991" v="1" actId="47"/>
        <pc:sldMkLst>
          <pc:docMk/>
          <pc:sldMk cId="1166229107" sldId="259"/>
        </pc:sldMkLst>
      </pc:sldChg>
      <pc:sldChg chg="del">
        <pc:chgData name="Emanuel Jacobowsky" userId="2e0aa824c371fb0b" providerId="LiveId" clId="{54928920-ABE6-49BD-B9E8-77A4812A2DFE}" dt="2022-05-16T15:15:54.685" v="2" actId="47"/>
        <pc:sldMkLst>
          <pc:docMk/>
          <pc:sldMk cId="3314393624" sldId="260"/>
        </pc:sldMkLst>
      </pc:sldChg>
      <pc:sldChg chg="addSp delSp modSp mod modNotesTx">
        <pc:chgData name="Emanuel Jacobowsky" userId="2e0aa824c371fb0b" providerId="LiveId" clId="{54928920-ABE6-49BD-B9E8-77A4812A2DFE}" dt="2022-05-16T19:32:48.671" v="852" actId="20577"/>
        <pc:sldMkLst>
          <pc:docMk/>
          <pc:sldMk cId="3209384130" sldId="261"/>
        </pc:sldMkLst>
        <pc:spChg chg="add del mod">
          <ac:chgData name="Emanuel Jacobowsky" userId="2e0aa824c371fb0b" providerId="LiveId" clId="{54928920-ABE6-49BD-B9E8-77A4812A2DFE}" dt="2022-05-16T19:02:28.970" v="68" actId="26606"/>
          <ac:spMkLst>
            <pc:docMk/>
            <pc:sldMk cId="3209384130" sldId="261"/>
            <ac:spMk id="3" creationId="{178BD7E0-07EC-4706-959A-1FD4F23F8867}"/>
          </ac:spMkLst>
        </pc:spChg>
        <pc:spChg chg="add mod">
          <ac:chgData name="Emanuel Jacobowsky" userId="2e0aa824c371fb0b" providerId="LiveId" clId="{54928920-ABE6-49BD-B9E8-77A4812A2DFE}" dt="2022-05-16T19:08:04.171" v="141" actId="478"/>
          <ac:spMkLst>
            <pc:docMk/>
            <pc:sldMk cId="3209384130" sldId="261"/>
            <ac:spMk id="8" creationId="{32E8D0E4-0FFA-4967-A438-284890A4EF71}"/>
          </ac:spMkLst>
        </pc:spChg>
        <pc:spChg chg="del">
          <ac:chgData name="Emanuel Jacobowsky" userId="2e0aa824c371fb0b" providerId="LiveId" clId="{54928920-ABE6-49BD-B9E8-77A4812A2DFE}" dt="2022-05-16T19:02:28.970" v="68" actId="26606"/>
          <ac:spMkLst>
            <pc:docMk/>
            <pc:sldMk cId="3209384130" sldId="261"/>
            <ac:spMk id="10" creationId="{42A4FC2C-047E-45A5-965D-8E1E3BF09BC6}"/>
          </ac:spMkLst>
        </pc:spChg>
        <pc:spChg chg="add mod">
          <ac:chgData name="Emanuel Jacobowsky" userId="2e0aa824c371fb0b" providerId="LiveId" clId="{54928920-ABE6-49BD-B9E8-77A4812A2DFE}" dt="2022-05-16T19:08:09.981" v="143"/>
          <ac:spMkLst>
            <pc:docMk/>
            <pc:sldMk cId="3209384130" sldId="261"/>
            <ac:spMk id="12" creationId="{66C62CBC-74F7-4E47-997B-CB5D713CCD46}"/>
          </ac:spMkLst>
        </pc:spChg>
        <pc:spChg chg="add">
          <ac:chgData name="Emanuel Jacobowsky" userId="2e0aa824c371fb0b" providerId="LiveId" clId="{54928920-ABE6-49BD-B9E8-77A4812A2DFE}" dt="2022-05-16T19:02:28.970" v="68" actId="26606"/>
          <ac:spMkLst>
            <pc:docMk/>
            <pc:sldMk cId="3209384130" sldId="261"/>
            <ac:spMk id="15" creationId="{42A4FC2C-047E-45A5-965D-8E1E3BF09BC6}"/>
          </ac:spMkLst>
        </pc:spChg>
        <pc:picChg chg="add del">
          <ac:chgData name="Emanuel Jacobowsky" userId="2e0aa824c371fb0b" providerId="LiveId" clId="{54928920-ABE6-49BD-B9E8-77A4812A2DFE}" dt="2022-05-16T19:02:24.615" v="66" actId="478"/>
          <ac:picMkLst>
            <pc:docMk/>
            <pc:sldMk cId="3209384130" sldId="261"/>
            <ac:picMk id="4" creationId="{3B881A15-00FC-468E-A85C-8557F0A2FCA0}"/>
          </ac:picMkLst>
        </pc:picChg>
        <pc:picChg chg="del">
          <ac:chgData name="Emanuel Jacobowsky" userId="2e0aa824c371fb0b" providerId="LiveId" clId="{54928920-ABE6-49BD-B9E8-77A4812A2DFE}" dt="2022-05-16T15:15:56.631" v="4" actId="478"/>
          <ac:picMkLst>
            <pc:docMk/>
            <pc:sldMk cId="3209384130" sldId="261"/>
            <ac:picMk id="5" creationId="{B9961E77-8326-4634-80C8-6B4E75785D6D}"/>
          </ac:picMkLst>
        </pc:picChg>
        <pc:picChg chg="add del mod">
          <ac:chgData name="Emanuel Jacobowsky" userId="2e0aa824c371fb0b" providerId="LiveId" clId="{54928920-ABE6-49BD-B9E8-77A4812A2DFE}" dt="2022-05-16T19:08:04.171" v="141" actId="478"/>
          <ac:picMkLst>
            <pc:docMk/>
            <pc:sldMk cId="3209384130" sldId="261"/>
            <ac:picMk id="6" creationId="{A580C42A-6F88-412F-A9AB-3693D2A1ED06}"/>
          </ac:picMkLst>
        </pc:picChg>
        <pc:picChg chg="add mod">
          <ac:chgData name="Emanuel Jacobowsky" userId="2e0aa824c371fb0b" providerId="LiveId" clId="{54928920-ABE6-49BD-B9E8-77A4812A2DFE}" dt="2022-05-16T19:08:04.422" v="142"/>
          <ac:picMkLst>
            <pc:docMk/>
            <pc:sldMk cId="3209384130" sldId="261"/>
            <ac:picMk id="11" creationId="{0FE061D6-B55C-4BF7-905D-03807A1F394A}"/>
          </ac:picMkLst>
        </pc:picChg>
      </pc:sldChg>
      <pc:sldChg chg="modSp mod">
        <pc:chgData name="Emanuel Jacobowsky" userId="2e0aa824c371fb0b" providerId="LiveId" clId="{54928920-ABE6-49BD-B9E8-77A4812A2DFE}" dt="2022-05-16T19:27:30.912" v="694" actId="20577"/>
        <pc:sldMkLst>
          <pc:docMk/>
          <pc:sldMk cId="773238858" sldId="262"/>
        </pc:sldMkLst>
        <pc:spChg chg="mod">
          <ac:chgData name="Emanuel Jacobowsky" userId="2e0aa824c371fb0b" providerId="LiveId" clId="{54928920-ABE6-49BD-B9E8-77A4812A2DFE}" dt="2022-05-16T19:23:47.268" v="437" actId="20577"/>
          <ac:spMkLst>
            <pc:docMk/>
            <pc:sldMk cId="773238858" sldId="262"/>
            <ac:spMk id="2" creationId="{4D7A4DEF-A9D5-4B7C-B3F8-6077E08AEBB4}"/>
          </ac:spMkLst>
        </pc:spChg>
        <pc:spChg chg="mod">
          <ac:chgData name="Emanuel Jacobowsky" userId="2e0aa824c371fb0b" providerId="LiveId" clId="{54928920-ABE6-49BD-B9E8-77A4812A2DFE}" dt="2022-05-16T19:27:30.912" v="694" actId="20577"/>
          <ac:spMkLst>
            <pc:docMk/>
            <pc:sldMk cId="773238858" sldId="262"/>
            <ac:spMk id="3" creationId="{AEACDAE7-1850-4B86-B472-3AE5E027EB01}"/>
          </ac:spMkLst>
        </pc:spChg>
      </pc:sldChg>
      <pc:sldChg chg="addSp delSp modSp new mod modNotesTx">
        <pc:chgData name="Emanuel Jacobowsky" userId="2e0aa824c371fb0b" providerId="LiveId" clId="{54928920-ABE6-49BD-B9E8-77A4812A2DFE}" dt="2022-05-16T19:33:01.694" v="884" actId="20577"/>
        <pc:sldMkLst>
          <pc:docMk/>
          <pc:sldMk cId="56678871" sldId="263"/>
        </pc:sldMkLst>
        <pc:spChg chg="mod">
          <ac:chgData name="Emanuel Jacobowsky" userId="2e0aa824c371fb0b" providerId="LiveId" clId="{54928920-ABE6-49BD-B9E8-77A4812A2DFE}" dt="2022-05-16T19:07:02.158" v="116" actId="1076"/>
          <ac:spMkLst>
            <pc:docMk/>
            <pc:sldMk cId="56678871" sldId="263"/>
            <ac:spMk id="2" creationId="{7B900D33-52F9-4E5E-A22F-CB90BC209660}"/>
          </ac:spMkLst>
        </pc:spChg>
        <pc:picChg chg="add mod">
          <ac:chgData name="Emanuel Jacobowsky" userId="2e0aa824c371fb0b" providerId="LiveId" clId="{54928920-ABE6-49BD-B9E8-77A4812A2DFE}" dt="2022-05-16T19:06:57.793" v="115" actId="1076"/>
          <ac:picMkLst>
            <pc:docMk/>
            <pc:sldMk cId="56678871" sldId="263"/>
            <ac:picMk id="5" creationId="{A8396505-F64A-4807-BEAE-94788A213815}"/>
          </ac:picMkLst>
        </pc:picChg>
        <pc:picChg chg="add del mod">
          <ac:chgData name="Emanuel Jacobowsky" userId="2e0aa824c371fb0b" providerId="LiveId" clId="{54928920-ABE6-49BD-B9E8-77A4812A2DFE}" dt="2022-05-16T19:07:20.171" v="121" actId="21"/>
          <ac:picMkLst>
            <pc:docMk/>
            <pc:sldMk cId="56678871" sldId="263"/>
            <ac:picMk id="6" creationId="{5BCEDAC0-9DA5-4D86-AA6A-FDD79A0C0820}"/>
          </ac:picMkLst>
        </pc:picChg>
        <pc:picChg chg="add del mod">
          <ac:chgData name="Emanuel Jacobowsky" userId="2e0aa824c371fb0b" providerId="LiveId" clId="{54928920-ABE6-49BD-B9E8-77A4812A2DFE}" dt="2022-05-16T19:08:01.671" v="140" actId="21"/>
          <ac:picMkLst>
            <pc:docMk/>
            <pc:sldMk cId="56678871" sldId="263"/>
            <ac:picMk id="7" creationId="{7CD14830-CF14-49E7-9AA0-03368815DA09}"/>
          </ac:picMkLst>
        </pc:picChg>
      </pc:sldChg>
      <pc:sldChg chg="del">
        <pc:chgData name="Emanuel Jacobowsky" userId="2e0aa824c371fb0b" providerId="LiveId" clId="{54928920-ABE6-49BD-B9E8-77A4812A2DFE}" dt="2022-05-16T15:15:55.387" v="3" actId="47"/>
        <pc:sldMkLst>
          <pc:docMk/>
          <pc:sldMk cId="3500957958" sldId="263"/>
        </pc:sldMkLst>
      </pc:sldChg>
      <pc:sldChg chg="addSp delSp modSp new mod modNotesTx">
        <pc:chgData name="Emanuel Jacobowsky" userId="2e0aa824c371fb0b" providerId="LiveId" clId="{54928920-ABE6-49BD-B9E8-77A4812A2DFE}" dt="2022-05-16T21:12:11.305" v="1121" actId="9405"/>
        <pc:sldMkLst>
          <pc:docMk/>
          <pc:sldMk cId="1719020883" sldId="264"/>
        </pc:sldMkLst>
        <pc:spChg chg="del mod">
          <ac:chgData name="Emanuel Jacobowsky" userId="2e0aa824c371fb0b" providerId="LiveId" clId="{54928920-ABE6-49BD-B9E8-77A4812A2DFE}" dt="2022-05-16T19:07:32.344" v="126" actId="478"/>
          <ac:spMkLst>
            <pc:docMk/>
            <pc:sldMk cId="1719020883" sldId="264"/>
            <ac:spMk id="2" creationId="{850160B1-0CB1-471A-9E10-3E8E7F2399A8}"/>
          </ac:spMkLst>
        </pc:spChg>
        <pc:spChg chg="add mod">
          <ac:chgData name="Emanuel Jacobowsky" userId="2e0aa824c371fb0b" providerId="LiveId" clId="{54928920-ABE6-49BD-B9E8-77A4812A2DFE}" dt="2022-05-16T19:07:32.344" v="126" actId="478"/>
          <ac:spMkLst>
            <pc:docMk/>
            <pc:sldMk cId="1719020883" sldId="264"/>
            <ac:spMk id="8" creationId="{A31A0316-A05B-430C-91FC-75C6FD7BCB1A}"/>
          </ac:spMkLst>
        </pc:spChg>
        <pc:spChg chg="add mod">
          <ac:chgData name="Emanuel Jacobowsky" userId="2e0aa824c371fb0b" providerId="LiveId" clId="{54928920-ABE6-49BD-B9E8-77A4812A2DFE}" dt="2022-05-16T19:07:37.250" v="135" actId="20577"/>
          <ac:spMkLst>
            <pc:docMk/>
            <pc:sldMk cId="1719020883" sldId="264"/>
            <ac:spMk id="9" creationId="{F21ACE86-E1E1-4A76-8F81-1502F1B8F2D1}"/>
          </ac:spMkLst>
        </pc:spChg>
        <pc:picChg chg="add del mod">
          <ac:chgData name="Emanuel Jacobowsky" userId="2e0aa824c371fb0b" providerId="LiveId" clId="{54928920-ABE6-49BD-B9E8-77A4812A2DFE}" dt="2022-05-16T19:07:22.469" v="122" actId="478"/>
          <ac:picMkLst>
            <pc:docMk/>
            <pc:sldMk cId="1719020883" sldId="264"/>
            <ac:picMk id="5" creationId="{35D05F7D-798F-40D6-8089-CF798A4877F5}"/>
          </ac:picMkLst>
        </pc:picChg>
        <pc:picChg chg="add mod">
          <ac:chgData name="Emanuel Jacobowsky" userId="2e0aa824c371fb0b" providerId="LiveId" clId="{54928920-ABE6-49BD-B9E8-77A4812A2DFE}" dt="2022-05-16T19:07:22.646" v="123"/>
          <ac:picMkLst>
            <pc:docMk/>
            <pc:sldMk cId="1719020883" sldId="264"/>
            <ac:picMk id="6" creationId="{069717AA-3366-4608-BC16-971728DC7855}"/>
          </ac:picMkLst>
        </pc:picChg>
        <pc:picChg chg="add del mod">
          <ac:chgData name="Emanuel Jacobowsky" userId="2e0aa824c371fb0b" providerId="LiveId" clId="{54928920-ABE6-49BD-B9E8-77A4812A2DFE}" dt="2022-05-16T19:08:53.168" v="150" actId="21"/>
          <ac:picMkLst>
            <pc:docMk/>
            <pc:sldMk cId="1719020883" sldId="264"/>
            <ac:picMk id="10" creationId="{E3FBFEF4-8CD8-4BB1-B440-1C803F814A9D}"/>
          </ac:picMkLst>
        </pc:picChg>
        <pc:inkChg chg="add">
          <ac:chgData name="Emanuel Jacobowsky" userId="2e0aa824c371fb0b" providerId="LiveId" clId="{54928920-ABE6-49BD-B9E8-77A4812A2DFE}" dt="2022-05-16T21:12:11.305" v="1121" actId="9405"/>
          <ac:inkMkLst>
            <pc:docMk/>
            <pc:sldMk cId="1719020883" sldId="264"/>
            <ac:inkMk id="11" creationId="{8945CC58-2225-4B80-A33F-9182B55E43E4}"/>
          </ac:inkMkLst>
        </pc:inkChg>
      </pc:sldChg>
      <pc:sldChg chg="addSp delSp modSp new mod setBg modNotesTx">
        <pc:chgData name="Emanuel Jacobowsky" userId="2e0aa824c371fb0b" providerId="LiveId" clId="{54928920-ABE6-49BD-B9E8-77A4812A2DFE}" dt="2022-05-16T19:33:58.831" v="1093" actId="20577"/>
        <pc:sldMkLst>
          <pc:docMk/>
          <pc:sldMk cId="43643326" sldId="265"/>
        </pc:sldMkLst>
        <pc:spChg chg="del">
          <ac:chgData name="Emanuel Jacobowsky" userId="2e0aa824c371fb0b" providerId="LiveId" clId="{54928920-ABE6-49BD-B9E8-77A4812A2DFE}" dt="2022-05-16T19:05:00.634" v="76" actId="26606"/>
          <ac:spMkLst>
            <pc:docMk/>
            <pc:sldMk cId="43643326" sldId="265"/>
            <ac:spMk id="2" creationId="{604A4541-15C7-4DC8-B467-58CC3837EB1F}"/>
          </ac:spMkLst>
        </pc:spChg>
        <pc:spChg chg="del">
          <ac:chgData name="Emanuel Jacobowsky" userId="2e0aa824c371fb0b" providerId="LiveId" clId="{54928920-ABE6-49BD-B9E8-77A4812A2DFE}" dt="2022-05-16T19:05:00.634" v="76" actId="26606"/>
          <ac:spMkLst>
            <pc:docMk/>
            <pc:sldMk cId="43643326" sldId="265"/>
            <ac:spMk id="3" creationId="{5A53F032-EDAB-4B2C-A324-B0F3DDD867B6}"/>
          </ac:spMkLst>
        </pc:spChg>
        <pc:spChg chg="add mod">
          <ac:chgData name="Emanuel Jacobowsky" userId="2e0aa824c371fb0b" providerId="LiveId" clId="{54928920-ABE6-49BD-B9E8-77A4812A2DFE}" dt="2022-05-16T19:09:10.790" v="158" actId="20577"/>
          <ac:spMkLst>
            <pc:docMk/>
            <pc:sldMk cId="43643326" sldId="265"/>
            <ac:spMk id="7" creationId="{CB709E59-D5B2-42B2-A58B-EEA5C1452CB5}"/>
          </ac:spMkLst>
        </pc:spChg>
        <pc:spChg chg="add mod">
          <ac:chgData name="Emanuel Jacobowsky" userId="2e0aa824c371fb0b" providerId="LiveId" clId="{54928920-ABE6-49BD-B9E8-77A4812A2DFE}" dt="2022-05-16T19:08:39.490" v="145" actId="21"/>
          <ac:spMkLst>
            <pc:docMk/>
            <pc:sldMk cId="43643326" sldId="265"/>
            <ac:spMk id="8" creationId="{1FDCF9B0-51A4-4A18-95D9-0FB27C1C76DF}"/>
          </ac:spMkLst>
        </pc:spChg>
        <pc:spChg chg="add">
          <ac:chgData name="Emanuel Jacobowsky" userId="2e0aa824c371fb0b" providerId="LiveId" clId="{54928920-ABE6-49BD-B9E8-77A4812A2DFE}" dt="2022-05-16T19:05:00.634" v="76" actId="26606"/>
          <ac:spMkLst>
            <pc:docMk/>
            <pc:sldMk cId="43643326" sldId="265"/>
            <ac:spMk id="10" creationId="{42A4FC2C-047E-45A5-965D-8E1E3BF09BC6}"/>
          </ac:spMkLst>
        </pc:spChg>
        <pc:picChg chg="add del mod">
          <ac:chgData name="Emanuel Jacobowsky" userId="2e0aa824c371fb0b" providerId="LiveId" clId="{54928920-ABE6-49BD-B9E8-77A4812A2DFE}" dt="2022-05-16T19:08:39.490" v="145" actId="21"/>
          <ac:picMkLst>
            <pc:docMk/>
            <pc:sldMk cId="43643326" sldId="265"/>
            <ac:picMk id="5" creationId="{D3EF2268-E5A9-4D9E-ABE0-867D0A5D6835}"/>
          </ac:picMkLst>
        </pc:picChg>
        <pc:picChg chg="add mod">
          <ac:chgData name="Emanuel Jacobowsky" userId="2e0aa824c371fb0b" providerId="LiveId" clId="{54928920-ABE6-49BD-B9E8-77A4812A2DFE}" dt="2022-05-16T19:08:54.029" v="151"/>
          <ac:picMkLst>
            <pc:docMk/>
            <pc:sldMk cId="43643326" sldId="265"/>
            <ac:picMk id="11" creationId="{2CC9B7F7-23D5-4453-AA82-D7900BC88614}"/>
          </ac:picMkLst>
        </pc:picChg>
        <pc:picChg chg="add del mod">
          <ac:chgData name="Emanuel Jacobowsky" userId="2e0aa824c371fb0b" providerId="LiveId" clId="{54928920-ABE6-49BD-B9E8-77A4812A2DFE}" dt="2022-05-16T19:09:28.611" v="165" actId="21"/>
          <ac:picMkLst>
            <pc:docMk/>
            <pc:sldMk cId="43643326" sldId="265"/>
            <ac:picMk id="12" creationId="{35537459-F9EF-44E9-A507-8D17BBA44EF2}"/>
          </ac:picMkLst>
        </pc:picChg>
      </pc:sldChg>
      <pc:sldChg chg="addSp delSp modSp new mod modNotesTx">
        <pc:chgData name="Emanuel Jacobowsky" userId="2e0aa824c371fb0b" providerId="LiveId" clId="{54928920-ABE6-49BD-B9E8-77A4812A2DFE}" dt="2022-05-16T19:34:04.484" v="1112" actId="20577"/>
        <pc:sldMkLst>
          <pc:docMk/>
          <pc:sldMk cId="4243961675" sldId="266"/>
        </pc:sldMkLst>
        <pc:spChg chg="add mod">
          <ac:chgData name="Emanuel Jacobowsky" userId="2e0aa824c371fb0b" providerId="LiveId" clId="{54928920-ABE6-49BD-B9E8-77A4812A2DFE}" dt="2022-05-16T19:09:43.088" v="201" actId="20577"/>
          <ac:spMkLst>
            <pc:docMk/>
            <pc:sldMk cId="4243961675" sldId="266"/>
            <ac:spMk id="7" creationId="{E2EA6709-662A-4AD9-9D7B-DF86F8E948BF}"/>
          </ac:spMkLst>
        </pc:spChg>
        <pc:picChg chg="add del">
          <ac:chgData name="Emanuel Jacobowsky" userId="2e0aa824c371fb0b" providerId="LiveId" clId="{54928920-ABE6-49BD-B9E8-77A4812A2DFE}" dt="2022-05-16T19:09:17.730" v="159" actId="21"/>
          <ac:picMkLst>
            <pc:docMk/>
            <pc:sldMk cId="4243961675" sldId="266"/>
            <ac:picMk id="5" creationId="{FF9AE054-32DC-4EAB-955C-08A137815ED7}"/>
          </ac:picMkLst>
        </pc:picChg>
        <pc:picChg chg="add mod">
          <ac:chgData name="Emanuel Jacobowsky" userId="2e0aa824c371fb0b" providerId="LiveId" clId="{54928920-ABE6-49BD-B9E8-77A4812A2DFE}" dt="2022-05-16T19:09:30.253" v="166"/>
          <ac:picMkLst>
            <pc:docMk/>
            <pc:sldMk cId="4243961675" sldId="266"/>
            <ac:picMk id="6" creationId="{A6C352D3-AC1F-4F66-96E6-174FE8A6491E}"/>
          </ac:picMkLst>
        </pc:picChg>
      </pc:sldChg>
      <pc:sldChg chg="modSp add mod">
        <pc:chgData name="Emanuel Jacobowsky" userId="2e0aa824c371fb0b" providerId="LiveId" clId="{54928920-ABE6-49BD-B9E8-77A4812A2DFE}" dt="2022-05-16T19:30:52.289" v="767" actId="20577"/>
        <pc:sldMkLst>
          <pc:docMk/>
          <pc:sldMk cId="1931994641" sldId="267"/>
        </pc:sldMkLst>
        <pc:spChg chg="mod">
          <ac:chgData name="Emanuel Jacobowsky" userId="2e0aa824c371fb0b" providerId="LiveId" clId="{54928920-ABE6-49BD-B9E8-77A4812A2DFE}" dt="2022-05-16T19:24:35.376" v="469" actId="20577"/>
          <ac:spMkLst>
            <pc:docMk/>
            <pc:sldMk cId="1931994641" sldId="267"/>
            <ac:spMk id="2" creationId="{6F435BFB-8CA6-4A83-BDB5-E2E0D1165EAF}"/>
          </ac:spMkLst>
        </pc:spChg>
        <pc:spChg chg="mod">
          <ac:chgData name="Emanuel Jacobowsky" userId="2e0aa824c371fb0b" providerId="LiveId" clId="{54928920-ABE6-49BD-B9E8-77A4812A2DFE}" dt="2022-05-16T19:30:52.289" v="767" actId="20577"/>
          <ac:spMkLst>
            <pc:docMk/>
            <pc:sldMk cId="1931994641" sldId="267"/>
            <ac:spMk id="3" creationId="{86EF58C3-CE43-49FB-A75F-60435F995372}"/>
          </ac:spMkLst>
        </pc:spChg>
      </pc:sldChg>
      <pc:sldChg chg="modSp new del mod">
        <pc:chgData name="Emanuel Jacobowsky" userId="2e0aa824c371fb0b" providerId="LiveId" clId="{54928920-ABE6-49BD-B9E8-77A4812A2DFE}" dt="2022-05-16T19:24:27.949" v="455" actId="2696"/>
        <pc:sldMkLst>
          <pc:docMk/>
          <pc:sldMk cId="3386689803" sldId="267"/>
        </pc:sldMkLst>
        <pc:spChg chg="mod">
          <ac:chgData name="Emanuel Jacobowsky" userId="2e0aa824c371fb0b" providerId="LiveId" clId="{54928920-ABE6-49BD-B9E8-77A4812A2DFE}" dt="2022-05-16T19:23:57.458" v="453" actId="20577"/>
          <ac:spMkLst>
            <pc:docMk/>
            <pc:sldMk cId="3386689803" sldId="267"/>
            <ac:spMk id="2" creationId="{6F435BFB-8CA6-4A83-BDB5-E2E0D1165EAF}"/>
          </ac:spMkLst>
        </pc:spChg>
        <pc:spChg chg="mod">
          <ac:chgData name="Emanuel Jacobowsky" userId="2e0aa824c371fb0b" providerId="LiveId" clId="{54928920-ABE6-49BD-B9E8-77A4812A2DFE}" dt="2022-05-16T19:24:03.361" v="454"/>
          <ac:spMkLst>
            <pc:docMk/>
            <pc:sldMk cId="3386689803" sldId="267"/>
            <ac:spMk id="3" creationId="{86EF58C3-CE43-49FB-A75F-60435F99537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CE501-A199-4094-8DE0-81A451D664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A6D857-20F7-4FAE-935D-A213D2F6B0DF}">
      <dgm:prSet/>
      <dgm:spPr/>
      <dgm:t>
        <a:bodyPr/>
        <a:lstStyle/>
        <a:p>
          <a:r>
            <a:rPr lang="en-US" dirty="0"/>
            <a:t>All-in-one Python </a:t>
          </a:r>
          <a:r>
            <a:rPr lang="en-US" dirty="0" err="1"/>
            <a:t>Skript</a:t>
          </a:r>
          <a:endParaRPr lang="en-US" dirty="0"/>
        </a:p>
      </dgm:t>
    </dgm:pt>
    <dgm:pt modelId="{33702566-5A4D-47A9-AA71-97BD18434F5B}" type="parTrans" cxnId="{9B97C849-2E1F-4326-8E88-98E682BEF3C3}">
      <dgm:prSet/>
      <dgm:spPr/>
      <dgm:t>
        <a:bodyPr/>
        <a:lstStyle/>
        <a:p>
          <a:endParaRPr lang="en-US"/>
        </a:p>
      </dgm:t>
    </dgm:pt>
    <dgm:pt modelId="{75BB494B-E25F-4860-A016-7C38C4C8A793}" type="sibTrans" cxnId="{9B97C849-2E1F-4326-8E88-98E682BEF3C3}">
      <dgm:prSet/>
      <dgm:spPr/>
      <dgm:t>
        <a:bodyPr/>
        <a:lstStyle/>
        <a:p>
          <a:endParaRPr lang="en-US"/>
        </a:p>
      </dgm:t>
    </dgm:pt>
    <dgm:pt modelId="{2F21CB28-7BA8-4C3B-A0B7-EAEEA4F69CB7}" type="pres">
      <dgm:prSet presAssocID="{DB3CE501-A199-4094-8DE0-81A451D66450}" presName="linear" presStyleCnt="0">
        <dgm:presLayoutVars>
          <dgm:animLvl val="lvl"/>
          <dgm:resizeHandles val="exact"/>
        </dgm:presLayoutVars>
      </dgm:prSet>
      <dgm:spPr/>
    </dgm:pt>
    <dgm:pt modelId="{3F2F4241-2790-4C5A-9DCD-4CC5D2FA7BD2}" type="pres">
      <dgm:prSet presAssocID="{5CA6D857-20F7-4FAE-935D-A213D2F6B0D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C4B6A2B-3B60-42E4-B82B-1BC6DA005751}" type="presOf" srcId="{DB3CE501-A199-4094-8DE0-81A451D66450}" destId="{2F21CB28-7BA8-4C3B-A0B7-EAEEA4F69CB7}" srcOrd="0" destOrd="0" presId="urn:microsoft.com/office/officeart/2005/8/layout/vList2"/>
    <dgm:cxn modelId="{9B97C849-2E1F-4326-8E88-98E682BEF3C3}" srcId="{DB3CE501-A199-4094-8DE0-81A451D66450}" destId="{5CA6D857-20F7-4FAE-935D-A213D2F6B0DF}" srcOrd="0" destOrd="0" parTransId="{33702566-5A4D-47A9-AA71-97BD18434F5B}" sibTransId="{75BB494B-E25F-4860-A016-7C38C4C8A793}"/>
    <dgm:cxn modelId="{081874CB-15A9-4EF4-AD70-05BBE8C319E4}" type="presOf" srcId="{5CA6D857-20F7-4FAE-935D-A213D2F6B0DF}" destId="{3F2F4241-2790-4C5A-9DCD-4CC5D2FA7BD2}" srcOrd="0" destOrd="0" presId="urn:microsoft.com/office/officeart/2005/8/layout/vList2"/>
    <dgm:cxn modelId="{C6D2D18A-3328-4CA3-8157-540F688C0A41}" type="presParOf" srcId="{2F21CB28-7BA8-4C3B-A0B7-EAEEA4F69CB7}" destId="{3F2F4241-2790-4C5A-9DCD-4CC5D2FA7B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F4241-2790-4C5A-9DCD-4CC5D2FA7BD2}">
      <dsp:nvSpPr>
        <dsp:cNvPr id="0" name=""/>
        <dsp:cNvSpPr/>
      </dsp:nvSpPr>
      <dsp:spPr>
        <a:xfrm>
          <a:off x="0" y="1459493"/>
          <a:ext cx="5720201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All-in-one Python </a:t>
          </a:r>
          <a:r>
            <a:rPr lang="en-US" sz="6500" kern="1200" dirty="0" err="1"/>
            <a:t>Skript</a:t>
          </a:r>
          <a:endParaRPr lang="en-US" sz="6500" kern="1200" dirty="0"/>
        </a:p>
      </dsp:txBody>
      <dsp:txXfrm>
        <a:off x="126223" y="1585716"/>
        <a:ext cx="5467755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21:12:1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51 325 24575,'24'0'0,"0"1"0,0 2 0,35 7 0,92 16 0,-140-23 0,1-1 0,0 0 0,0-1 0,0 0 0,0-1 0,0 0 0,0-1 0,0-1 0,20-4 0,-26 4 0,0 0 0,-1 0 0,1-1 0,-1 0 0,1 0 0,-1 0 0,0-1 0,0 0 0,-1 0 0,1 0 0,-1 0 0,0-1 0,0 1 0,0-1 0,-1 0 0,1-1 0,-1 1 0,0 0 0,-1-1 0,4-9 0,0-1 0,-1-1 0,0 0 0,3-26 0,-7 37 0,-1 0 0,0 0 0,0 0 0,-1 0 0,1 1 0,-1-1 0,-1 0 0,1 0 0,-1 0 0,0 1 0,0-1 0,-1 1 0,-6-11 0,4 7 0,-1 1 0,0-1 0,-1 1 0,0 0 0,-12-10 0,15 15 0,-1 0 0,1 0 0,-1 0 0,0 1 0,0-1 0,0 1 0,0 1 0,-1-1 0,1 1 0,0 0 0,-1 0 0,-7 0 0,-170 2 0,68 1 0,108-1 0,0 0 0,1 0 0,-1 0 0,0 1 0,1 0 0,-1 0 0,1 0 0,0 1 0,-1 0 0,1 1 0,1-1 0,-1 1 0,0 0 0,1 0 0,0 1 0,0 0 0,0 0 0,-4 6 0,5-7 0,1 0 0,0 1 0,1-1 0,-1 0 0,1 1 0,0-1 0,0 1 0,0 0 0,0 0 0,1 0 0,0 0 0,0 0 0,1 0 0,-1 0 0,1 0 0,0 0 0,0 0 0,1 0 0,-1 0 0,1 0 0,0 0 0,1 0 0,-1 0 0,1 0 0,2 4 0,30 46-1365,-23-42-5461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28531-84AD-4558-B56B-ABE57CAB27D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DB11-60CF-43C8-9531-6110EFBD4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7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Drehung wird Erkundung eingeschalten</a:t>
            </a:r>
          </a:p>
          <a:p>
            <a:r>
              <a:rPr lang="de-DE" dirty="0"/>
              <a:t>Fronten abklappern -&gt; Grüne Kugeln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21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Kurze Aktualisierung der Fronten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35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Objekt gefunden -&gt; Ziel anfahren (aktuell Simuliert)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3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 Angefahren -&gt; Erkundung wieder einschalten, Karte und Fronten aktualisiert und weiter erkunden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52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Solange, bis finish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3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A856F-E55A-4A94-8A52-BA828837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C79ABF-432B-41FD-8711-0376ACED9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63EE6-2EA1-4B7C-90BC-AEDC5E0E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35695-B76A-4DE8-8E67-DE733D96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0C36F-15D0-4FFD-95DB-2C2FED76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1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AE2F2-06EF-4E6B-8D80-C2B61C3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58F52C-7DBF-4A7E-83A7-45F7CD95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DA044-98A8-485E-BA86-A8041D93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AE6A8-BB24-4E33-BA5A-B554D42E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EB848-70BB-4C9C-9159-70F0CC43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6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AB12BB-BC38-4503-9041-90B060A8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CA07A0-3357-48DF-88E3-6E0716D79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C7A5-683D-4318-9C3F-51F59FE0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3B8D19-AF61-459A-B7EC-CB149499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1E368-1618-45E2-A669-EAAFC54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4372-0545-4291-AE4D-E92BE526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5B0A3-8C50-4B2F-832D-858FBFDE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4A84C-9D4B-42A0-9F4F-C8E7658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93B72-8553-40AF-A81F-A4F9CED5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15473-64BF-475E-A3DC-7DA92211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4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D9B06-EFE9-4C00-AD65-8C1CA848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09114-DBA0-4878-8F94-EEE717B8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9E0D7-4107-48BB-9C9F-B3E23725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C3E82-6D5C-4248-BE53-38E66F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E57235-4B96-42DF-BD64-12B9FF23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9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10C95-6C0B-4720-B3EC-B583E7AA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0C723-2E5B-4E40-A6FE-AD7B5848C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5D5DAB-C569-4D20-83F9-366D0D56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6AF3E-D3DD-439C-8C13-BC88DFD2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961FE2-BE3A-471F-95BA-C97886F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8127EE-81EF-48D9-9EFC-19C7E2B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7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46C11-449C-4161-8E10-06C85C7B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D18213-A002-44EC-BCE9-4C74497D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43B88D-4C1A-42B6-9972-84496A3CD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86AC1F-22D5-4405-8930-32060C351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0D3243-9307-4BAF-8E9B-D43111A8A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3185C-C910-4E37-92FB-3A42FEBC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82083-8326-4F66-90F9-47C1B36F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FA879-8AA5-4287-94E6-03CC99F1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7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25258-273B-4B4D-8F79-B1B6B98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59FACE-80CA-492A-AE2B-6CE3947A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7D9B0C-7BF1-4189-AE1C-592C62C0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30930-32A2-4F3D-AE17-131C3B67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565930-20E1-4F28-9DD3-A02E2BA7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2CA4EB-64C1-4E0C-A4CA-46845DDD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A06BD5-FA6E-406E-A431-B9A9EE35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7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14E8-9781-4207-8D44-9382BF0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1FE6E-C07E-424F-9D64-A9D087A2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B933E6-3C06-4F80-9E47-2FC797DA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EE4F1-41B7-48EE-94C6-344B5B1F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0A75E-59A8-49F0-B3BD-E69DED7A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32A13A-2CE3-41A6-A44C-9EC4DED0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61DAF-C720-4CEB-A63E-3B2DCD7B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426A30-6B5D-4337-A401-B89ADFF99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FACB4C-479B-4CB8-8597-C2D75CEC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FF773E-FEB1-4C39-B89B-1C4F4C75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B8BB1-C041-4D11-9542-4F8AA203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B226B-476C-41EC-A25C-E41E5728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5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7DC0AA-45CD-4AC0-BEB2-05F5A54D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CA743-CB43-437E-8A20-6D241DBF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3BC53-5C05-4521-B0B7-CACAB308D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50F0-EBF8-4AA1-848F-792670718C91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826B0F-0DA2-4579-AD66-C225750B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8F546-7C63-41D4-BB99-D92FFE101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6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13345-BEAC-46B9-B1AB-EA98CD5B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905216" cy="5504688"/>
          </a:xfrm>
        </p:spPr>
        <p:txBody>
          <a:bodyPr>
            <a:normAutofit/>
          </a:bodyPr>
          <a:lstStyle/>
          <a:p>
            <a:r>
              <a:rPr lang="de-DE" sz="4700" dirty="0">
                <a:solidFill>
                  <a:schemeClr val="accent5"/>
                </a:solidFill>
              </a:rPr>
              <a:t>Teilgruppe: Path </a:t>
            </a:r>
            <a:r>
              <a:rPr lang="de-DE" sz="4700" dirty="0" err="1">
                <a:solidFill>
                  <a:schemeClr val="accent5"/>
                </a:solidFill>
              </a:rPr>
              <a:t>Planning</a:t>
            </a:r>
            <a:r>
              <a:rPr lang="de-DE" sz="4700" dirty="0">
                <a:solidFill>
                  <a:schemeClr val="accent5"/>
                </a:solidFill>
              </a:rPr>
              <a:t> and Control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1E870A9-C3D4-5ADC-2FE5-79BB05DC5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279933"/>
              </p:ext>
            </p:extLst>
          </p:nvPr>
        </p:nvGraphicFramePr>
        <p:xfrm>
          <a:off x="5596548" y="620392"/>
          <a:ext cx="572020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46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2E8D0E4-0FFA-4967-A438-284890A4E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Inhaltsplatzhalter 5" descr="Ein Bild, das Text, Screenshot, Computer, Anzeige enthält.&#10;&#10;Automatisch generierte Beschreibung">
            <a:extLst>
              <a:ext uri="{FF2B5EF4-FFF2-40B4-BE49-F238E27FC236}">
                <a16:creationId xmlns:a16="http://schemas.microsoft.com/office/drawing/2014/main" id="{0FE061D6-B55C-4BF7-905D-03807A1F3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" b="-1"/>
          <a:stretch/>
        </p:blipFill>
        <p:spPr>
          <a:xfrm>
            <a:off x="838200" y="956832"/>
            <a:ext cx="10515599" cy="5913928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6C62CBC-74F7-4E47-997B-CB5D713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590"/>
            <a:ext cx="10515600" cy="794894"/>
          </a:xfrm>
        </p:spPr>
        <p:txBody>
          <a:bodyPr/>
          <a:lstStyle/>
          <a:p>
            <a:pPr algn="ctr"/>
            <a:r>
              <a:rPr lang="de-DE" dirty="0"/>
              <a:t>Erkundung</a:t>
            </a:r>
          </a:p>
        </p:txBody>
      </p:sp>
    </p:spTree>
    <p:extLst>
      <p:ext uri="{BB962C8B-B14F-4D97-AF65-F5344CB8AC3E}">
        <p14:creationId xmlns:p14="http://schemas.microsoft.com/office/powerpoint/2010/main" val="32093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00D33-52F9-4E5E-A22F-CB90BC20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590"/>
            <a:ext cx="10515600" cy="794894"/>
          </a:xfrm>
        </p:spPr>
        <p:txBody>
          <a:bodyPr/>
          <a:lstStyle/>
          <a:p>
            <a:pPr algn="ctr"/>
            <a:r>
              <a:rPr lang="de-DE" dirty="0"/>
              <a:t>Erkundung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F9AE1-CB91-42C1-8689-F47983EC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396505-F64A-4807-BEAE-94788A21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969592"/>
            <a:ext cx="10515599" cy="588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4562B-E6FA-4991-A23F-D26529CD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9717AA-3366-4608-BC16-971728DC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69592"/>
            <a:ext cx="10515599" cy="588480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A31A0316-A05B-430C-91FC-75C6FD7B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21ACE86-E1E1-4A76-8F81-1502F1B8F2D1}"/>
              </a:ext>
            </a:extLst>
          </p:cNvPr>
          <p:cNvSpPr txBox="1">
            <a:spLocks/>
          </p:cNvSpPr>
          <p:nvPr/>
        </p:nvSpPr>
        <p:spPr>
          <a:xfrm>
            <a:off x="838199" y="283590"/>
            <a:ext cx="10515600" cy="794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Anfahrt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8945CC58-2225-4B80-A33F-9182B55E43E4}"/>
                  </a:ext>
                </a:extLst>
              </p14:cNvPr>
              <p14:cNvContentPartPr/>
              <p14:nvPr/>
            </p14:nvContentPartPr>
            <p14:xfrm>
              <a:off x="6195873" y="2244513"/>
              <a:ext cx="213120" cy="13464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8945CC58-2225-4B80-A33F-9182B55E43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7233" y="2235873"/>
                <a:ext cx="230760" cy="1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0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B709E59-D5B2-42B2-A58B-EEA5C145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590"/>
            <a:ext cx="10515600" cy="794894"/>
          </a:xfrm>
        </p:spPr>
        <p:txBody>
          <a:bodyPr/>
          <a:lstStyle/>
          <a:p>
            <a:pPr algn="ctr"/>
            <a:r>
              <a:rPr lang="de-DE" dirty="0"/>
              <a:t>Anfahrt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FDCF9B0-51A4-4A18-95D9-0FB27C1C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2CC9B7F7-23D5-4453-AA82-D7900BC88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" b="-1"/>
          <a:stretch/>
        </p:blipFill>
        <p:spPr>
          <a:xfrm>
            <a:off x="838198" y="940466"/>
            <a:ext cx="10515599" cy="59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E21F1-37B8-4057-A838-B8DBFF35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256D6-D86F-47AA-8744-CCBA0B82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C352D3-AC1F-4F66-96E6-174FE8A6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02" y="985444"/>
            <a:ext cx="10377995" cy="5823972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E2EA6709-662A-4AD9-9D7B-DF86F8E948BF}"/>
              </a:ext>
            </a:extLst>
          </p:cNvPr>
          <p:cNvSpPr txBox="1">
            <a:spLocks/>
          </p:cNvSpPr>
          <p:nvPr/>
        </p:nvSpPr>
        <p:spPr>
          <a:xfrm>
            <a:off x="838199" y="283590"/>
            <a:ext cx="10515600" cy="794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Finale Erkundung</a:t>
            </a:r>
          </a:p>
        </p:txBody>
      </p:sp>
    </p:spTree>
    <p:extLst>
      <p:ext uri="{BB962C8B-B14F-4D97-AF65-F5344CB8AC3E}">
        <p14:creationId xmlns:p14="http://schemas.microsoft.com/office/powerpoint/2010/main" val="424396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35BFB-8CA6-4A83-BDB5-E2E0D116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Weiterer Schritt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F58C3-CE43-49FB-A75F-60435F99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dirty="0">
                <a:latin typeface="Calibri" panose="020F0502020204030204" pitchFamily="34" charset="0"/>
              </a:rPr>
              <a:t>Ziel anfahren ohne vorgegebene absolute Koordinaten</a:t>
            </a:r>
          </a:p>
          <a:p>
            <a:pPr marL="0" indent="0">
              <a:buNone/>
            </a:pPr>
            <a:endParaRPr lang="de-DE" sz="2400" dirty="0">
              <a:latin typeface="Calibri" panose="020F0502020204030204" pitchFamily="34" charset="0"/>
            </a:endParaRPr>
          </a:p>
          <a:p>
            <a:r>
              <a:rPr lang="de-DE" sz="2400" dirty="0">
                <a:latin typeface="Calibri" panose="020F0502020204030204" pitchFamily="34" charset="0"/>
              </a:rPr>
              <a:t>Idee 1:</a:t>
            </a:r>
            <a:br>
              <a:rPr lang="de-DE" sz="2400" dirty="0">
                <a:latin typeface="Calibri" panose="020F0502020204030204" pitchFamily="34" charset="0"/>
              </a:rPr>
            </a:br>
            <a:r>
              <a:rPr lang="de-DE" sz="2400" dirty="0">
                <a:latin typeface="Calibri" panose="020F0502020204030204" pitchFamily="34" charset="0"/>
              </a:rPr>
              <a:t>zur Figur sich Drehen um Winkel, Fahren um Distanz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2400" dirty="0">
                <a:latin typeface="Calibri" panose="020F0502020204030204" pitchFamily="34" charset="0"/>
              </a:rPr>
              <a:t>Idee 2:</a:t>
            </a:r>
            <a:br>
              <a:rPr lang="de-DE" sz="2400" dirty="0">
                <a:latin typeface="Calibri" panose="020F0502020204030204" pitchFamily="34" charset="0"/>
              </a:rPr>
            </a:br>
            <a:r>
              <a:rPr lang="de-DE" sz="2400" dirty="0">
                <a:latin typeface="Calibri" panose="020F0502020204030204" pitchFamily="34" charset="0"/>
              </a:rPr>
              <a:t>durch Position des Bots und relative Koordinaten berechnen die absoluten Koordinaten ermitteln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99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A4DEF-A9D5-4B7C-B3F8-6077E08A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ACDAE7-1850-4B86-B472-3AE5E027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KI: </a:t>
            </a:r>
          </a:p>
          <a:p>
            <a:pPr lvl="1"/>
            <a:r>
              <a:rPr lang="de-DE" dirty="0"/>
              <a:t>Label der erkannten Figur</a:t>
            </a:r>
          </a:p>
          <a:p>
            <a:pPr lvl="1"/>
            <a:r>
              <a:rPr lang="de-DE" dirty="0"/>
              <a:t>Entfernung und Winkel zur Figur</a:t>
            </a:r>
          </a:p>
          <a:p>
            <a:pPr lvl="1"/>
            <a:endParaRPr lang="de-DE" dirty="0"/>
          </a:p>
          <a:p>
            <a:r>
              <a:rPr lang="de-DE" dirty="0"/>
              <a:t>UXD: </a:t>
            </a:r>
          </a:p>
          <a:p>
            <a:pPr lvl="1"/>
            <a:r>
              <a:rPr lang="de-DE" dirty="0"/>
              <a:t>Ton zur erfolgreichen Anfahrt auf Tablet abspielen lassen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23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32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Teilgruppe: Path Planning and Control</vt:lpstr>
      <vt:lpstr>Erkundung</vt:lpstr>
      <vt:lpstr>Erkundung</vt:lpstr>
      <vt:lpstr>PowerPoint-Präsentation</vt:lpstr>
      <vt:lpstr>Anfahrt</vt:lpstr>
      <vt:lpstr>PowerPoint-Präsentation</vt:lpstr>
      <vt:lpstr>Weiterer Schritt</vt:lpstr>
      <vt:lpstr>Anmerkungen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Teilgruppe: Path Planning and Control</dc:title>
  <dc:creator>Corinna Mathyssek</dc:creator>
  <cp:lastModifiedBy>Emanuel Jacobowsky</cp:lastModifiedBy>
  <cp:revision>2</cp:revision>
  <dcterms:created xsi:type="dcterms:W3CDTF">2022-04-04T12:18:05Z</dcterms:created>
  <dcterms:modified xsi:type="dcterms:W3CDTF">2022-05-16T21:12:12Z</dcterms:modified>
</cp:coreProperties>
</file>