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439400" cy="3294063"/>
  <p:notesSz cx="6858000" cy="9144000"/>
  <p:defaultTextStyle>
    <a:defPPr>
      <a:defRPr lang="de-DE"/>
    </a:defPPr>
    <a:lvl1pPr marL="0" algn="l" defTabSz="761521" rtl="0" eaLnBrk="1" latinLnBrk="0" hangingPunct="1">
      <a:defRPr sz="1499" kern="1200">
        <a:solidFill>
          <a:schemeClr val="tx1"/>
        </a:solidFill>
        <a:latin typeface="+mn-lt"/>
        <a:ea typeface="+mn-ea"/>
        <a:cs typeface="+mn-cs"/>
      </a:defRPr>
    </a:lvl1pPr>
    <a:lvl2pPr marL="380760" algn="l" defTabSz="761521" rtl="0" eaLnBrk="1" latinLnBrk="0" hangingPunct="1">
      <a:defRPr sz="1499" kern="1200">
        <a:solidFill>
          <a:schemeClr val="tx1"/>
        </a:solidFill>
        <a:latin typeface="+mn-lt"/>
        <a:ea typeface="+mn-ea"/>
        <a:cs typeface="+mn-cs"/>
      </a:defRPr>
    </a:lvl2pPr>
    <a:lvl3pPr marL="761521" algn="l" defTabSz="761521" rtl="0" eaLnBrk="1" latinLnBrk="0" hangingPunct="1">
      <a:defRPr sz="1499" kern="1200">
        <a:solidFill>
          <a:schemeClr val="tx1"/>
        </a:solidFill>
        <a:latin typeface="+mn-lt"/>
        <a:ea typeface="+mn-ea"/>
        <a:cs typeface="+mn-cs"/>
      </a:defRPr>
    </a:lvl3pPr>
    <a:lvl4pPr marL="1142281" algn="l" defTabSz="761521" rtl="0" eaLnBrk="1" latinLnBrk="0" hangingPunct="1">
      <a:defRPr sz="1499" kern="1200">
        <a:solidFill>
          <a:schemeClr val="tx1"/>
        </a:solidFill>
        <a:latin typeface="+mn-lt"/>
        <a:ea typeface="+mn-ea"/>
        <a:cs typeface="+mn-cs"/>
      </a:defRPr>
    </a:lvl4pPr>
    <a:lvl5pPr marL="1523042" algn="l" defTabSz="761521" rtl="0" eaLnBrk="1" latinLnBrk="0" hangingPunct="1">
      <a:defRPr sz="1499" kern="1200">
        <a:solidFill>
          <a:schemeClr val="tx1"/>
        </a:solidFill>
        <a:latin typeface="+mn-lt"/>
        <a:ea typeface="+mn-ea"/>
        <a:cs typeface="+mn-cs"/>
      </a:defRPr>
    </a:lvl5pPr>
    <a:lvl6pPr marL="1903803" algn="l" defTabSz="761521" rtl="0" eaLnBrk="1" latinLnBrk="0" hangingPunct="1">
      <a:defRPr sz="1499" kern="1200">
        <a:solidFill>
          <a:schemeClr val="tx1"/>
        </a:solidFill>
        <a:latin typeface="+mn-lt"/>
        <a:ea typeface="+mn-ea"/>
        <a:cs typeface="+mn-cs"/>
      </a:defRPr>
    </a:lvl6pPr>
    <a:lvl7pPr marL="2284563" algn="l" defTabSz="761521" rtl="0" eaLnBrk="1" latinLnBrk="0" hangingPunct="1">
      <a:defRPr sz="1499" kern="1200">
        <a:solidFill>
          <a:schemeClr val="tx1"/>
        </a:solidFill>
        <a:latin typeface="+mn-lt"/>
        <a:ea typeface="+mn-ea"/>
        <a:cs typeface="+mn-cs"/>
      </a:defRPr>
    </a:lvl7pPr>
    <a:lvl8pPr marL="2665324" algn="l" defTabSz="761521" rtl="0" eaLnBrk="1" latinLnBrk="0" hangingPunct="1">
      <a:defRPr sz="1499" kern="1200">
        <a:solidFill>
          <a:schemeClr val="tx1"/>
        </a:solidFill>
        <a:latin typeface="+mn-lt"/>
        <a:ea typeface="+mn-ea"/>
        <a:cs typeface="+mn-cs"/>
      </a:defRPr>
    </a:lvl8pPr>
    <a:lvl9pPr marL="3046084" algn="l" defTabSz="761521" rtl="0" eaLnBrk="1" latinLnBrk="0" hangingPunct="1">
      <a:defRPr sz="14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75" d="100"/>
          <a:sy n="75" d="100"/>
        </p:scale>
        <p:origin x="1200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925" y="539098"/>
            <a:ext cx="7829550" cy="1146822"/>
          </a:xfrm>
        </p:spPr>
        <p:txBody>
          <a:bodyPr anchor="b"/>
          <a:lstStyle>
            <a:lvl1pPr algn="ctr">
              <a:defRPr sz="288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1730146"/>
            <a:ext cx="7829550" cy="795302"/>
          </a:xfrm>
        </p:spPr>
        <p:txBody>
          <a:bodyPr/>
          <a:lstStyle>
            <a:lvl1pPr marL="0" indent="0" algn="ctr">
              <a:buNone/>
              <a:defRPr sz="1153"/>
            </a:lvl1pPr>
            <a:lvl2pPr marL="219593" indent="0" algn="ctr">
              <a:buNone/>
              <a:defRPr sz="961"/>
            </a:lvl2pPr>
            <a:lvl3pPr marL="439186" indent="0" algn="ctr">
              <a:buNone/>
              <a:defRPr sz="865"/>
            </a:lvl3pPr>
            <a:lvl4pPr marL="658779" indent="0" algn="ctr">
              <a:buNone/>
              <a:defRPr sz="768"/>
            </a:lvl4pPr>
            <a:lvl5pPr marL="878373" indent="0" algn="ctr">
              <a:buNone/>
              <a:defRPr sz="768"/>
            </a:lvl5pPr>
            <a:lvl6pPr marL="1097966" indent="0" algn="ctr">
              <a:buNone/>
              <a:defRPr sz="768"/>
            </a:lvl6pPr>
            <a:lvl7pPr marL="1317559" indent="0" algn="ctr">
              <a:buNone/>
              <a:defRPr sz="768"/>
            </a:lvl7pPr>
            <a:lvl8pPr marL="1537152" indent="0" algn="ctr">
              <a:buNone/>
              <a:defRPr sz="768"/>
            </a:lvl8pPr>
            <a:lvl9pPr marL="1756745" indent="0" algn="ctr">
              <a:buNone/>
              <a:defRPr sz="768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B121-2925-48EC-A28B-34F97697AF78}" type="datetimeFigureOut">
              <a:rPr lang="de-DE" smtClean="0"/>
              <a:t>06.08.2014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FD64-1436-42E0-8164-513D161A8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01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B121-2925-48EC-A28B-34F97697AF78}" type="datetimeFigureOut">
              <a:rPr lang="de-DE" smtClean="0"/>
              <a:t>06.08.2014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FD64-1436-42E0-8164-513D161A8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40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5" y="175378"/>
            <a:ext cx="2250996" cy="279156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09" y="175378"/>
            <a:ext cx="6622494" cy="2791566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B121-2925-48EC-A28B-34F97697AF78}" type="datetimeFigureOut">
              <a:rPr lang="de-DE" smtClean="0"/>
              <a:t>06.08.2014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FD64-1436-42E0-8164-513D161A8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7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B121-2925-48EC-A28B-34F97697AF78}" type="datetimeFigureOut">
              <a:rPr lang="de-DE" smtClean="0"/>
              <a:t>06.08.2014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FD64-1436-42E0-8164-513D161A8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53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1" y="821229"/>
            <a:ext cx="9003983" cy="1370238"/>
          </a:xfrm>
        </p:spPr>
        <p:txBody>
          <a:bodyPr anchor="b"/>
          <a:lstStyle>
            <a:lvl1pPr>
              <a:defRPr sz="288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1" y="2204430"/>
            <a:ext cx="9003983" cy="720576"/>
          </a:xfrm>
        </p:spPr>
        <p:txBody>
          <a:bodyPr/>
          <a:lstStyle>
            <a:lvl1pPr marL="0" indent="0">
              <a:buNone/>
              <a:defRPr sz="1153">
                <a:solidFill>
                  <a:schemeClr val="tx1">
                    <a:tint val="75000"/>
                  </a:schemeClr>
                </a:solidFill>
              </a:defRPr>
            </a:lvl1pPr>
            <a:lvl2pPr marL="219593" indent="0">
              <a:buNone/>
              <a:defRPr sz="961">
                <a:solidFill>
                  <a:schemeClr val="tx1">
                    <a:tint val="75000"/>
                  </a:schemeClr>
                </a:solidFill>
              </a:defRPr>
            </a:lvl2pPr>
            <a:lvl3pPr marL="439186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3pPr>
            <a:lvl4pPr marL="658779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4pPr>
            <a:lvl5pPr marL="878373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5pPr>
            <a:lvl6pPr marL="1097966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6pPr>
            <a:lvl7pPr marL="1317559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7pPr>
            <a:lvl8pPr marL="153715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8pPr>
            <a:lvl9pPr marL="1756745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B121-2925-48EC-A28B-34F97697AF78}" type="datetimeFigureOut">
              <a:rPr lang="de-DE" smtClean="0"/>
              <a:t>06.08.2014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FD64-1436-42E0-8164-513D161A8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7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876892"/>
            <a:ext cx="4436745" cy="209005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876892"/>
            <a:ext cx="4436745" cy="209005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B121-2925-48EC-A28B-34F97697AF78}" type="datetimeFigureOut">
              <a:rPr lang="de-DE" smtClean="0"/>
              <a:t>06.08.2014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FD64-1436-42E0-8164-513D161A8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76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175379"/>
            <a:ext cx="9003983" cy="6367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69" y="807503"/>
            <a:ext cx="4416355" cy="395745"/>
          </a:xfrm>
        </p:spPr>
        <p:txBody>
          <a:bodyPr anchor="b"/>
          <a:lstStyle>
            <a:lvl1pPr marL="0" indent="0">
              <a:buNone/>
              <a:defRPr sz="1153" b="1"/>
            </a:lvl1pPr>
            <a:lvl2pPr marL="219593" indent="0">
              <a:buNone/>
              <a:defRPr sz="961" b="1"/>
            </a:lvl2pPr>
            <a:lvl3pPr marL="439186" indent="0">
              <a:buNone/>
              <a:defRPr sz="865" b="1"/>
            </a:lvl3pPr>
            <a:lvl4pPr marL="658779" indent="0">
              <a:buNone/>
              <a:defRPr sz="768" b="1"/>
            </a:lvl4pPr>
            <a:lvl5pPr marL="878373" indent="0">
              <a:buNone/>
              <a:defRPr sz="768" b="1"/>
            </a:lvl5pPr>
            <a:lvl6pPr marL="1097966" indent="0">
              <a:buNone/>
              <a:defRPr sz="768" b="1"/>
            </a:lvl6pPr>
            <a:lvl7pPr marL="1317559" indent="0">
              <a:buNone/>
              <a:defRPr sz="768" b="1"/>
            </a:lvl7pPr>
            <a:lvl8pPr marL="1537152" indent="0">
              <a:buNone/>
              <a:defRPr sz="768" b="1"/>
            </a:lvl8pPr>
            <a:lvl9pPr marL="1756745" indent="0">
              <a:buNone/>
              <a:defRPr sz="76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69" y="1203248"/>
            <a:ext cx="4416355" cy="176979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6" y="807503"/>
            <a:ext cx="4438105" cy="395745"/>
          </a:xfrm>
        </p:spPr>
        <p:txBody>
          <a:bodyPr anchor="b"/>
          <a:lstStyle>
            <a:lvl1pPr marL="0" indent="0">
              <a:buNone/>
              <a:defRPr sz="1153" b="1"/>
            </a:lvl1pPr>
            <a:lvl2pPr marL="219593" indent="0">
              <a:buNone/>
              <a:defRPr sz="961" b="1"/>
            </a:lvl2pPr>
            <a:lvl3pPr marL="439186" indent="0">
              <a:buNone/>
              <a:defRPr sz="865" b="1"/>
            </a:lvl3pPr>
            <a:lvl4pPr marL="658779" indent="0">
              <a:buNone/>
              <a:defRPr sz="768" b="1"/>
            </a:lvl4pPr>
            <a:lvl5pPr marL="878373" indent="0">
              <a:buNone/>
              <a:defRPr sz="768" b="1"/>
            </a:lvl5pPr>
            <a:lvl6pPr marL="1097966" indent="0">
              <a:buNone/>
              <a:defRPr sz="768" b="1"/>
            </a:lvl6pPr>
            <a:lvl7pPr marL="1317559" indent="0">
              <a:buNone/>
              <a:defRPr sz="768" b="1"/>
            </a:lvl7pPr>
            <a:lvl8pPr marL="1537152" indent="0">
              <a:buNone/>
              <a:defRPr sz="768" b="1"/>
            </a:lvl8pPr>
            <a:lvl9pPr marL="1756745" indent="0">
              <a:buNone/>
              <a:defRPr sz="76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6" y="1203248"/>
            <a:ext cx="4438105" cy="176979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B121-2925-48EC-A28B-34F97697AF78}" type="datetimeFigureOut">
              <a:rPr lang="de-DE" smtClean="0"/>
              <a:t>06.08.2014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FD64-1436-42E0-8164-513D161A8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3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B121-2925-48EC-A28B-34F97697AF78}" type="datetimeFigureOut">
              <a:rPr lang="de-DE" smtClean="0"/>
              <a:t>06.08.2014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FD64-1436-42E0-8164-513D161A8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9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B121-2925-48EC-A28B-34F97697AF78}" type="datetimeFigureOut">
              <a:rPr lang="de-DE" smtClean="0"/>
              <a:t>06.08.2014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FD64-1436-42E0-8164-513D161A8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78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219604"/>
            <a:ext cx="3366978" cy="768615"/>
          </a:xfrm>
        </p:spPr>
        <p:txBody>
          <a:bodyPr anchor="b"/>
          <a:lstStyle>
            <a:lvl1pPr>
              <a:defRPr sz="153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474284"/>
            <a:ext cx="5284946" cy="2340920"/>
          </a:xfrm>
        </p:spPr>
        <p:txBody>
          <a:bodyPr/>
          <a:lstStyle>
            <a:lvl1pPr>
              <a:defRPr sz="1537"/>
            </a:lvl1pPr>
            <a:lvl2pPr>
              <a:defRPr sz="1345"/>
            </a:lvl2pPr>
            <a:lvl3pPr>
              <a:defRPr sz="1153"/>
            </a:lvl3pPr>
            <a:lvl4pPr>
              <a:defRPr sz="961"/>
            </a:lvl4pPr>
            <a:lvl5pPr>
              <a:defRPr sz="961"/>
            </a:lvl5pPr>
            <a:lvl6pPr>
              <a:defRPr sz="961"/>
            </a:lvl6pPr>
            <a:lvl7pPr>
              <a:defRPr sz="961"/>
            </a:lvl7pPr>
            <a:lvl8pPr>
              <a:defRPr sz="961"/>
            </a:lvl8pPr>
            <a:lvl9pPr>
              <a:defRPr sz="961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988219"/>
            <a:ext cx="3366978" cy="1830798"/>
          </a:xfrm>
        </p:spPr>
        <p:txBody>
          <a:bodyPr/>
          <a:lstStyle>
            <a:lvl1pPr marL="0" indent="0">
              <a:buNone/>
              <a:defRPr sz="768"/>
            </a:lvl1pPr>
            <a:lvl2pPr marL="219593" indent="0">
              <a:buNone/>
              <a:defRPr sz="672"/>
            </a:lvl2pPr>
            <a:lvl3pPr marL="439186" indent="0">
              <a:buNone/>
              <a:defRPr sz="576"/>
            </a:lvl3pPr>
            <a:lvl4pPr marL="658779" indent="0">
              <a:buNone/>
              <a:defRPr sz="480"/>
            </a:lvl4pPr>
            <a:lvl5pPr marL="878373" indent="0">
              <a:buNone/>
              <a:defRPr sz="480"/>
            </a:lvl5pPr>
            <a:lvl6pPr marL="1097966" indent="0">
              <a:buNone/>
              <a:defRPr sz="480"/>
            </a:lvl6pPr>
            <a:lvl7pPr marL="1317559" indent="0">
              <a:buNone/>
              <a:defRPr sz="480"/>
            </a:lvl7pPr>
            <a:lvl8pPr marL="1537152" indent="0">
              <a:buNone/>
              <a:defRPr sz="480"/>
            </a:lvl8pPr>
            <a:lvl9pPr marL="1756745" indent="0">
              <a:buNone/>
              <a:defRPr sz="48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B121-2925-48EC-A28B-34F97697AF78}" type="datetimeFigureOut">
              <a:rPr lang="de-DE" smtClean="0"/>
              <a:t>06.08.2014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FD64-1436-42E0-8164-513D161A8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03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219604"/>
            <a:ext cx="3366978" cy="768615"/>
          </a:xfrm>
        </p:spPr>
        <p:txBody>
          <a:bodyPr anchor="b"/>
          <a:lstStyle>
            <a:lvl1pPr>
              <a:defRPr sz="153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474284"/>
            <a:ext cx="5284946" cy="2340920"/>
          </a:xfrm>
        </p:spPr>
        <p:txBody>
          <a:bodyPr anchor="t"/>
          <a:lstStyle>
            <a:lvl1pPr marL="0" indent="0">
              <a:buNone/>
              <a:defRPr sz="1537"/>
            </a:lvl1pPr>
            <a:lvl2pPr marL="219593" indent="0">
              <a:buNone/>
              <a:defRPr sz="1345"/>
            </a:lvl2pPr>
            <a:lvl3pPr marL="439186" indent="0">
              <a:buNone/>
              <a:defRPr sz="1153"/>
            </a:lvl3pPr>
            <a:lvl4pPr marL="658779" indent="0">
              <a:buNone/>
              <a:defRPr sz="961"/>
            </a:lvl4pPr>
            <a:lvl5pPr marL="878373" indent="0">
              <a:buNone/>
              <a:defRPr sz="961"/>
            </a:lvl5pPr>
            <a:lvl6pPr marL="1097966" indent="0">
              <a:buNone/>
              <a:defRPr sz="961"/>
            </a:lvl6pPr>
            <a:lvl7pPr marL="1317559" indent="0">
              <a:buNone/>
              <a:defRPr sz="961"/>
            </a:lvl7pPr>
            <a:lvl8pPr marL="1537152" indent="0">
              <a:buNone/>
              <a:defRPr sz="961"/>
            </a:lvl8pPr>
            <a:lvl9pPr marL="1756745" indent="0">
              <a:buNone/>
              <a:defRPr sz="961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988219"/>
            <a:ext cx="3366978" cy="1830798"/>
          </a:xfrm>
        </p:spPr>
        <p:txBody>
          <a:bodyPr/>
          <a:lstStyle>
            <a:lvl1pPr marL="0" indent="0">
              <a:buNone/>
              <a:defRPr sz="768"/>
            </a:lvl1pPr>
            <a:lvl2pPr marL="219593" indent="0">
              <a:buNone/>
              <a:defRPr sz="672"/>
            </a:lvl2pPr>
            <a:lvl3pPr marL="439186" indent="0">
              <a:buNone/>
              <a:defRPr sz="576"/>
            </a:lvl3pPr>
            <a:lvl4pPr marL="658779" indent="0">
              <a:buNone/>
              <a:defRPr sz="480"/>
            </a:lvl4pPr>
            <a:lvl5pPr marL="878373" indent="0">
              <a:buNone/>
              <a:defRPr sz="480"/>
            </a:lvl5pPr>
            <a:lvl6pPr marL="1097966" indent="0">
              <a:buNone/>
              <a:defRPr sz="480"/>
            </a:lvl6pPr>
            <a:lvl7pPr marL="1317559" indent="0">
              <a:buNone/>
              <a:defRPr sz="480"/>
            </a:lvl7pPr>
            <a:lvl8pPr marL="1537152" indent="0">
              <a:buNone/>
              <a:defRPr sz="480"/>
            </a:lvl8pPr>
            <a:lvl9pPr marL="1756745" indent="0">
              <a:buNone/>
              <a:defRPr sz="48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B121-2925-48EC-A28B-34F97697AF78}" type="datetimeFigureOut">
              <a:rPr lang="de-DE" smtClean="0"/>
              <a:t>06.08.2014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FD64-1436-42E0-8164-513D161A8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56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175379"/>
            <a:ext cx="9003983" cy="636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876892"/>
            <a:ext cx="9003983" cy="209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3053109"/>
            <a:ext cx="2348865" cy="1753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B121-2925-48EC-A28B-34F97697AF78}" type="datetimeFigureOut">
              <a:rPr lang="de-DE" smtClean="0"/>
              <a:t>06.08.2014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3053109"/>
            <a:ext cx="3523298" cy="1753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3053109"/>
            <a:ext cx="2348865" cy="1753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FD64-1436-42E0-8164-513D161A8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4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39186" rtl="0" eaLnBrk="1" latinLnBrk="0" hangingPunct="1">
        <a:lnSpc>
          <a:spcPct val="90000"/>
        </a:lnSpc>
        <a:spcBef>
          <a:spcPct val="0"/>
        </a:spcBef>
        <a:buNone/>
        <a:defRPr sz="21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97" indent="-109797" algn="l" defTabSz="439186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1pPr>
      <a:lvl2pPr marL="329390" indent="-109797" algn="l" defTabSz="43918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2pPr>
      <a:lvl3pPr marL="548983" indent="-109797" algn="l" defTabSz="43918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61" kern="1200">
          <a:solidFill>
            <a:schemeClr val="tx1"/>
          </a:solidFill>
          <a:latin typeface="+mn-lt"/>
          <a:ea typeface="+mn-ea"/>
          <a:cs typeface="+mn-cs"/>
        </a:defRPr>
      </a:lvl3pPr>
      <a:lvl4pPr marL="768576" indent="-109797" algn="l" defTabSz="43918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5" kern="1200">
          <a:solidFill>
            <a:schemeClr val="tx1"/>
          </a:solidFill>
          <a:latin typeface="+mn-lt"/>
          <a:ea typeface="+mn-ea"/>
          <a:cs typeface="+mn-cs"/>
        </a:defRPr>
      </a:lvl4pPr>
      <a:lvl5pPr marL="988169" indent="-109797" algn="l" defTabSz="43918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5" kern="1200">
          <a:solidFill>
            <a:schemeClr val="tx1"/>
          </a:solidFill>
          <a:latin typeface="+mn-lt"/>
          <a:ea typeface="+mn-ea"/>
          <a:cs typeface="+mn-cs"/>
        </a:defRPr>
      </a:lvl5pPr>
      <a:lvl6pPr marL="1207762" indent="-109797" algn="l" defTabSz="43918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5" kern="1200">
          <a:solidFill>
            <a:schemeClr val="tx1"/>
          </a:solidFill>
          <a:latin typeface="+mn-lt"/>
          <a:ea typeface="+mn-ea"/>
          <a:cs typeface="+mn-cs"/>
        </a:defRPr>
      </a:lvl6pPr>
      <a:lvl7pPr marL="1427356" indent="-109797" algn="l" defTabSz="43918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5" kern="1200">
          <a:solidFill>
            <a:schemeClr val="tx1"/>
          </a:solidFill>
          <a:latin typeface="+mn-lt"/>
          <a:ea typeface="+mn-ea"/>
          <a:cs typeface="+mn-cs"/>
        </a:defRPr>
      </a:lvl7pPr>
      <a:lvl8pPr marL="1646949" indent="-109797" algn="l" defTabSz="43918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5" kern="1200">
          <a:solidFill>
            <a:schemeClr val="tx1"/>
          </a:solidFill>
          <a:latin typeface="+mn-lt"/>
          <a:ea typeface="+mn-ea"/>
          <a:cs typeface="+mn-cs"/>
        </a:defRPr>
      </a:lvl8pPr>
      <a:lvl9pPr marL="1866542" indent="-109797" algn="l" defTabSz="43918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186" rtl="0" eaLnBrk="1" latinLnBrk="0" hangingPunct="1">
        <a:defRPr sz="865" kern="1200">
          <a:solidFill>
            <a:schemeClr val="tx1"/>
          </a:solidFill>
          <a:latin typeface="+mn-lt"/>
          <a:ea typeface="+mn-ea"/>
          <a:cs typeface="+mn-cs"/>
        </a:defRPr>
      </a:lvl1pPr>
      <a:lvl2pPr marL="219593" algn="l" defTabSz="439186" rtl="0" eaLnBrk="1" latinLnBrk="0" hangingPunct="1">
        <a:defRPr sz="865" kern="1200">
          <a:solidFill>
            <a:schemeClr val="tx1"/>
          </a:solidFill>
          <a:latin typeface="+mn-lt"/>
          <a:ea typeface="+mn-ea"/>
          <a:cs typeface="+mn-cs"/>
        </a:defRPr>
      </a:lvl2pPr>
      <a:lvl3pPr marL="439186" algn="l" defTabSz="439186" rtl="0" eaLnBrk="1" latinLnBrk="0" hangingPunct="1">
        <a:defRPr sz="865" kern="1200">
          <a:solidFill>
            <a:schemeClr val="tx1"/>
          </a:solidFill>
          <a:latin typeface="+mn-lt"/>
          <a:ea typeface="+mn-ea"/>
          <a:cs typeface="+mn-cs"/>
        </a:defRPr>
      </a:lvl3pPr>
      <a:lvl4pPr marL="658779" algn="l" defTabSz="439186" rtl="0" eaLnBrk="1" latinLnBrk="0" hangingPunct="1">
        <a:defRPr sz="865" kern="1200">
          <a:solidFill>
            <a:schemeClr val="tx1"/>
          </a:solidFill>
          <a:latin typeface="+mn-lt"/>
          <a:ea typeface="+mn-ea"/>
          <a:cs typeface="+mn-cs"/>
        </a:defRPr>
      </a:lvl4pPr>
      <a:lvl5pPr marL="878373" algn="l" defTabSz="439186" rtl="0" eaLnBrk="1" latinLnBrk="0" hangingPunct="1">
        <a:defRPr sz="865" kern="1200">
          <a:solidFill>
            <a:schemeClr val="tx1"/>
          </a:solidFill>
          <a:latin typeface="+mn-lt"/>
          <a:ea typeface="+mn-ea"/>
          <a:cs typeface="+mn-cs"/>
        </a:defRPr>
      </a:lvl5pPr>
      <a:lvl6pPr marL="1097966" algn="l" defTabSz="439186" rtl="0" eaLnBrk="1" latinLnBrk="0" hangingPunct="1">
        <a:defRPr sz="865" kern="1200">
          <a:solidFill>
            <a:schemeClr val="tx1"/>
          </a:solidFill>
          <a:latin typeface="+mn-lt"/>
          <a:ea typeface="+mn-ea"/>
          <a:cs typeface="+mn-cs"/>
        </a:defRPr>
      </a:lvl6pPr>
      <a:lvl7pPr marL="1317559" algn="l" defTabSz="439186" rtl="0" eaLnBrk="1" latinLnBrk="0" hangingPunct="1">
        <a:defRPr sz="865" kern="1200">
          <a:solidFill>
            <a:schemeClr val="tx1"/>
          </a:solidFill>
          <a:latin typeface="+mn-lt"/>
          <a:ea typeface="+mn-ea"/>
          <a:cs typeface="+mn-cs"/>
        </a:defRPr>
      </a:lvl7pPr>
      <a:lvl8pPr marL="1537152" algn="l" defTabSz="439186" rtl="0" eaLnBrk="1" latinLnBrk="0" hangingPunct="1">
        <a:defRPr sz="865" kern="1200">
          <a:solidFill>
            <a:schemeClr val="tx1"/>
          </a:solidFill>
          <a:latin typeface="+mn-lt"/>
          <a:ea typeface="+mn-ea"/>
          <a:cs typeface="+mn-cs"/>
        </a:defRPr>
      </a:lvl8pPr>
      <a:lvl9pPr marL="1756745" algn="l" defTabSz="439186" rtl="0" eaLnBrk="1" latinLnBrk="0" hangingPunct="1">
        <a:defRPr sz="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7943" y="0"/>
            <a:ext cx="1037335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US" sz="1600" noProof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semwc</a:t>
            </a:r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noProof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&lt;http://cs.hs-rm.de/~mdudd001/semanticwc/&gt; </a:t>
            </a:r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noProof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US" sz="1600" noProof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bbcsport</a:t>
            </a:r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noProof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&lt;http://www.bbc.co.uk/ontologies/sport/&gt; </a:t>
            </a:r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noProof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US" sz="1600" noProof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dbpedia</a:t>
            </a:r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noProof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&lt;http://dbpedia.org/resource/&gt; </a:t>
            </a:r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en-US" sz="1600" noProof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US" sz="1600" noProof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soccervoc</a:t>
            </a:r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noProof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&lt;http://purl.org/hpi/soccer-voc/&gt; </a:t>
            </a:r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noProof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@prefix</a:t>
            </a:r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</a:t>
            </a:r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noProof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&lt;http://xmlns.com/foaf/0.1/&gt; </a:t>
            </a:r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16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noProof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semwc:GER_POR   a   bbcsport:Match.</a:t>
            </a:r>
          </a:p>
          <a:p>
            <a:endParaRPr lang="en-US" sz="1600" noProof="1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noProof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semwc:GER_POR   bbcsport:homeCompetitor   </a:t>
            </a:r>
            <a:r>
              <a:rPr lang="en-US" sz="1600" noProof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dbpedia:Germany_national_football_team .</a:t>
            </a:r>
          </a:p>
          <a:p>
            <a:endParaRPr lang="en-US" sz="1600" noProof="1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noProof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semwc:Kramer    a   </a:t>
            </a:r>
            <a:r>
              <a:rPr lang="en-US" sz="1600" noProof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soccervoc:SoccerPlayer;</a:t>
            </a:r>
          </a:p>
          <a:p>
            <a:r>
              <a:rPr lang="en-US" sz="1600" noProof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soccervoc:playsFor   dbpedia:Germany_national_football_team</a:t>
            </a:r>
            <a:r>
              <a:rPr lang="en-US" sz="1600" noProof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noProof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foaf:name   </a:t>
            </a:r>
            <a:r>
              <a:rPr lang="en-US" sz="1600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"Kramer" </a:t>
            </a:r>
            <a:r>
              <a:rPr lang="en-US" sz="1600" noProof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474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Brylka</dc:creator>
  <cp:lastModifiedBy>Robert Brylka</cp:lastModifiedBy>
  <cp:revision>4</cp:revision>
  <dcterms:created xsi:type="dcterms:W3CDTF">2014-08-06T20:07:33Z</dcterms:created>
  <dcterms:modified xsi:type="dcterms:W3CDTF">2014-08-06T20:29:12Z</dcterms:modified>
</cp:coreProperties>
</file>