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59" r:id="rId4"/>
    <p:sldId id="265" r:id="rId5"/>
    <p:sldId id="266" r:id="rId6"/>
    <p:sldId id="260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Pandas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/>
            <a:t>Numpy</a:t>
          </a:r>
          <a:endParaRPr lang="es-ES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/>
            <a:t>SciPy</a:t>
          </a:r>
          <a:endParaRPr lang="es-ES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Pandas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 err="1"/>
            <a:t>Numpy</a:t>
          </a:r>
          <a:endParaRPr lang="es-ES" sz="35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 err="1"/>
            <a:t>SciPy</a:t>
          </a:r>
          <a:endParaRPr lang="es-ES" sz="35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95261"/>
            <a:ext cx="10993549" cy="895244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s-ES" sz="7200" dirty="0">
                <a:solidFill>
                  <a:schemeClr val="bg1"/>
                </a:solidFill>
              </a:rPr>
              <a:t>Librería </a:t>
            </a:r>
            <a:r>
              <a:rPr lang="es-ES" sz="7200" dirty="0" err="1">
                <a:solidFill>
                  <a:schemeClr val="bg1"/>
                </a:solidFill>
              </a:rPr>
              <a:t>pingouin</a:t>
            </a:r>
            <a:endParaRPr lang="es-ES" sz="72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66333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>
                <a:solidFill>
                  <a:srgbClr val="7CEBFF"/>
                </a:solidFill>
              </a:rPr>
              <a:t>Manuel rueda 20232020052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BB542-8AD6-9755-75F4-67E8D5C1E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s-MX" sz="7200" dirty="0"/>
              <a:t>¿QUÉ ES?</a:t>
            </a:r>
            <a:endParaRPr lang="es-CO" sz="7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02B993D-7CA9-432E-7DBB-534462FF29FB}"/>
              </a:ext>
            </a:extLst>
          </p:cNvPr>
          <p:cNvSpPr txBox="1"/>
          <p:nvPr/>
        </p:nvSpPr>
        <p:spPr>
          <a:xfrm>
            <a:off x="987552" y="3657600"/>
            <a:ext cx="1003096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4800" dirty="0" err="1">
                <a:solidFill>
                  <a:schemeClr val="bg1"/>
                </a:solidFill>
              </a:rPr>
              <a:t>Pingouin</a:t>
            </a:r>
            <a:r>
              <a:rPr lang="es-MX" sz="4800" dirty="0">
                <a:solidFill>
                  <a:schemeClr val="bg1"/>
                </a:solidFill>
              </a:rPr>
              <a:t> es una librería de estadística para Python creada en 2018 por Raphael </a:t>
            </a:r>
            <a:r>
              <a:rPr lang="es-MX" sz="4800" dirty="0" err="1">
                <a:solidFill>
                  <a:schemeClr val="bg1"/>
                </a:solidFill>
              </a:rPr>
              <a:t>Vallat</a:t>
            </a:r>
            <a:r>
              <a:rPr lang="es-MX" sz="4800" dirty="0">
                <a:solidFill>
                  <a:schemeClr val="bg1"/>
                </a:solidFill>
              </a:rPr>
              <a:t>.</a:t>
            </a:r>
            <a:endParaRPr lang="es-CO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8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sz="4400" dirty="0"/>
              <a:t>Bibliotecas compatibles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08637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CBEE2-15B0-8D20-432A-E2F25E2A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s-MX" sz="7200" dirty="0"/>
              <a:t>USOS</a:t>
            </a:r>
            <a:endParaRPr lang="es-CO" sz="7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641F09-3288-BE99-7597-E4F828425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 anchor="ctr"/>
          <a:lstStyle/>
          <a:p>
            <a:pPr algn="ctr"/>
            <a:r>
              <a:rPr lang="es-CO" sz="2800" dirty="0"/>
              <a:t>¿Para qué sirve?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119334-21F1-A85D-9D7D-882E1F9B75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sz="2000" dirty="0"/>
              <a:t>Estadística descriptiva</a:t>
            </a:r>
          </a:p>
          <a:p>
            <a:r>
              <a:rPr lang="es-MX" sz="2000" dirty="0"/>
              <a:t>Estadística inferencial</a:t>
            </a:r>
          </a:p>
          <a:p>
            <a:r>
              <a:rPr lang="es-MX" sz="2000" dirty="0"/>
              <a:t>Medidas de efecto y poder estadístico</a:t>
            </a:r>
          </a:p>
          <a:p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0DC7C2-0616-ACD1-F14E-D174C96D0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 anchor="ctr"/>
          <a:lstStyle/>
          <a:p>
            <a:pPr algn="ctr"/>
            <a:r>
              <a:rPr lang="es-CO" sz="2800" dirty="0"/>
              <a:t>Principales funciones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9A032F-BF3C-9209-4AA7-39950BD386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CO" sz="2000" dirty="0" err="1"/>
              <a:t>pg.normality</a:t>
            </a:r>
            <a:r>
              <a:rPr lang="es-CO" sz="2000" dirty="0"/>
              <a:t>()</a:t>
            </a:r>
          </a:p>
          <a:p>
            <a:r>
              <a:rPr lang="es-CO" sz="2000" dirty="0" err="1"/>
              <a:t>pg.homoscedasticity</a:t>
            </a:r>
            <a:r>
              <a:rPr lang="es-CO" sz="2000" dirty="0"/>
              <a:t>()</a:t>
            </a:r>
          </a:p>
          <a:p>
            <a:r>
              <a:rPr lang="es-CO" sz="2000" dirty="0" err="1"/>
              <a:t>pg.ttest</a:t>
            </a:r>
            <a:r>
              <a:rPr lang="es-CO" sz="2000" dirty="0"/>
              <a:t>()</a:t>
            </a:r>
          </a:p>
          <a:p>
            <a:r>
              <a:rPr lang="es-CO" sz="2000" dirty="0" err="1"/>
              <a:t>pg.compute_effsize</a:t>
            </a:r>
            <a:r>
              <a:rPr lang="es-CO" sz="2000" dirty="0"/>
              <a:t>()</a:t>
            </a:r>
          </a:p>
          <a:p>
            <a:r>
              <a:rPr lang="es-CO" sz="2000" dirty="0" err="1"/>
              <a:t>pg.anova</a:t>
            </a:r>
            <a:r>
              <a:rPr lang="es-CO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985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71E2E-88D7-D4BA-BA2A-F2ACAD37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11049976" cy="994504"/>
          </a:xfrm>
        </p:spPr>
        <p:txBody>
          <a:bodyPr>
            <a:noAutofit/>
          </a:bodyPr>
          <a:lstStyle/>
          <a:p>
            <a:pPr algn="ctr"/>
            <a:r>
              <a:rPr lang="es-MX" sz="7200" dirty="0">
                <a:solidFill>
                  <a:schemeClr val="bg1"/>
                </a:solidFill>
              </a:rPr>
              <a:t>ejercicio</a:t>
            </a:r>
            <a:endParaRPr lang="es-CO" sz="72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2DFB1-F86F-C2D5-FFA2-D26C147C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MX" dirty="0"/>
              <a:t>Se dispone de las calificaciones finales de dos grupos de estudiantes que usaron dos métodos de estudio distintos:</a:t>
            </a:r>
          </a:p>
          <a:p>
            <a:pPr marL="0" indent="0">
              <a:buNone/>
            </a:pPr>
            <a:r>
              <a:rPr lang="es-MX" dirty="0"/>
              <a:t>Grupo A: 12 estudiantes que usaron el </a:t>
            </a:r>
            <a:r>
              <a:rPr lang="es-MX" i="1" dirty="0"/>
              <a:t>método nuevo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Grupo B: 12 estudiantes que usaron el </a:t>
            </a:r>
            <a:r>
              <a:rPr lang="es-MX" i="1" dirty="0"/>
              <a:t>método tradicional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Escribe un programa en Python que realice el análisis estadístico completo para responder si las calificaciones promedio del Grupo A difieren significativamente de las del Grupo B.</a:t>
            </a:r>
          </a:p>
        </p:txBody>
      </p:sp>
    </p:spTree>
    <p:extLst>
      <p:ext uri="{BB962C8B-B14F-4D97-AF65-F5344CB8AC3E}">
        <p14:creationId xmlns:p14="http://schemas.microsoft.com/office/powerpoint/2010/main" val="45108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883446"/>
            <a:ext cx="3703320" cy="880593"/>
          </a:xfrm>
        </p:spPr>
        <p:txBody>
          <a:bodyPr rtlCol="0">
            <a:noAutofit/>
          </a:bodyPr>
          <a:lstStyle/>
          <a:p>
            <a:pPr algn="ctr" rtl="0"/>
            <a:r>
              <a:rPr lang="es-ES" sz="5400" dirty="0">
                <a:solidFill>
                  <a:srgbClr val="FFFFFF"/>
                </a:solidFill>
              </a:rPr>
              <a:t>Gracias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CB5807DE-B281-3F9C-1C92-61D68A3B3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146" y="2495445"/>
            <a:ext cx="3703320" cy="590321"/>
          </a:xfrm>
        </p:spPr>
        <p:txBody>
          <a:bodyPr/>
          <a:lstStyle/>
          <a:p>
            <a:endParaRPr lang="es-MX" dirty="0"/>
          </a:p>
          <a:p>
            <a:endParaRPr lang="es-CO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D053339-8C02-D137-2139-47A56078B4AD}"/>
              </a:ext>
            </a:extLst>
          </p:cNvPr>
          <p:cNvSpPr txBox="1">
            <a:spLocks/>
          </p:cNvSpPr>
          <p:nvPr/>
        </p:nvSpPr>
        <p:spPr>
          <a:xfrm>
            <a:off x="8042146" y="4091290"/>
            <a:ext cx="3703320" cy="88059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1400" dirty="0">
                <a:solidFill>
                  <a:srgbClr val="FFFFFF"/>
                </a:solidFill>
              </a:rPr>
              <a:t>Link del Repositorio</a:t>
            </a:r>
          </a:p>
          <a:p>
            <a:pPr algn="ctr"/>
            <a:endParaRPr lang="es-ES" sz="1400" dirty="0">
              <a:solidFill>
                <a:srgbClr val="FFFFFF"/>
              </a:solidFill>
            </a:endParaRPr>
          </a:p>
          <a:p>
            <a:pPr algn="ctr"/>
            <a:r>
              <a:rPr lang="es-ES" sz="1400" dirty="0">
                <a:solidFill>
                  <a:srgbClr val="FFFFFF"/>
                </a:solidFill>
              </a:rPr>
              <a:t>https://github.com/manuel8767/Pingouin.git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44</TotalTime>
  <Words>157</Words>
  <Application>Microsoft Office PowerPoint</Application>
  <PresentationFormat>Panorámica</PresentationFormat>
  <Paragraphs>31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Personalizado</vt:lpstr>
      <vt:lpstr>Librería pingouin</vt:lpstr>
      <vt:lpstr>¿QUÉ ES?</vt:lpstr>
      <vt:lpstr>Bibliotecas compatibles</vt:lpstr>
      <vt:lpstr>USOS</vt:lpstr>
      <vt:lpstr>ejercicio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manuelrueda3@outlook.com</dc:creator>
  <cp:lastModifiedBy>manuelrueda3@outlook.com</cp:lastModifiedBy>
  <cp:revision>7</cp:revision>
  <dcterms:created xsi:type="dcterms:W3CDTF">2025-09-16T18:22:53Z</dcterms:created>
  <dcterms:modified xsi:type="dcterms:W3CDTF">2025-09-18T19:05:46Z</dcterms:modified>
</cp:coreProperties>
</file>