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DEE-D397-472A-A20C-7F02F2E59EC9}" type="datetimeFigureOut">
              <a:rPr lang="de-AT" smtClean="0"/>
              <a:t>06.06.2011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364B8-20F4-4E98-88EC-FD08B6D370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3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695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87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24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027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9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0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46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11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604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1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92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5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EasyDiet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Team C</a:t>
            </a:r>
          </a:p>
          <a:p>
            <a:r>
              <a:rPr lang="de-AT" dirty="0" smtClean="0"/>
              <a:t>10.06.2011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43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 Modell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4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 </a:t>
            </a:r>
            <a:r>
              <a:rPr lang="de-AT" dirty="0" err="1" smtClean="0"/>
              <a:t>Timebox</a:t>
            </a:r>
            <a:r>
              <a:rPr lang="de-AT" dirty="0" smtClean="0"/>
              <a:t> 2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1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Bibliotheken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7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Allgemeine Designentscheidungen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7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Das Team</a:t>
            </a:r>
          </a:p>
          <a:p>
            <a:r>
              <a:rPr lang="de-AT" dirty="0" smtClean="0"/>
              <a:t>Projektdetails</a:t>
            </a:r>
          </a:p>
          <a:p>
            <a:r>
              <a:rPr lang="de-AT" dirty="0" smtClean="0"/>
              <a:t>Systemvoraussetzungen</a:t>
            </a:r>
          </a:p>
          <a:p>
            <a:r>
              <a:rPr lang="de-AT" dirty="0" smtClean="0"/>
              <a:t>Funktionsüberblick</a:t>
            </a:r>
          </a:p>
          <a:p>
            <a:r>
              <a:rPr lang="de-AT" dirty="0" smtClean="0"/>
              <a:t>Vorführung </a:t>
            </a:r>
            <a:r>
              <a:rPr lang="de-AT" dirty="0" err="1" smtClean="0"/>
              <a:t>EasyDiet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23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Showcase - Szenario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9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Team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Manuel Tscholl (Projektleiter)</a:t>
            </a:r>
          </a:p>
          <a:p>
            <a:r>
              <a:rPr lang="de-AT" dirty="0" smtClean="0"/>
              <a:t>Fritz Bösch</a:t>
            </a:r>
          </a:p>
          <a:p>
            <a:r>
              <a:rPr lang="de-AT" dirty="0" smtClean="0"/>
              <a:t>Stephan Svoboda</a:t>
            </a:r>
          </a:p>
          <a:p>
            <a:r>
              <a:rPr lang="de-AT" dirty="0" smtClean="0"/>
              <a:t>Ali Gümüs</a:t>
            </a:r>
          </a:p>
          <a:p>
            <a:r>
              <a:rPr lang="de-AT" dirty="0" smtClean="0"/>
              <a:t>Michael Sieber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9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Projektdetails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99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Systemvoraussetzungen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5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Funktionsüberblick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2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EasyDiet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Technische Dokumentation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Team C</a:t>
            </a:r>
          </a:p>
          <a:p>
            <a:r>
              <a:rPr lang="de-AT" dirty="0" smtClean="0"/>
              <a:t>10.06.2011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9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DB Modell</a:t>
            </a:r>
          </a:p>
          <a:p>
            <a:r>
              <a:rPr lang="de-AT" dirty="0" smtClean="0"/>
              <a:t>Schichtenarchitektur</a:t>
            </a:r>
          </a:p>
          <a:p>
            <a:r>
              <a:rPr lang="de-AT" dirty="0" smtClean="0"/>
              <a:t>Integration </a:t>
            </a:r>
            <a:r>
              <a:rPr lang="de-AT" dirty="0" err="1" smtClean="0"/>
              <a:t>Timebox</a:t>
            </a:r>
            <a:r>
              <a:rPr lang="de-AT" dirty="0" smtClean="0"/>
              <a:t> 2</a:t>
            </a:r>
          </a:p>
          <a:p>
            <a:r>
              <a:rPr lang="de-AT" dirty="0" smtClean="0"/>
              <a:t>Verwendete Bibliotheken</a:t>
            </a:r>
          </a:p>
          <a:p>
            <a:r>
              <a:rPr lang="de-AT" dirty="0" smtClean="0"/>
              <a:t>Webarchitektur</a:t>
            </a:r>
          </a:p>
          <a:p>
            <a:r>
              <a:rPr lang="de-AT" dirty="0" smtClean="0"/>
              <a:t>Allgemeine Designentscheidungen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21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Bildschirmpräsentation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EasyDiet</vt:lpstr>
      <vt:lpstr>Agenda</vt:lpstr>
      <vt:lpstr>Showcase - Szenario</vt:lpstr>
      <vt:lpstr>Das Team</vt:lpstr>
      <vt:lpstr>Projektdetails</vt:lpstr>
      <vt:lpstr>Systemvoraussetzungen</vt:lpstr>
      <vt:lpstr>Funktionsüberblick</vt:lpstr>
      <vt:lpstr>EasyDiet Technische Dokumentation</vt:lpstr>
      <vt:lpstr>Agenda</vt:lpstr>
      <vt:lpstr>DB Modell</vt:lpstr>
      <vt:lpstr>Schichtenarchitektur</vt:lpstr>
      <vt:lpstr>Integration Timebox 2</vt:lpstr>
      <vt:lpstr>Verwendete Bibliotheken</vt:lpstr>
      <vt:lpstr>Webarchitektur</vt:lpstr>
      <vt:lpstr>Allgemeine Designentscheidungen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EasyDiet</dc:title>
  <dc:creator>Michael</dc:creator>
  <cp:lastModifiedBy>Michael</cp:lastModifiedBy>
  <cp:revision>4</cp:revision>
  <dcterms:created xsi:type="dcterms:W3CDTF">2011-06-06T11:44:08Z</dcterms:created>
  <dcterms:modified xsi:type="dcterms:W3CDTF">2011-06-06T11:56:08Z</dcterms:modified>
</cp:coreProperties>
</file>