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78" r:id="rId7"/>
    <p:sldId id="261" r:id="rId8"/>
    <p:sldId id="277" r:id="rId9"/>
    <p:sldId id="262" r:id="rId10"/>
    <p:sldId id="273" r:id="rId11"/>
    <p:sldId id="274" r:id="rId12"/>
    <p:sldId id="264" r:id="rId13"/>
    <p:sldId id="271" r:id="rId14"/>
    <p:sldId id="265" r:id="rId15"/>
    <p:sldId id="270" r:id="rId16"/>
    <p:sldId id="282" r:id="rId17"/>
    <p:sldId id="266" r:id="rId18"/>
    <p:sldId id="280" r:id="rId19"/>
    <p:sldId id="267" r:id="rId20"/>
    <p:sldId id="279" r:id="rId21"/>
    <p:sldId id="269" r:id="rId22"/>
    <p:sldId id="283" r:id="rId23"/>
    <p:sldId id="275" r:id="rId24"/>
    <p:sldId id="276" r:id="rId25"/>
    <p:sldId id="268" r:id="rId26"/>
    <p:sldId id="281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2DEE-D397-472A-A20C-7F02F2E59EC9}" type="datetimeFigureOut">
              <a:rPr lang="de-AT" smtClean="0"/>
              <a:t>08.06.2011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364B8-20F4-4E98-88EC-FD08B6D370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030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6951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787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324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0275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94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606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461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411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604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17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920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659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ichael\Documents\Eclipse\EasyDiet\doc\Abschluss\DatabaseModel.p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EasyDiet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Team C</a:t>
            </a:r>
          </a:p>
          <a:p>
            <a:r>
              <a:rPr lang="de-AT" dirty="0" smtClean="0"/>
              <a:t>10.06.2011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435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Showcase - Szenario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Die Diätassistentin öffnet den neu angelegten Patienten und erstellt einen neuen Diätplan für </a:t>
            </a:r>
            <a:r>
              <a:rPr lang="de-AT" dirty="0" smtClean="0"/>
              <a:t>ihn mit dem zuvor angelegten Rezept.</a:t>
            </a:r>
          </a:p>
          <a:p>
            <a:endParaRPr lang="de-AT" dirty="0"/>
          </a:p>
          <a:p>
            <a:r>
              <a:rPr lang="de-AT" dirty="0" smtClean="0"/>
              <a:t>Der Patient geht nach Hause und trägt sein Ernährungsprotokoll ein</a:t>
            </a:r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53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Showcase - Szenario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Der Patient kommt wieder zur Diätassistentin.</a:t>
            </a:r>
          </a:p>
          <a:p>
            <a:r>
              <a:rPr lang="de-AT" dirty="0" smtClean="0"/>
              <a:t>Die Diätassistentin legt einen neuen Patientenstatus an.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10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EasyDiet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Technische Dokumentation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Team C</a:t>
            </a:r>
          </a:p>
          <a:p>
            <a:r>
              <a:rPr lang="de-AT" dirty="0" smtClean="0"/>
              <a:t>10.06.2011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99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DB Modell</a:t>
            </a:r>
          </a:p>
          <a:p>
            <a:r>
              <a:rPr lang="de-AT" dirty="0"/>
              <a:t>Allgemeine </a:t>
            </a:r>
            <a:r>
              <a:rPr lang="de-AT" dirty="0" smtClean="0"/>
              <a:t>Designentscheidungen</a:t>
            </a:r>
          </a:p>
          <a:p>
            <a:r>
              <a:rPr lang="de-AT" dirty="0" smtClean="0"/>
              <a:t>Schichtenarchitektur</a:t>
            </a:r>
          </a:p>
          <a:p>
            <a:r>
              <a:rPr lang="de-AT" dirty="0" smtClean="0"/>
              <a:t>Integration </a:t>
            </a:r>
            <a:r>
              <a:rPr lang="de-AT" dirty="0" err="1" smtClean="0"/>
              <a:t>Timebox</a:t>
            </a:r>
            <a:r>
              <a:rPr lang="de-AT" dirty="0" smtClean="0"/>
              <a:t> 2</a:t>
            </a:r>
          </a:p>
          <a:p>
            <a:r>
              <a:rPr lang="de-AT" dirty="0" smtClean="0"/>
              <a:t>Webarchitektur</a:t>
            </a:r>
          </a:p>
          <a:p>
            <a:r>
              <a:rPr lang="de-AT" dirty="0" smtClean="0"/>
              <a:t>Verwendete Bibliotheken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21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DB Modell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14</a:t>
            </a:fld>
            <a:endParaRPr lang="de-AT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4" cy="4857403"/>
          </a:xfrm>
        </p:spPr>
        <p:txBody>
          <a:bodyPr/>
          <a:lstStyle/>
          <a:p>
            <a:pPr marL="0" indent="0" algn="ctr">
              <a:buNone/>
            </a:pPr>
            <a:endParaRPr lang="de-AT" dirty="0"/>
          </a:p>
          <a:p>
            <a:pPr marL="0" indent="0" algn="ctr">
              <a:buNone/>
            </a:pPr>
            <a:endParaRPr lang="de-AT" dirty="0" smtClean="0"/>
          </a:p>
          <a:p>
            <a:pPr marL="0" indent="0" algn="ctr">
              <a:buNone/>
            </a:pPr>
            <a:r>
              <a:rPr lang="de-AT" dirty="0" smtClean="0">
                <a:hlinkClick r:id="rId2" action="ppaction://hlinkfile"/>
              </a:rPr>
              <a:t>öffnen</a:t>
            </a:r>
            <a:endParaRPr lang="de-AT" dirty="0"/>
          </a:p>
          <a:p>
            <a:pPr marL="0" indent="0" algn="ctr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748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Allgemeine Designentscheidungen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BusinessLogicDelegationController</a:t>
            </a:r>
            <a:endParaRPr lang="de-AT" dirty="0" smtClean="0"/>
          </a:p>
          <a:p>
            <a:pPr lvl="1"/>
            <a:r>
              <a:rPr lang="de-AT" dirty="0" smtClean="0"/>
              <a:t>Als „Zwischencontroller“ um asynchrone zu realisieren</a:t>
            </a:r>
          </a:p>
          <a:p>
            <a:pPr lvl="1"/>
            <a:r>
              <a:rPr lang="de-AT" dirty="0" smtClean="0"/>
              <a:t>Umwandeln der Domain Objects zu GUI Objects</a:t>
            </a:r>
          </a:p>
          <a:p>
            <a:r>
              <a:rPr lang="de-AT" dirty="0" smtClean="0"/>
              <a:t>Konvertieren von Java </a:t>
            </a:r>
            <a:r>
              <a:rPr lang="de-AT" dirty="0" err="1" smtClean="0"/>
              <a:t>lists</a:t>
            </a:r>
            <a:r>
              <a:rPr lang="de-AT" dirty="0" smtClean="0"/>
              <a:t> zu Pivot </a:t>
            </a:r>
            <a:r>
              <a:rPr lang="de-AT" dirty="0" err="1" smtClean="0"/>
              <a:t>lists</a:t>
            </a:r>
            <a:endParaRPr lang="de-AT" dirty="0" smtClean="0"/>
          </a:p>
          <a:p>
            <a:pPr lvl="1"/>
            <a:r>
              <a:rPr lang="de-AT" dirty="0" smtClean="0"/>
              <a:t>Wegen </a:t>
            </a:r>
            <a:r>
              <a:rPr lang="de-AT" dirty="0" err="1" smtClean="0"/>
              <a:t>Databinding</a:t>
            </a:r>
            <a:endParaRPr lang="de-AT" dirty="0" smtClean="0"/>
          </a:p>
          <a:p>
            <a:pPr lvl="1"/>
            <a:r>
              <a:rPr lang="de-AT" dirty="0" smtClean="0"/>
              <a:t>Pivot </a:t>
            </a:r>
            <a:r>
              <a:rPr lang="de-AT" dirty="0" err="1" smtClean="0"/>
              <a:t>lists</a:t>
            </a:r>
            <a:r>
              <a:rPr lang="de-AT" dirty="0" smtClean="0"/>
              <a:t> informieren Observer über Änderungen -&gt; Pivot Komponente wird neue gerendert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76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 Designentscheidungen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Einführen von </a:t>
            </a:r>
            <a:r>
              <a:rPr lang="de-AT" dirty="0" err="1" smtClean="0"/>
              <a:t>BusinessObjects</a:t>
            </a:r>
            <a:endParaRPr lang="de-AT" dirty="0" smtClean="0"/>
          </a:p>
          <a:p>
            <a:pPr lvl="1"/>
            <a:r>
              <a:rPr lang="de-AT" dirty="0" smtClean="0"/>
              <a:t>Kapselung der POJOs der Datenbank</a:t>
            </a:r>
          </a:p>
          <a:p>
            <a:pPr lvl="1"/>
            <a:r>
              <a:rPr lang="de-AT" dirty="0" smtClean="0"/>
              <a:t>Können Businesslogik enthalten</a:t>
            </a:r>
          </a:p>
          <a:p>
            <a:r>
              <a:rPr lang="de-AT" dirty="0" smtClean="0"/>
              <a:t>GUI erhält nur Data Interfaces</a:t>
            </a:r>
          </a:p>
          <a:p>
            <a:pPr lvl="1"/>
            <a:r>
              <a:rPr lang="de-AT" dirty="0" smtClean="0"/>
              <a:t>Nur </a:t>
            </a:r>
            <a:r>
              <a:rPr lang="de-AT" dirty="0" err="1" smtClean="0"/>
              <a:t>getter</a:t>
            </a:r>
            <a:endParaRPr lang="de-AT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52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-18256"/>
            <a:ext cx="8229600" cy="782960"/>
          </a:xfrm>
        </p:spPr>
        <p:txBody>
          <a:bodyPr/>
          <a:lstStyle/>
          <a:p>
            <a:r>
              <a:rPr lang="de-AT" dirty="0" smtClean="0"/>
              <a:t>Schichtenarchitektur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17</a:t>
            </a:fld>
            <a:endParaRPr lang="de-AT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" t="3675" r="17562" b="3486"/>
          <a:stretch/>
        </p:blipFill>
        <p:spPr>
          <a:xfrm>
            <a:off x="6974006" y="859809"/>
            <a:ext cx="1433015" cy="2402006"/>
          </a:xfrm>
        </p:spPr>
      </p:pic>
      <p:pic>
        <p:nvPicPr>
          <p:cNvPr id="10" name="Inhaltsplatzhalter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7" t="3965" r="18027" b="42691"/>
          <a:stretch/>
        </p:blipFill>
        <p:spPr>
          <a:xfrm>
            <a:off x="179512" y="575852"/>
            <a:ext cx="6048672" cy="5877484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7020272" y="836712"/>
            <a:ext cx="1368152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42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Schichtenarchitektur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18</a:t>
            </a:fld>
            <a:endParaRPr lang="de-AT"/>
          </a:p>
        </p:txBody>
      </p:sp>
      <p:pic>
        <p:nvPicPr>
          <p:cNvPr id="7" name="Inhaltsplatzhalter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57050" r="18027" b="3589"/>
          <a:stretch/>
        </p:blipFill>
        <p:spPr>
          <a:xfrm>
            <a:off x="539552" y="1217974"/>
            <a:ext cx="5969082" cy="4320480"/>
          </a:xfrm>
          <a:prstGeom prst="rect">
            <a:avLst/>
          </a:prstGeom>
        </p:spPr>
      </p:pic>
      <p:pic>
        <p:nvPicPr>
          <p:cNvPr id="8" name="Inhaltsplatzhalter 8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" t="3675" r="17562" b="3486"/>
          <a:stretch/>
        </p:blipFill>
        <p:spPr>
          <a:xfrm>
            <a:off x="7236296" y="1196751"/>
            <a:ext cx="1433015" cy="2402006"/>
          </a:xfrm>
        </p:spPr>
      </p:pic>
      <p:sp>
        <p:nvSpPr>
          <p:cNvPr id="9" name="Rechteck 8"/>
          <p:cNvSpPr/>
          <p:nvPr/>
        </p:nvSpPr>
        <p:spPr>
          <a:xfrm>
            <a:off x="7282562" y="2558776"/>
            <a:ext cx="1368152" cy="1014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497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Integration </a:t>
            </a:r>
            <a:r>
              <a:rPr lang="de-AT" dirty="0" err="1" smtClean="0"/>
              <a:t>Timebox</a:t>
            </a:r>
            <a:r>
              <a:rPr lang="de-AT" dirty="0" smtClean="0"/>
              <a:t> 2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Integration der </a:t>
            </a:r>
            <a:r>
              <a:rPr lang="de-AT" dirty="0" err="1" smtClean="0"/>
              <a:t>UseCases</a:t>
            </a:r>
            <a:r>
              <a:rPr lang="de-AT" dirty="0" smtClean="0"/>
              <a:t> von </a:t>
            </a:r>
            <a:r>
              <a:rPr lang="de-AT" dirty="0" err="1" smtClean="0"/>
              <a:t>TeamB</a:t>
            </a:r>
            <a:r>
              <a:rPr lang="de-AT" dirty="0" smtClean="0"/>
              <a:t>:</a:t>
            </a:r>
          </a:p>
          <a:p>
            <a:endParaRPr lang="de-AT" dirty="0" smtClean="0"/>
          </a:p>
          <a:p>
            <a:pPr lvl="1"/>
            <a:r>
              <a:rPr lang="de-AT" dirty="0" smtClean="0"/>
              <a:t>Neuen Patient anlegen</a:t>
            </a:r>
          </a:p>
          <a:p>
            <a:pPr lvl="1"/>
            <a:r>
              <a:rPr lang="de-AT" dirty="0" smtClean="0"/>
              <a:t>Patientenstatus anlegen</a:t>
            </a:r>
          </a:p>
          <a:p>
            <a:pPr lvl="1"/>
            <a:r>
              <a:rPr lang="de-AT" dirty="0" smtClean="0"/>
              <a:t>Laborparameter hinzufügen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61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Das Team</a:t>
            </a:r>
          </a:p>
          <a:p>
            <a:r>
              <a:rPr lang="de-AT" dirty="0" smtClean="0"/>
              <a:t>Projektdetails</a:t>
            </a:r>
          </a:p>
          <a:p>
            <a:r>
              <a:rPr lang="de-AT" dirty="0" smtClean="0"/>
              <a:t>Systemvoraussetzungen</a:t>
            </a:r>
          </a:p>
          <a:p>
            <a:r>
              <a:rPr lang="de-AT" dirty="0" smtClean="0"/>
              <a:t>Funktionsüberblick</a:t>
            </a:r>
          </a:p>
          <a:p>
            <a:r>
              <a:rPr lang="de-AT" dirty="0" smtClean="0"/>
              <a:t>Showcase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23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</a:t>
            </a:r>
            <a:r>
              <a:rPr lang="de-AT" dirty="0" err="1"/>
              <a:t>Timebox</a:t>
            </a:r>
            <a:r>
              <a:rPr lang="de-AT" dirty="0"/>
              <a:t>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GUI XML in unsere GUI integriert</a:t>
            </a:r>
          </a:p>
          <a:p>
            <a:r>
              <a:rPr lang="de-AT" dirty="0" smtClean="0"/>
              <a:t>Systemuser und der aktive Patient über Adapter übergeben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20</a:t>
            </a:fld>
            <a:endParaRPr lang="de-AT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84984"/>
            <a:ext cx="5256584" cy="305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3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Webarchitektur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6223" y="1700808"/>
            <a:ext cx="8219256" cy="532656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Verteilte Präsentation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21</a:t>
            </a:fld>
            <a:endParaRPr lang="de-AT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80"/>
          <a:stretch/>
        </p:blipFill>
        <p:spPr bwMode="auto">
          <a:xfrm>
            <a:off x="686723" y="2924944"/>
            <a:ext cx="7440551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5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Webarchitektur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Realisiert mit JSF</a:t>
            </a:r>
          </a:p>
          <a:p>
            <a:r>
              <a:rPr lang="de-AT" dirty="0" smtClean="0"/>
              <a:t>Webcontroller als </a:t>
            </a:r>
            <a:r>
              <a:rPr lang="de-AT" dirty="0" err="1" smtClean="0"/>
              <a:t>ManagedBean</a:t>
            </a:r>
            <a:endParaRPr lang="de-AT" dirty="0" smtClean="0"/>
          </a:p>
          <a:p>
            <a:r>
              <a:rPr lang="de-AT" dirty="0" smtClean="0"/>
              <a:t>Vorhanden Architektur bleibt unberührt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015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Webarchitektur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Umsetzung mit JSF (</a:t>
            </a:r>
            <a:r>
              <a:rPr lang="de-AT" dirty="0" err="1" smtClean="0"/>
              <a:t>Primefaces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23</a:t>
            </a:fld>
            <a:endParaRPr lang="de-AT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564904"/>
            <a:ext cx="673066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5292080" y="3576256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i="1" dirty="0" smtClean="0">
                <a:latin typeface="Comic Sans MS" pitchFamily="66" charset="0"/>
              </a:rPr>
              <a:t>Webcontroller</a:t>
            </a:r>
            <a:endParaRPr lang="de-AT" sz="2000" b="1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Webarchitektur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0" r="6937" b="11481"/>
          <a:stretch/>
        </p:blipFill>
        <p:spPr>
          <a:xfrm>
            <a:off x="683568" y="1124744"/>
            <a:ext cx="7920880" cy="526399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32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Verwendete Bibliotheken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Apache Pivot (Desktop GUI)</a:t>
            </a:r>
          </a:p>
          <a:p>
            <a:pPr lvl="1"/>
            <a:r>
              <a:rPr lang="de-AT" dirty="0" smtClean="0"/>
              <a:t>Einfache GUI Erstellung über XML Files,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/>
              <a:t>P</a:t>
            </a:r>
            <a:r>
              <a:rPr lang="de-AT" dirty="0" err="1" smtClean="0"/>
              <a:t>lugin</a:t>
            </a:r>
            <a:r>
              <a:rPr lang="de-AT" dirty="0" smtClean="0"/>
              <a:t>, viele vorgefertigte Komponenten</a:t>
            </a:r>
          </a:p>
          <a:p>
            <a:r>
              <a:rPr lang="de-AT" dirty="0" err="1" smtClean="0"/>
              <a:t>Primefaces</a:t>
            </a:r>
            <a:r>
              <a:rPr lang="de-AT" dirty="0" smtClean="0"/>
              <a:t> (Webinterface)</a:t>
            </a:r>
          </a:p>
          <a:p>
            <a:pPr lvl="1"/>
            <a:r>
              <a:rPr lang="de-AT" dirty="0" smtClean="0"/>
              <a:t>AJAX Support, enthält gewünschte Komponenten, gute Dokumentation und Beispiele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7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Bibliotheken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/>
              <a:t>Hibernate</a:t>
            </a:r>
            <a:r>
              <a:rPr lang="de-AT" dirty="0"/>
              <a:t> (Datenbankanbindung)</a:t>
            </a:r>
          </a:p>
          <a:p>
            <a:pPr lvl="1"/>
            <a:r>
              <a:rPr lang="de-AT" dirty="0" smtClean="0"/>
              <a:t>Objektorientierter Zugriff auf DB, sehr gute Dokumentation</a:t>
            </a:r>
            <a:endParaRPr lang="de-AT" dirty="0"/>
          </a:p>
          <a:p>
            <a:r>
              <a:rPr lang="de-AT" dirty="0"/>
              <a:t>Log4j (</a:t>
            </a:r>
            <a:r>
              <a:rPr lang="de-AT" dirty="0" err="1"/>
              <a:t>Logging</a:t>
            </a:r>
            <a:r>
              <a:rPr lang="de-AT" dirty="0"/>
              <a:t>)</a:t>
            </a:r>
          </a:p>
          <a:p>
            <a:pPr lvl="1"/>
            <a:r>
              <a:rPr lang="de-AT" dirty="0" smtClean="0"/>
              <a:t>Zur Analyse von Problemen während der Entwicklung</a:t>
            </a:r>
            <a:endParaRPr lang="de-AT" dirty="0"/>
          </a:p>
          <a:p>
            <a:r>
              <a:rPr lang="de-AT" dirty="0" err="1" smtClean="0"/>
              <a:t>Junit</a:t>
            </a:r>
            <a:r>
              <a:rPr lang="de-AT" dirty="0" smtClean="0"/>
              <a:t> (</a:t>
            </a:r>
            <a:r>
              <a:rPr lang="de-AT" dirty="0" err="1" smtClean="0"/>
              <a:t>Testing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Einfach zu bedienen, sehr gute Dokumentation,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41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Das Team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Manuel Tscholl (Projektleiter)</a:t>
            </a:r>
          </a:p>
          <a:p>
            <a:r>
              <a:rPr lang="de-AT" dirty="0" smtClean="0"/>
              <a:t>Fritz Bösch</a:t>
            </a:r>
          </a:p>
          <a:p>
            <a:r>
              <a:rPr lang="de-AT" dirty="0" smtClean="0"/>
              <a:t>Stephan Svoboda</a:t>
            </a:r>
          </a:p>
          <a:p>
            <a:r>
              <a:rPr lang="de-AT" dirty="0" smtClean="0"/>
              <a:t>Ali Gümüs</a:t>
            </a:r>
          </a:p>
          <a:p>
            <a:r>
              <a:rPr lang="de-AT" dirty="0" smtClean="0"/>
              <a:t>Michael Sieber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29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Projektdetails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Aufwand: 1200 Stunden</a:t>
            </a:r>
          </a:p>
          <a:p>
            <a:r>
              <a:rPr lang="de-AT" dirty="0" smtClean="0"/>
              <a:t>Geschätzter Restaufwand</a:t>
            </a:r>
            <a:r>
              <a:rPr lang="de-AT" smtClean="0"/>
              <a:t>: </a:t>
            </a:r>
            <a:r>
              <a:rPr lang="de-AT" smtClean="0"/>
              <a:t>20</a:t>
            </a:r>
            <a:r>
              <a:rPr lang="de-AT" smtClean="0"/>
              <a:t>0 </a:t>
            </a:r>
            <a:r>
              <a:rPr lang="de-AT" dirty="0" smtClean="0"/>
              <a:t>Stunden</a:t>
            </a:r>
          </a:p>
          <a:p>
            <a:r>
              <a:rPr lang="de-AT" dirty="0" smtClean="0"/>
              <a:t>Alle Meilensteine konnten eingehalten werden</a:t>
            </a:r>
          </a:p>
          <a:p>
            <a:r>
              <a:rPr lang="de-AT" dirty="0" err="1" smtClean="0"/>
              <a:t>UsabilityLab</a:t>
            </a:r>
            <a:r>
              <a:rPr lang="de-AT" dirty="0" smtClean="0"/>
              <a:t> </a:t>
            </a:r>
            <a:r>
              <a:rPr lang="de-AT" dirty="0" err="1" smtClean="0"/>
              <a:t>gestestet</a:t>
            </a:r>
            <a:endParaRPr lang="de-AT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99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Systemvoraussetzungen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Client</a:t>
            </a:r>
          </a:p>
          <a:p>
            <a:pPr lvl="1"/>
            <a:r>
              <a:rPr lang="de-AT" dirty="0" smtClean="0"/>
              <a:t>Prozessor mit 1,6 GHZ</a:t>
            </a:r>
          </a:p>
          <a:p>
            <a:pPr lvl="1"/>
            <a:r>
              <a:rPr lang="de-AT" dirty="0" smtClean="0"/>
              <a:t>2GB RAM</a:t>
            </a:r>
          </a:p>
          <a:p>
            <a:pPr lvl="1"/>
            <a:r>
              <a:rPr lang="de-AT" dirty="0" smtClean="0"/>
              <a:t>Min. 50MB Speicherplatz auf der Festplatte</a:t>
            </a:r>
          </a:p>
          <a:p>
            <a:pPr lvl="1"/>
            <a:r>
              <a:rPr lang="de-AT" dirty="0" smtClean="0"/>
              <a:t>Tastatur und Maus</a:t>
            </a:r>
          </a:p>
          <a:p>
            <a:pPr lvl="1"/>
            <a:r>
              <a:rPr lang="de-AT" dirty="0" smtClean="0"/>
              <a:t>Netzwerkverbindung (für Datenbank)</a:t>
            </a:r>
          </a:p>
          <a:p>
            <a:pPr lvl="1"/>
            <a:r>
              <a:rPr lang="de-AT" dirty="0" smtClean="0"/>
              <a:t>Java VM 1.6 oder höher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25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Systemvoraussetzungen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Webserver</a:t>
            </a:r>
          </a:p>
          <a:p>
            <a:pPr lvl="1"/>
            <a:r>
              <a:rPr lang="de-AT" dirty="0" smtClean="0"/>
              <a:t>Apache </a:t>
            </a:r>
            <a:r>
              <a:rPr lang="de-AT" dirty="0" err="1" smtClean="0"/>
              <a:t>Tomcat</a:t>
            </a:r>
            <a:r>
              <a:rPr lang="de-AT" dirty="0" smtClean="0"/>
              <a:t> 7.0</a:t>
            </a:r>
          </a:p>
          <a:p>
            <a:pPr lvl="1"/>
            <a:r>
              <a:rPr lang="de-AT" dirty="0" smtClean="0"/>
              <a:t>JRE 1.6 oder höher</a:t>
            </a:r>
          </a:p>
          <a:p>
            <a:pPr lvl="1"/>
            <a:r>
              <a:rPr lang="en-US" dirty="0"/>
              <a:t>Linux (X Window System needs to be enabled), Windows Server 2003, Windows Server 2008</a:t>
            </a:r>
            <a:endParaRPr lang="de-AT" dirty="0" smtClean="0"/>
          </a:p>
          <a:p>
            <a:r>
              <a:rPr lang="de-AT" dirty="0" smtClean="0"/>
              <a:t>Datenbankserver</a:t>
            </a:r>
          </a:p>
          <a:p>
            <a:pPr lvl="1"/>
            <a:r>
              <a:rPr lang="de-AT" dirty="0" smtClean="0"/>
              <a:t>Prozessor mit 2GHZ</a:t>
            </a:r>
          </a:p>
          <a:p>
            <a:pPr lvl="1"/>
            <a:r>
              <a:rPr lang="de-AT" dirty="0" smtClean="0"/>
              <a:t>512 MB RAM</a:t>
            </a:r>
          </a:p>
          <a:p>
            <a:pPr lvl="1"/>
            <a:r>
              <a:rPr lang="de-AT" dirty="0" smtClean="0"/>
              <a:t>2GB freier Speicher auf der Festplatte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666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Funktionsumfang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Patienten suchen und anzeigen</a:t>
            </a:r>
          </a:p>
          <a:p>
            <a:r>
              <a:rPr lang="de-AT" dirty="0" smtClean="0"/>
              <a:t>Neue Patienten hinzufügen</a:t>
            </a:r>
          </a:p>
          <a:p>
            <a:r>
              <a:rPr lang="de-AT" dirty="0" smtClean="0"/>
              <a:t>Diätpläne für Patienten erstellen</a:t>
            </a:r>
          </a:p>
          <a:p>
            <a:r>
              <a:rPr lang="de-AT" dirty="0" smtClean="0"/>
              <a:t>Patientenstatus hinzufügen</a:t>
            </a:r>
          </a:p>
          <a:p>
            <a:r>
              <a:rPr lang="de-AT" dirty="0" smtClean="0"/>
              <a:t>Laborbefunde hinzufügen</a:t>
            </a:r>
          </a:p>
          <a:p>
            <a:r>
              <a:rPr lang="de-AT" dirty="0" smtClean="0"/>
              <a:t>Neue Rezepte hinzufügen</a:t>
            </a:r>
          </a:p>
          <a:p>
            <a:r>
              <a:rPr lang="de-AT" dirty="0" smtClean="0"/>
              <a:t>Eintragen von Ernährungsprotokollen über ein Webinterface mit Patientenlogin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23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Funktionsumfang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Nicht implementiert</a:t>
            </a:r>
          </a:p>
          <a:p>
            <a:pPr lvl="1"/>
            <a:r>
              <a:rPr lang="de-AT" dirty="0" smtClean="0"/>
              <a:t>Systembenutzer anlegen</a:t>
            </a:r>
          </a:p>
          <a:p>
            <a:pPr lvl="1"/>
            <a:r>
              <a:rPr lang="de-AT" dirty="0" smtClean="0"/>
              <a:t>Parametersets anlegen</a:t>
            </a:r>
          </a:p>
          <a:p>
            <a:pPr lvl="1"/>
            <a:r>
              <a:rPr lang="de-AT" dirty="0" smtClean="0"/>
              <a:t>Diät im </a:t>
            </a:r>
            <a:r>
              <a:rPr lang="de-AT" dirty="0" err="1" smtClean="0"/>
              <a:t>Diätpool</a:t>
            </a:r>
            <a:r>
              <a:rPr lang="de-AT" dirty="0" smtClean="0"/>
              <a:t> anlegen</a:t>
            </a:r>
          </a:p>
          <a:p>
            <a:pPr lvl="1"/>
            <a:r>
              <a:rPr lang="de-AT" dirty="0" smtClean="0"/>
              <a:t>Diätplan im </a:t>
            </a:r>
            <a:r>
              <a:rPr lang="de-AT" dirty="0" err="1" smtClean="0"/>
              <a:t>Diätpool</a:t>
            </a:r>
            <a:r>
              <a:rPr lang="de-AT" dirty="0" smtClean="0"/>
              <a:t> anlegen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33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Showcase - Szenario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Ein neuer Patient, der noch nicht erfasst wurde kommt zu Diätassistentin.</a:t>
            </a:r>
          </a:p>
          <a:p>
            <a:r>
              <a:rPr lang="de-AT" dirty="0" smtClean="0"/>
              <a:t>Die Diätassistentin erfasst die Patientendaten</a:t>
            </a:r>
          </a:p>
          <a:p>
            <a:r>
              <a:rPr lang="de-AT" dirty="0" smtClean="0"/>
              <a:t>Der Patient hat ein Rezept mitgebracht, welches er unbedingt in seiner Diät verwenden möchte.</a:t>
            </a:r>
          </a:p>
          <a:p>
            <a:r>
              <a:rPr lang="de-AT" dirty="0" smtClean="0"/>
              <a:t>Die Diätassistentin legt das neue Rezept an.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595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Microsoft Office PowerPoint</Application>
  <PresentationFormat>Bildschirmpräsentation (4:3)</PresentationFormat>
  <Paragraphs>202</Paragraphs>
  <Slides>26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Larissa</vt:lpstr>
      <vt:lpstr>EasyDiet</vt:lpstr>
      <vt:lpstr>Agenda</vt:lpstr>
      <vt:lpstr>Das Team</vt:lpstr>
      <vt:lpstr>Projektdetails</vt:lpstr>
      <vt:lpstr>Systemvoraussetzungen</vt:lpstr>
      <vt:lpstr>Systemvoraussetzungen</vt:lpstr>
      <vt:lpstr>Funktionsumfang</vt:lpstr>
      <vt:lpstr>Funktionsumfang</vt:lpstr>
      <vt:lpstr>Showcase - Szenario</vt:lpstr>
      <vt:lpstr>Showcase - Szenario</vt:lpstr>
      <vt:lpstr>Showcase - Szenario</vt:lpstr>
      <vt:lpstr>EasyDiet Technische Dokumentation</vt:lpstr>
      <vt:lpstr>Agenda</vt:lpstr>
      <vt:lpstr>DB Modell</vt:lpstr>
      <vt:lpstr>Allgemeine Designentscheidungen</vt:lpstr>
      <vt:lpstr>Allgemeine Designentscheidungen</vt:lpstr>
      <vt:lpstr>Schichtenarchitektur</vt:lpstr>
      <vt:lpstr>Schichtenarchitektur</vt:lpstr>
      <vt:lpstr>Integration Timebox 2</vt:lpstr>
      <vt:lpstr>Integration Timebox 2</vt:lpstr>
      <vt:lpstr>Webarchitektur</vt:lpstr>
      <vt:lpstr>Webarchitektur</vt:lpstr>
      <vt:lpstr>Webarchitektur</vt:lpstr>
      <vt:lpstr>Webarchitektur</vt:lpstr>
      <vt:lpstr>Verwendete Bibliotheken</vt:lpstr>
      <vt:lpstr>Verwendete Bibliotheken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EasyDiet</dc:title>
  <dc:creator>Michael</dc:creator>
  <cp:lastModifiedBy>Michael</cp:lastModifiedBy>
  <cp:revision>56</cp:revision>
  <dcterms:created xsi:type="dcterms:W3CDTF">2011-06-06T11:44:08Z</dcterms:created>
  <dcterms:modified xsi:type="dcterms:W3CDTF">2011-06-08T14:40:03Z</dcterms:modified>
</cp:coreProperties>
</file>