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78" r:id="rId7"/>
    <p:sldId id="286" r:id="rId8"/>
    <p:sldId id="261" r:id="rId9"/>
    <p:sldId id="277" r:id="rId10"/>
    <p:sldId id="262" r:id="rId11"/>
    <p:sldId id="273" r:id="rId12"/>
    <p:sldId id="274" r:id="rId13"/>
    <p:sldId id="264" r:id="rId14"/>
    <p:sldId id="271" r:id="rId15"/>
    <p:sldId id="265" r:id="rId16"/>
    <p:sldId id="270" r:id="rId17"/>
    <p:sldId id="282" r:id="rId18"/>
    <p:sldId id="266" r:id="rId19"/>
    <p:sldId id="284" r:id="rId20"/>
    <p:sldId id="280" r:id="rId21"/>
    <p:sldId id="285" r:id="rId22"/>
    <p:sldId id="267" r:id="rId23"/>
    <p:sldId id="279" r:id="rId24"/>
    <p:sldId id="269" r:id="rId25"/>
    <p:sldId id="283" r:id="rId26"/>
    <p:sldId id="275" r:id="rId27"/>
    <p:sldId id="276" r:id="rId28"/>
    <p:sldId id="268" r:id="rId29"/>
    <p:sldId id="28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DEE-D397-472A-A20C-7F02F2E59EC9}" type="datetimeFigureOut">
              <a:rPr lang="de-AT" smtClean="0"/>
              <a:pPr/>
              <a:t>10.06.2011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64B8-20F4-4E98-88EC-FD08B6D3700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4703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Documents\Eclipse\EasyDiet\doc\Abschluss\DatabaseModel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ebarchitektur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Team C</a:t>
            </a:r>
          </a:p>
          <a:p>
            <a:r>
              <a:rPr lang="de-AT" b="1" dirty="0" smtClean="0"/>
              <a:t>10.06.2011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443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Ein neuer Patient wird erfasst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Der Patient hat ein Rezept mitgebracht, welches er unbedingt in seiner Diät verwenden möchte.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Die Diätassistentin legt das neue Rezept an.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Showcase - Szenario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5459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Die Diätassistentin </a:t>
            </a:r>
            <a:r>
              <a:rPr lang="de-AT" b="1" dirty="0" smtClean="0"/>
              <a:t>erstellt Diätplan für </a:t>
            </a:r>
            <a:r>
              <a:rPr lang="de-AT" b="1" smtClean="0"/>
              <a:t>einen bestehenden Patienten</a:t>
            </a:r>
            <a:endParaRPr lang="de-AT" b="1" dirty="0" smtClean="0"/>
          </a:p>
          <a:p>
            <a:endParaRPr lang="de-AT" b="1" dirty="0"/>
          </a:p>
          <a:p>
            <a:r>
              <a:rPr lang="de-AT" b="1" dirty="0" smtClean="0"/>
              <a:t>Der Patient geht nach Hause und trägt sein Ernährungsprotokoll ein</a:t>
            </a:r>
            <a:endParaRPr lang="de-AT" b="1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11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</p:spTree>
    <p:extLst>
      <p:ext uri="{BB962C8B-B14F-4D97-AF65-F5344CB8AC3E}">
        <p14:creationId xmlns="" xmlns:p14="http://schemas.microsoft.com/office/powerpoint/2010/main" val="1275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Der Patient kommt wieder zur Diätassistentin.</a:t>
            </a:r>
          </a:p>
          <a:p>
            <a:endParaRPr lang="de-AT" b="1" dirty="0" smtClean="0"/>
          </a:p>
          <a:p>
            <a:r>
              <a:rPr lang="de-AT" b="1" dirty="0" smtClean="0"/>
              <a:t>Die Diätassistentin legt einen neuen Patientenstatus an.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</p:spTree>
    <p:extLst>
      <p:ext uri="{BB962C8B-B14F-4D97-AF65-F5344CB8AC3E}">
        <p14:creationId xmlns="" xmlns:p14="http://schemas.microsoft.com/office/powerpoint/2010/main" val="2141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EasyDiet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Technische Dokumentation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Team C</a:t>
            </a:r>
          </a:p>
          <a:p>
            <a:r>
              <a:rPr lang="de-AT" b="1" dirty="0" smtClean="0"/>
              <a:t>10.06.2011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869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DB Modell</a:t>
            </a:r>
          </a:p>
          <a:p>
            <a:pPr>
              <a:lnSpc>
                <a:spcPct val="150000"/>
              </a:lnSpc>
            </a:pPr>
            <a:r>
              <a:rPr lang="de-AT" b="1" dirty="0"/>
              <a:t>Allgemeine </a:t>
            </a:r>
            <a:r>
              <a:rPr lang="de-AT" b="1" dirty="0" smtClean="0"/>
              <a:t>Designentscheidungen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Schichtenarchitektur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Integration </a:t>
            </a:r>
            <a:r>
              <a:rPr lang="de-AT" b="1" dirty="0" err="1" smtClean="0"/>
              <a:t>Timebox</a:t>
            </a:r>
            <a:r>
              <a:rPr lang="de-AT" b="1" dirty="0" smtClean="0"/>
              <a:t> 2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Webarchitektur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Verwendete Bibliotheken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5121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/>
          <a:lstStyle/>
          <a:p>
            <a:pPr marL="0" indent="0" algn="ctr">
              <a:buNone/>
            </a:pPr>
            <a:endParaRPr lang="de-AT" b="1" dirty="0"/>
          </a:p>
          <a:p>
            <a:pPr marL="0" indent="0" algn="ctr">
              <a:buNone/>
            </a:pPr>
            <a:endParaRPr lang="de-AT" b="1" dirty="0" smtClean="0"/>
          </a:p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de-AT" b="1" dirty="0" smtClean="0">
                <a:hlinkClick r:id="rId2" action="ppaction://hlinkfile"/>
              </a:rPr>
              <a:t>öffnen</a:t>
            </a:r>
            <a:endParaRPr lang="de-AT" b="1" dirty="0"/>
          </a:p>
          <a:p>
            <a:pPr marL="0" indent="0" algn="ctr">
              <a:buNone/>
            </a:pP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 Modell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074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492896"/>
            <a:ext cx="7408333" cy="3666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err="1" smtClean="0"/>
              <a:t>BusinessLogicDelegationController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Als „Zwischencontroller“ für </a:t>
            </a:r>
            <a:r>
              <a:rPr lang="de-AT" dirty="0" err="1" smtClean="0"/>
              <a:t>Asynchronität</a:t>
            </a:r>
            <a:endParaRPr lang="de-AT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Umwandeln der Domain Objects zu GUI Objects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Konvertieren von Java </a:t>
            </a:r>
            <a:r>
              <a:rPr lang="de-AT" b="1" dirty="0" err="1" smtClean="0"/>
              <a:t>lists</a:t>
            </a:r>
            <a:r>
              <a:rPr lang="de-AT" b="1" dirty="0" smtClean="0"/>
              <a:t> zu Pivot </a:t>
            </a:r>
            <a:r>
              <a:rPr lang="de-AT" b="1" dirty="0" err="1" smtClean="0"/>
              <a:t>lists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Wegen </a:t>
            </a:r>
            <a:r>
              <a:rPr lang="de-AT" dirty="0" err="1" smtClean="0"/>
              <a:t>Databinding</a:t>
            </a:r>
            <a:endParaRPr lang="de-AT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Pivot </a:t>
            </a:r>
            <a:r>
              <a:rPr lang="de-AT" dirty="0" err="1" smtClean="0"/>
              <a:t>lists</a:t>
            </a:r>
            <a:r>
              <a:rPr lang="de-AT" dirty="0" smtClean="0"/>
              <a:t> -&gt; Benachrichtigung bei Veränderung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Allgemeine Designentscheidungen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177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Einführen von </a:t>
            </a:r>
            <a:r>
              <a:rPr lang="de-AT" b="1" dirty="0" err="1" smtClean="0"/>
              <a:t>BusinessObjects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Kapselung der POJOs der Datenbank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Können Businesslogik enthalten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GUI erhält nur Data Interfaces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Nur </a:t>
            </a:r>
            <a:r>
              <a:rPr lang="de-AT" dirty="0" err="1" smtClean="0"/>
              <a:t>getter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17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Allgemeine Designentscheidungen</a:t>
            </a:r>
          </a:p>
        </p:txBody>
      </p:sp>
    </p:spTree>
    <p:extLst>
      <p:ext uri="{BB962C8B-B14F-4D97-AF65-F5344CB8AC3E}">
        <p14:creationId xmlns="" xmlns:p14="http://schemas.microsoft.com/office/powerpoint/2010/main" val="31152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96336" y="116632"/>
            <a:ext cx="1433015" cy="24020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782960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17" t="3966" r="18973" b="75470"/>
          <a:stretch/>
        </p:blipFill>
        <p:spPr>
          <a:xfrm>
            <a:off x="93119" y="2735455"/>
            <a:ext cx="8917635" cy="338437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642602" y="93535"/>
            <a:ext cx="136815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294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88" t="26100" r="20071" b="42659"/>
          <a:stretch/>
        </p:blipFill>
        <p:spPr>
          <a:xfrm>
            <a:off x="395536" y="1916832"/>
            <a:ext cx="7628767" cy="4559489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448001"/>
            <a:ext cx="8229600" cy="1252728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96336" y="116632"/>
            <a:ext cx="1433015" cy="240200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628767" y="663948"/>
            <a:ext cx="1368152" cy="82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850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Das Team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Projektdetails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Systemvoraussetzungen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Funktionsüberblick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Showcase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202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24328" y="142989"/>
            <a:ext cx="1433015" cy="24020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20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2536" y="450005"/>
            <a:ext cx="8229600" cy="1252728"/>
          </a:xfrm>
        </p:spPr>
        <p:txBody>
          <a:bodyPr/>
          <a:lstStyle/>
          <a:p>
            <a:r>
              <a:rPr lang="de-AT" dirty="0"/>
              <a:t>Schichtenarchitektur</a:t>
            </a:r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605" t="58386" r="19676" b="27133"/>
          <a:stretch/>
        </p:blipFill>
        <p:spPr>
          <a:xfrm>
            <a:off x="107504" y="2780928"/>
            <a:ext cx="8983773" cy="244827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570594" y="1505014"/>
            <a:ext cx="1368152" cy="395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37049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21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404664"/>
            <a:ext cx="8229600" cy="1252728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96336" y="134641"/>
            <a:ext cx="1433015" cy="240200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628767" y="2003786"/>
            <a:ext cx="1368152" cy="507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605" t="74149" r="19335" b="3589"/>
          <a:stretch/>
        </p:blipFill>
        <p:spPr>
          <a:xfrm>
            <a:off x="251519" y="2510906"/>
            <a:ext cx="8247453" cy="34383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6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Integration der </a:t>
            </a:r>
            <a:r>
              <a:rPr lang="de-AT" b="1" dirty="0" err="1" smtClean="0"/>
              <a:t>UseCases</a:t>
            </a:r>
            <a:r>
              <a:rPr lang="de-AT" b="1" dirty="0" smtClean="0"/>
              <a:t> von </a:t>
            </a:r>
            <a:r>
              <a:rPr lang="de-AT" b="1" dirty="0" err="1" smtClean="0"/>
              <a:t>TeamB</a:t>
            </a:r>
            <a:r>
              <a:rPr lang="de-AT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Neuen Patient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Patientenstatus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Laborparameter hinzufügen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4096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348880"/>
            <a:ext cx="7408333" cy="34506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GUI XML in unsere GUI integriert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Systemuser und der aktive Patient über Adapter übergeben</a:t>
            </a:r>
          </a:p>
          <a:p>
            <a:endParaRPr lang="de-AT" b="1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23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Timebox</a:t>
            </a:r>
            <a:r>
              <a:rPr lang="de-AT" dirty="0"/>
              <a:t>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6" y="3792469"/>
            <a:ext cx="5256584" cy="30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113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370" y="2636912"/>
            <a:ext cx="8219256" cy="532656"/>
          </a:xfrm>
        </p:spPr>
        <p:txBody>
          <a:bodyPr>
            <a:normAutofit/>
          </a:bodyPr>
          <a:lstStyle/>
          <a:p>
            <a:r>
              <a:rPr lang="de-AT" b="1" dirty="0" smtClean="0"/>
              <a:t>Verteilte Präsentation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2480"/>
          <a:stretch/>
        </p:blipFill>
        <p:spPr bwMode="auto">
          <a:xfrm>
            <a:off x="686723" y="3645024"/>
            <a:ext cx="7440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5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Realisiert mit JSF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Webcontroller als </a:t>
            </a:r>
            <a:r>
              <a:rPr lang="de-AT" b="1" dirty="0" err="1" smtClean="0"/>
              <a:t>ManagedBean</a:t>
            </a:r>
            <a:endParaRPr lang="de-AT" b="1" dirty="0" smtClean="0"/>
          </a:p>
          <a:p>
            <a:pPr>
              <a:lnSpc>
                <a:spcPct val="150000"/>
              </a:lnSpc>
            </a:pPr>
            <a:r>
              <a:rPr lang="de-AT" b="1" dirty="0" smtClean="0"/>
              <a:t>Vorhanden Architektur bleibt unberührt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1750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Umsetzung mit JSF (</a:t>
            </a:r>
            <a:r>
              <a:rPr lang="de-AT" dirty="0" err="1" smtClean="0"/>
              <a:t>Primefaces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673066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92080" y="357625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 smtClean="0">
                <a:latin typeface="Comic Sans MS" pitchFamily="66" charset="0"/>
              </a:rPr>
              <a:t>Webcontroller</a:t>
            </a:r>
            <a:endParaRPr lang="de-AT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27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de-AT" b="1" dirty="0" smtClean="0">
                <a:hlinkClick r:id="rId2" action="ppaction://hlinkfile"/>
              </a:rPr>
              <a:t>öffnen</a:t>
            </a:r>
            <a:endParaRPr lang="de-AT" b="1" dirty="0"/>
          </a:p>
        </p:txBody>
      </p:sp>
    </p:spTree>
    <p:extLst>
      <p:ext uri="{BB962C8B-B14F-4D97-AF65-F5344CB8AC3E}">
        <p14:creationId xmlns="" xmlns:p14="http://schemas.microsoft.com/office/powerpoint/2010/main" val="2873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Apache Pivot (Desktop GUI)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Konfiguration über XML Files,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/>
              <a:t>P</a:t>
            </a:r>
            <a:r>
              <a:rPr lang="de-AT" dirty="0" err="1" smtClean="0"/>
              <a:t>lugin</a:t>
            </a:r>
            <a:r>
              <a:rPr lang="de-AT" dirty="0" smtClean="0"/>
              <a:t>, viele vorgefertigte Komponenten</a:t>
            </a:r>
          </a:p>
          <a:p>
            <a:pPr>
              <a:lnSpc>
                <a:spcPct val="150000"/>
              </a:lnSpc>
            </a:pPr>
            <a:r>
              <a:rPr lang="de-AT" b="1" dirty="0" err="1" smtClean="0"/>
              <a:t>Primefaces</a:t>
            </a:r>
            <a:r>
              <a:rPr lang="de-AT" b="1" dirty="0" smtClean="0"/>
              <a:t> (Webinterface)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AJAX Support, vorgefertigte Komponenten, gute Dokumentation und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Bibliotheken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81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204864"/>
            <a:ext cx="7408333" cy="39212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b="1" dirty="0" err="1"/>
              <a:t>Hibernate</a:t>
            </a:r>
            <a:r>
              <a:rPr lang="de-AT" b="1" dirty="0"/>
              <a:t> (Datenbankanbindung)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Objektorientierter Zugriff auf DB, sehr gute Dokumentation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b="1" dirty="0"/>
              <a:t>Log4j (</a:t>
            </a:r>
            <a:r>
              <a:rPr lang="de-AT" b="1" dirty="0" err="1"/>
              <a:t>Logging</a:t>
            </a:r>
            <a:r>
              <a:rPr lang="de-AT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Zur Analyse von Problemen während der Entwicklung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b="1" dirty="0" err="1" smtClean="0"/>
              <a:t>Junit</a:t>
            </a:r>
            <a:r>
              <a:rPr lang="de-AT" b="1" dirty="0" smtClean="0"/>
              <a:t> (</a:t>
            </a:r>
            <a:r>
              <a:rPr lang="de-AT" b="1" dirty="0" err="1" smtClean="0"/>
              <a:t>Testing</a:t>
            </a:r>
            <a:r>
              <a:rPr lang="de-AT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Einfach zu bedienen, sehr gute Dokumentation,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Bibliotheken</a:t>
            </a:r>
          </a:p>
        </p:txBody>
      </p:sp>
    </p:spTree>
    <p:extLst>
      <p:ext uri="{BB962C8B-B14F-4D97-AF65-F5344CB8AC3E}">
        <p14:creationId xmlns="" xmlns:p14="http://schemas.microsoft.com/office/powerpoint/2010/main" val="3694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Manuel Tscholl (Projektleiter)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Fritz Bösch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Stephan Svoboda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Ali Gümüs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Michael Sieber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1732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/>
              <a:t>Aufwand: 1200 </a:t>
            </a:r>
            <a:r>
              <a:rPr lang="de-AT" b="1" dirty="0" smtClean="0"/>
              <a:t>Stunden</a:t>
            </a:r>
            <a:endParaRPr lang="de-AT" b="1" dirty="0"/>
          </a:p>
          <a:p>
            <a:pPr>
              <a:lnSpc>
                <a:spcPct val="150000"/>
              </a:lnSpc>
            </a:pPr>
            <a:r>
              <a:rPr lang="de-AT" b="1" dirty="0"/>
              <a:t>Geschätzter Restaufwand: 200 Stunden</a:t>
            </a:r>
          </a:p>
          <a:p>
            <a:pPr>
              <a:lnSpc>
                <a:spcPct val="150000"/>
              </a:lnSpc>
            </a:pPr>
            <a:r>
              <a:rPr lang="de-AT" b="1" dirty="0"/>
              <a:t>Alle Meilensteine </a:t>
            </a:r>
            <a:r>
              <a:rPr lang="de-AT" b="1" dirty="0" smtClean="0"/>
              <a:t>eingehalten</a:t>
            </a:r>
            <a:endParaRPr lang="de-AT" b="1" dirty="0"/>
          </a:p>
          <a:p>
            <a:pPr>
              <a:lnSpc>
                <a:spcPct val="150000"/>
              </a:lnSpc>
            </a:pPr>
            <a:r>
              <a:rPr lang="de-AT" b="1" dirty="0" err="1"/>
              <a:t>UsabilityLab</a:t>
            </a:r>
            <a:r>
              <a:rPr lang="de-AT" b="1" dirty="0"/>
              <a:t> getestet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Projektdetails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459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b="1" dirty="0"/>
              <a:t>Client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Prozessor mit 1,6 GHZ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2GB RAM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Min. 50MB Speicherplatz auf der Festplatte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Tastatur und Maus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Netzwerkverbindung (für Datenbank)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Java VM 1.6 oder höher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9925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de-AT" b="1" dirty="0" smtClean="0"/>
              <a:t>Webserver</a:t>
            </a:r>
          </a:p>
          <a:p>
            <a:pPr lvl="1">
              <a:lnSpc>
                <a:spcPct val="160000"/>
              </a:lnSpc>
            </a:pPr>
            <a:r>
              <a:rPr lang="de-AT" b="1" dirty="0" smtClean="0"/>
              <a:t>Apache </a:t>
            </a:r>
            <a:r>
              <a:rPr lang="de-AT" b="1" dirty="0" err="1" smtClean="0"/>
              <a:t>Tomcat</a:t>
            </a:r>
            <a:r>
              <a:rPr lang="de-AT" b="1" dirty="0" smtClean="0"/>
              <a:t> 7.0</a:t>
            </a:r>
          </a:p>
          <a:p>
            <a:pPr lvl="1">
              <a:lnSpc>
                <a:spcPct val="160000"/>
              </a:lnSpc>
            </a:pPr>
            <a:r>
              <a:rPr lang="de-AT" b="1" dirty="0" smtClean="0"/>
              <a:t>JRE 1.6 oder höher</a:t>
            </a:r>
          </a:p>
          <a:p>
            <a:pPr lvl="1">
              <a:lnSpc>
                <a:spcPct val="160000"/>
              </a:lnSpc>
            </a:pPr>
            <a:r>
              <a:rPr lang="en-US" b="1" dirty="0"/>
              <a:t>Linux (X Window System needs to be enabled), Windows Server 2003, Windows Server </a:t>
            </a:r>
            <a:r>
              <a:rPr lang="en-US" b="1" dirty="0" smtClean="0"/>
              <a:t>2008</a:t>
            </a:r>
            <a:endParaRPr lang="de-AT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Systemvoraussetzungen</a:t>
            </a:r>
          </a:p>
        </p:txBody>
      </p:sp>
    </p:spTree>
    <p:extLst>
      <p:ext uri="{BB962C8B-B14F-4D97-AF65-F5344CB8AC3E}">
        <p14:creationId xmlns="" xmlns:p14="http://schemas.microsoft.com/office/powerpoint/2010/main" val="2666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de-AT" b="1" dirty="0"/>
              <a:t>Datenbankserver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Prozessor mit 2GHZ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512 MB RAM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2GB freier Speicher auf der Festplatte</a:t>
            </a:r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7584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348880"/>
            <a:ext cx="7408333" cy="37772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Patienten suchen und anzeigen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Neue Patienten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Diätpläne für Patienten erstellen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Patientenstatus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Laborbefunde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Neue Rezepte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Eintragen von Ernährungsprotokollen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Funktionsumfang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67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Nicht implementiert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Systembenutzer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Parametersets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Diät im </a:t>
            </a:r>
            <a:r>
              <a:rPr lang="de-AT" b="1" dirty="0" err="1" smtClean="0"/>
              <a:t>Diätpool</a:t>
            </a:r>
            <a:r>
              <a:rPr lang="de-AT" b="1" dirty="0" smtClean="0"/>
              <a:t>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Diätplan im </a:t>
            </a:r>
            <a:r>
              <a:rPr lang="de-AT" b="1" dirty="0" err="1" smtClean="0"/>
              <a:t>Diätpool</a:t>
            </a:r>
            <a:r>
              <a:rPr lang="de-AT" b="1" dirty="0" smtClean="0"/>
              <a:t> anlegen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</p:spTree>
    <p:extLst>
      <p:ext uri="{BB962C8B-B14F-4D97-AF65-F5344CB8AC3E}">
        <p14:creationId xmlns="" xmlns:p14="http://schemas.microsoft.com/office/powerpoint/2010/main" val="3133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536</Words>
  <Application>Microsoft Office PowerPoint</Application>
  <PresentationFormat>Bildschirmpräsentation (4:3)</PresentationFormat>
  <Paragraphs>218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Wellenform</vt:lpstr>
      <vt:lpstr>EasyDiet</vt:lpstr>
      <vt:lpstr>Agenda</vt:lpstr>
      <vt:lpstr>Das Team</vt:lpstr>
      <vt:lpstr>Projektdetails</vt:lpstr>
      <vt:lpstr>Systemvoraussetzungen</vt:lpstr>
      <vt:lpstr>Systemvoraussetzungen</vt:lpstr>
      <vt:lpstr>Systemvoraussetzungen</vt:lpstr>
      <vt:lpstr>Funktionsumfang</vt:lpstr>
      <vt:lpstr>Funktionsumfang</vt:lpstr>
      <vt:lpstr>Showcase - Szenario</vt:lpstr>
      <vt:lpstr>Showcase - Szenario</vt:lpstr>
      <vt:lpstr>Showcase - Szenario</vt:lpstr>
      <vt:lpstr>EasyDiet Technische Dokumentation</vt:lpstr>
      <vt:lpstr>Agenda</vt:lpstr>
      <vt:lpstr>DB Modell</vt:lpstr>
      <vt:lpstr>Allgemeine Designentscheidungen</vt:lpstr>
      <vt:lpstr>Allgemeine Designentscheidungen</vt:lpstr>
      <vt:lpstr>Schichtenarchitektur</vt:lpstr>
      <vt:lpstr>Schichtenarchitektur</vt:lpstr>
      <vt:lpstr>Schichtenarchitektur</vt:lpstr>
      <vt:lpstr>Schichtenarchitektur</vt:lpstr>
      <vt:lpstr>Integration Timebox 2</vt:lpstr>
      <vt:lpstr>Integration Timebox 2</vt:lpstr>
      <vt:lpstr>Webarchitektur</vt:lpstr>
      <vt:lpstr>Webarchitektur</vt:lpstr>
      <vt:lpstr>Webarchitektur</vt:lpstr>
      <vt:lpstr>Webarchitektur</vt:lpstr>
      <vt:lpstr>Verwendete Bibliotheken</vt:lpstr>
      <vt:lpstr>Verwendete Bibliotheken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EasyDiet</dc:title>
  <dc:creator>Michael</dc:creator>
  <cp:lastModifiedBy>Fritz</cp:lastModifiedBy>
  <cp:revision>69</cp:revision>
  <dcterms:created xsi:type="dcterms:W3CDTF">2011-06-06T11:44:08Z</dcterms:created>
  <dcterms:modified xsi:type="dcterms:W3CDTF">2011-06-10T11:32:55Z</dcterms:modified>
</cp:coreProperties>
</file>