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7" r:id="rId4"/>
    <p:sldId id="258" r:id="rId5"/>
    <p:sldId id="259" r:id="rId6"/>
    <p:sldId id="272" r:id="rId7"/>
    <p:sldId id="281" r:id="rId8"/>
    <p:sldId id="282" r:id="rId9"/>
    <p:sldId id="283" r:id="rId10"/>
    <p:sldId id="273" r:id="rId11"/>
    <p:sldId id="284" r:id="rId12"/>
    <p:sldId id="288" r:id="rId13"/>
    <p:sldId id="270" r:id="rId14"/>
    <p:sldId id="271" r:id="rId15"/>
    <p:sldId id="263" r:id="rId16"/>
    <p:sldId id="260" r:id="rId17"/>
    <p:sldId id="261" r:id="rId18"/>
    <p:sldId id="264" r:id="rId19"/>
    <p:sldId id="266" r:id="rId20"/>
    <p:sldId id="267" r:id="rId21"/>
    <p:sldId id="275" r:id="rId22"/>
    <p:sldId id="276" r:id="rId23"/>
    <p:sldId id="277" r:id="rId24"/>
    <p:sldId id="278" r:id="rId25"/>
    <p:sldId id="279" r:id="rId26"/>
    <p:sldId id="280" r:id="rId27"/>
    <p:sldId id="268" r:id="rId28"/>
    <p:sldId id="269" r:id="rId29"/>
    <p:sldId id="285" r:id="rId30"/>
    <p:sldId id="286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39F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57" autoAdjust="0"/>
  </p:normalViewPr>
  <p:slideViewPr>
    <p:cSldViewPr>
      <p:cViewPr>
        <p:scale>
          <a:sx n="91" d="100"/>
          <a:sy n="91" d="100"/>
        </p:scale>
        <p:origin x="-22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628E-191E-4420-B82E-DA035AF69D08}" type="datetimeFigureOut">
              <a:rPr lang="de-DE" smtClean="0"/>
              <a:t>08.02.2011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59A9-FEAE-43C2-96D3-CE3AC1216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mtClean="0"/>
              <a:t>BALTER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20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werden die Regeln dieser beiden Objekte angewandt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Phase 1)</a:t>
            </a:r>
            <a:br>
              <a:rPr lang="de-AT" dirty="0" smtClean="0"/>
            </a:br>
            <a:r>
              <a:rPr lang="de-AT" dirty="0" smtClean="0"/>
              <a:t>2 Fälle</a:t>
            </a:r>
            <a:br>
              <a:rPr lang="de-AT" dirty="0" smtClean="0"/>
            </a:br>
            <a:r>
              <a:rPr lang="de-AT" dirty="0" smtClean="0"/>
              <a:t>Überschneidung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bzw</a:t>
            </a:r>
            <a:r>
              <a:rPr lang="de-AT" baseline="0" dirty="0" smtClean="0"/>
              <a:t> keine </a:t>
            </a:r>
            <a:r>
              <a:rPr lang="de-AT" baseline="0" dirty="0" err="1" smtClean="0"/>
              <a:t>Überschneitung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Phase 2</a:t>
            </a:r>
            <a:r>
              <a:rPr lang="de-AT" baseline="0" dirty="0" smtClean="0"/>
              <a:t>)</a:t>
            </a:r>
            <a:br>
              <a:rPr lang="de-AT" baseline="0" dirty="0" smtClean="0"/>
            </a:br>
            <a:r>
              <a:rPr lang="de-AT" baseline="0" dirty="0" smtClean="0"/>
              <a:t>2 Fälle</a:t>
            </a:r>
            <a:br>
              <a:rPr lang="de-AT" baseline="0" dirty="0" smtClean="0"/>
            </a:br>
            <a:r>
              <a:rPr lang="de-AT" baseline="0" dirty="0" err="1" smtClean="0"/>
              <a:t>Poligonkollision</a:t>
            </a:r>
            <a:r>
              <a:rPr lang="de-AT" baseline="0" dirty="0" smtClean="0"/>
              <a:t> und keine </a:t>
            </a:r>
            <a:r>
              <a:rPr lang="de-AT" baseline="0" dirty="0" err="1" smtClean="0"/>
              <a:t>Plyigonkolision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1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95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62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Das</a:t>
            </a:r>
            <a:r>
              <a:rPr lang="de-AT" baseline="0" dirty="0" smtClean="0"/>
              <a:t> Rundensystem wird vom </a:t>
            </a:r>
            <a:r>
              <a:rPr lang="de-AT" baseline="0" dirty="0" err="1" smtClean="0"/>
              <a:t>ServerGameController</a:t>
            </a:r>
            <a:r>
              <a:rPr lang="de-AT" baseline="0" dirty="0" smtClean="0"/>
              <a:t> verwaltet. Es können beliebig viele Regeln hinzugefügt werden.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8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01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Server Client Architektur</a:t>
            </a:r>
          </a:p>
          <a:p>
            <a:r>
              <a:rPr lang="de-AT" dirty="0" smtClean="0"/>
              <a:t>Kommuniziert</a:t>
            </a:r>
            <a:r>
              <a:rPr lang="de-AT" baseline="0" dirty="0" smtClean="0"/>
              <a:t> Sockets</a:t>
            </a:r>
          </a:p>
          <a:p>
            <a:r>
              <a:rPr lang="de-AT" baseline="0" dirty="0" smtClean="0"/>
              <a:t>Messages werden über Sockets geschickt</a:t>
            </a:r>
          </a:p>
          <a:p>
            <a:r>
              <a:rPr lang="de-AT" baseline="0" dirty="0" smtClean="0"/>
              <a:t>Klar abstrahiert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KUSCHNYYYYYYYYY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98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Basisklasse</a:t>
            </a:r>
            <a:r>
              <a:rPr lang="de-AT" baseline="0" dirty="0" smtClean="0"/>
              <a:t> für die Netzwerkkommunikation</a:t>
            </a:r>
          </a:p>
          <a:p>
            <a:r>
              <a:rPr lang="de-AT" baseline="0" dirty="0" smtClean="0"/>
              <a:t>Nachrichten auf </a:t>
            </a:r>
            <a:r>
              <a:rPr lang="de-AT" baseline="0" dirty="0" err="1" smtClean="0"/>
              <a:t>Stack</a:t>
            </a:r>
            <a:r>
              <a:rPr lang="de-AT" baseline="0" dirty="0" smtClean="0"/>
              <a:t> -&gt; </a:t>
            </a:r>
            <a:r>
              <a:rPr lang="de-AT" baseline="0" dirty="0" err="1" smtClean="0"/>
              <a:t>Asyncron</a:t>
            </a:r>
            <a:r>
              <a:rPr lang="de-AT" baseline="0" dirty="0" smtClean="0"/>
              <a:t> Abarbeitung 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Asyncroner</a:t>
            </a:r>
            <a:r>
              <a:rPr lang="de-AT" baseline="0" dirty="0" smtClean="0"/>
              <a:t> Reader </a:t>
            </a:r>
            <a:r>
              <a:rPr lang="de-AT" baseline="0" dirty="0" smtClean="0">
                <a:sym typeface="Wingdings" pitchFamily="2" charset="2"/>
              </a:rPr>
              <a:t> bei erhalt </a:t>
            </a:r>
            <a:r>
              <a:rPr lang="de-AT" baseline="0" dirty="0" err="1" smtClean="0">
                <a:sym typeface="Wingdings" pitchFamily="2" charset="2"/>
              </a:rPr>
              <a:t>fireEvent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0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Servergamecontroller</a:t>
            </a:r>
            <a:r>
              <a:rPr lang="de-AT" baseline="0" dirty="0" smtClean="0"/>
              <a:t> kommuniziert über </a:t>
            </a:r>
            <a:r>
              <a:rPr lang="de-AT" baseline="0" dirty="0" err="1" smtClean="0"/>
              <a:t>NetworkControllerServer</a:t>
            </a:r>
            <a:r>
              <a:rPr lang="de-AT" baseline="0" dirty="0" smtClean="0"/>
              <a:t/>
            </a:r>
            <a:br>
              <a:rPr lang="de-AT" baseline="0" dirty="0" smtClean="0"/>
            </a:br>
            <a:r>
              <a:rPr lang="de-AT" baseline="0" dirty="0" smtClean="0"/>
              <a:t>Events werden bei dem Erhalt von Nachrichten gefeuert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PaddleMoved</a:t>
            </a:r>
            <a:r>
              <a:rPr lang="de-AT" baseline="0" dirty="0" smtClean="0"/>
              <a:t> Event </a:t>
            </a:r>
            <a:r>
              <a:rPr lang="de-AT" baseline="0" dirty="0" err="1" smtClean="0"/>
              <a:t>SteuerungsController</a:t>
            </a:r>
            <a:endParaRPr lang="de-AT" baseline="0" dirty="0" smtClean="0"/>
          </a:p>
          <a:p>
            <a:r>
              <a:rPr lang="de-AT" dirty="0" err="1" smtClean="0"/>
              <a:t>ClientGameController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	interpoliert</a:t>
            </a:r>
            <a:br>
              <a:rPr lang="de-AT" dirty="0" smtClean="0"/>
            </a:br>
            <a:r>
              <a:rPr lang="de-AT" dirty="0" smtClean="0"/>
              <a:t>	</a:t>
            </a:r>
            <a:r>
              <a:rPr lang="de-AT" dirty="0" err="1" smtClean="0"/>
              <a:t>GameUpdated</a:t>
            </a:r>
            <a:r>
              <a:rPr lang="de-AT" baseline="0" dirty="0" smtClean="0"/>
              <a:t> Event (View holt sich dann die benötigten Daten)</a:t>
            </a:r>
            <a:br>
              <a:rPr lang="de-AT" baseline="0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4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MANUEL!!!! 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die Bewegung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Ball</a:t>
            </a:r>
            <a:r>
              <a:rPr lang="de-DE" baseline="0" dirty="0" smtClean="0"/>
              <a:t> und Paddle kollidieren miteinander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E68-37DD-41F5-AAA3-157A411DF2B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247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E31F-037F-4A66-9EC6-BE0AD8FC5442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66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43C-4F63-4388-AF1C-071694A5BDC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35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A0D-2275-4EDE-9A2E-2B7C1F151319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38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C95-3E9C-433A-8108-1A1323E6CE97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3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153-AFE7-4A59-A750-FC215141C2DC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7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9874-DCF1-47AA-9C01-17C3930CD0E2}" type="datetime1">
              <a:rPr lang="de-AT" smtClean="0"/>
              <a:t>08.02.2011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45-D7BA-4D0F-9430-0328708D0CA0}" type="datetime1">
              <a:rPr lang="de-AT" smtClean="0"/>
              <a:t>08.02.2011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49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3A3-3826-4C52-A064-A5E2A39DF76A}" type="datetime1">
              <a:rPr lang="de-AT" smtClean="0"/>
              <a:t>08.02.2011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593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7542-C4D6-4760-992E-1774AEF7DF17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EC0-D469-4D32-A794-860B0190E1AA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1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7FF-B11B-42B8-BEBE-52A0B4B0FA33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4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de-AT" sz="2000" dirty="0" smtClean="0"/>
              <a:t>Balter Martin</a:t>
            </a:r>
          </a:p>
          <a:p>
            <a:pPr algn="l"/>
            <a:r>
              <a:rPr lang="de-AT" sz="2000" dirty="0" err="1" smtClean="0"/>
              <a:t>Kuschny</a:t>
            </a:r>
            <a:r>
              <a:rPr lang="de-AT" sz="2000" dirty="0" smtClean="0"/>
              <a:t> Daniel</a:t>
            </a:r>
          </a:p>
          <a:p>
            <a:pPr algn="l"/>
            <a:r>
              <a:rPr lang="de-AT" sz="2000" dirty="0" err="1" smtClean="0"/>
              <a:t>Tscholl</a:t>
            </a:r>
            <a:r>
              <a:rPr lang="de-AT" sz="2000" dirty="0" smtClean="0"/>
              <a:t> Manuel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90477" cy="120634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39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View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8" y="1340768"/>
            <a:ext cx="8784974" cy="43017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95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Controller zur 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11</a:t>
            </a:fld>
            <a:endParaRPr lang="de-AT"/>
          </a:p>
        </p:txBody>
      </p:sp>
      <p:pic>
        <p:nvPicPr>
          <p:cNvPr id="10242" name="Picture 2" descr="C:\Users\Manuel\Pictures\TFRCD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8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 </a:t>
            </a:r>
            <a:r>
              <a:rPr lang="de-AT" dirty="0" err="1" smtClean="0"/>
              <a:t>KuBaTsch</a:t>
            </a:r>
            <a:r>
              <a:rPr lang="de-AT" dirty="0" smtClean="0"/>
              <a:t>?</a:t>
            </a:r>
          </a:p>
          <a:p>
            <a:r>
              <a:rPr lang="de-AT" dirty="0" smtClean="0"/>
              <a:t>MVC</a:t>
            </a:r>
          </a:p>
          <a:p>
            <a:r>
              <a:rPr lang="de-AT" dirty="0" smtClean="0"/>
              <a:t>Model</a:t>
            </a:r>
          </a:p>
          <a:p>
            <a:r>
              <a:rPr lang="de-AT" dirty="0" smtClean="0"/>
              <a:t>View</a:t>
            </a:r>
          </a:p>
          <a:p>
            <a:r>
              <a:rPr lang="de-AT" b="1" dirty="0" smtClean="0"/>
              <a:t>Netzwerk</a:t>
            </a:r>
          </a:p>
          <a:p>
            <a:r>
              <a:rPr lang="de-AT" dirty="0" smtClean="0"/>
              <a:t>Kollisionssystem</a:t>
            </a:r>
          </a:p>
          <a:p>
            <a:r>
              <a:rPr lang="de-AT" dirty="0" smtClean="0"/>
              <a:t>Rundensystem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8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(1)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" y="2276873"/>
            <a:ext cx="8852906" cy="2592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7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(2)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0201" r="6771"/>
          <a:stretch/>
        </p:blipFill>
        <p:spPr>
          <a:xfrm>
            <a:off x="1115616" y="1340768"/>
            <a:ext cx="6840760" cy="53471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0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Server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16314"/>
          <a:stretch/>
        </p:blipFill>
        <p:spPr>
          <a:xfrm>
            <a:off x="755576" y="1340768"/>
            <a:ext cx="7632848" cy="514682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38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Client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25256" r="19249" b="13540"/>
          <a:stretch/>
        </p:blipFill>
        <p:spPr>
          <a:xfrm>
            <a:off x="1241702" y="1661201"/>
            <a:ext cx="6642666" cy="493409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70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800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3528" y="6309320"/>
            <a:ext cx="2376264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IUpdatable</a:t>
            </a:r>
            <a:r>
              <a:rPr lang="de-DE" dirty="0" smtClean="0"/>
              <a:t>/</a:t>
            </a:r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059834" y="6309320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89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39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361184" y="6340097"/>
            <a:ext cx="230425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Angewendete Regeln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93" y="1421816"/>
            <a:ext cx="561619" cy="561619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59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Was ist </a:t>
            </a:r>
            <a:r>
              <a:rPr lang="de-AT" b="1" dirty="0" err="1"/>
              <a:t>KuBaTsch</a:t>
            </a:r>
            <a:r>
              <a:rPr lang="de-AT" b="1" dirty="0"/>
              <a:t>?</a:t>
            </a:r>
          </a:p>
          <a:p>
            <a:r>
              <a:rPr lang="de-AT" dirty="0"/>
              <a:t>MVC</a:t>
            </a:r>
          </a:p>
          <a:p>
            <a:r>
              <a:rPr lang="de-AT" dirty="0"/>
              <a:t>Model</a:t>
            </a:r>
          </a:p>
          <a:p>
            <a:r>
              <a:rPr lang="de-AT" dirty="0"/>
              <a:t>View</a:t>
            </a:r>
          </a:p>
          <a:p>
            <a:r>
              <a:rPr lang="de-AT" dirty="0"/>
              <a:t>Netzwerk</a:t>
            </a:r>
          </a:p>
          <a:p>
            <a:r>
              <a:rPr lang="de-AT" dirty="0"/>
              <a:t>Kollisionssystem</a:t>
            </a:r>
          </a:p>
          <a:p>
            <a:r>
              <a:rPr lang="de-AT" dirty="0"/>
              <a:t>Rundensystem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74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PaddleReflectRule</a:t>
            </a:r>
            <a:r>
              <a:rPr lang="de-DE" sz="1800" dirty="0" smtClean="0"/>
              <a:t> </a:t>
            </a:r>
            <a:r>
              <a:rPr lang="de-DE" sz="1600" dirty="0" smtClean="0"/>
              <a:t>(Wenn Paddle mit Ball kollidiert)</a:t>
            </a:r>
            <a:endParaRPr lang="de-DE" sz="2800" dirty="0" smtClean="0"/>
          </a:p>
          <a:p>
            <a:pPr lvl="1"/>
            <a:r>
              <a:rPr lang="de-DE" dirty="0" smtClean="0"/>
              <a:t>Reflektiert den Ball mit entsprechendem Winkel</a:t>
            </a:r>
          </a:p>
          <a:p>
            <a:pPr lvl="1"/>
            <a:r>
              <a:rPr lang="de-DE" dirty="0" smtClean="0"/>
              <a:t>Färbt den Ball neu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PlayerHitAreaReflectRule</a:t>
            </a:r>
            <a:r>
              <a:rPr lang="de-DE" dirty="0" smtClean="0"/>
              <a:t> </a:t>
            </a:r>
            <a:r>
              <a:rPr lang="de-DE" sz="1600" dirty="0"/>
              <a:t>(Wenn </a:t>
            </a:r>
            <a:r>
              <a:rPr lang="de-DE" sz="1600" dirty="0" smtClean="0"/>
              <a:t>Ball mit </a:t>
            </a:r>
            <a:r>
              <a:rPr lang="de-DE" sz="1600" dirty="0" err="1" smtClean="0"/>
              <a:t>HitArea</a:t>
            </a:r>
            <a:r>
              <a:rPr lang="de-DE" sz="1600" dirty="0" smtClean="0"/>
              <a:t> kollidiert)</a:t>
            </a:r>
            <a:endParaRPr lang="de-DE" dirty="0" smtClean="0"/>
          </a:p>
          <a:p>
            <a:pPr lvl="1"/>
            <a:r>
              <a:rPr lang="de-DE" dirty="0" smtClean="0"/>
              <a:t>Reflektiert den Ball </a:t>
            </a:r>
          </a:p>
          <a:p>
            <a:pPr lvl="1"/>
            <a:r>
              <a:rPr lang="de-DE" dirty="0" smtClean="0"/>
              <a:t>Zieht dem Spieler Leben ab </a:t>
            </a:r>
          </a:p>
          <a:p>
            <a:r>
              <a:rPr lang="de-DE" dirty="0" err="1" smtClean="0"/>
              <a:t>IncreaseBallSpeedRule</a:t>
            </a:r>
            <a:endParaRPr lang="de-DE" dirty="0" smtClean="0"/>
          </a:p>
          <a:p>
            <a:pPr lvl="1"/>
            <a:r>
              <a:rPr lang="de-DE" dirty="0" smtClean="0"/>
              <a:t>Beschleunigt den Ball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68" y="2852936"/>
            <a:ext cx="2160240" cy="8131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130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Zwei Phasen</a:t>
            </a:r>
          </a:p>
          <a:p>
            <a:pPr lvl="1"/>
            <a:r>
              <a:rPr lang="de-AT" dirty="0" smtClean="0"/>
              <a:t>Rechteckkollision</a:t>
            </a:r>
          </a:p>
          <a:p>
            <a:pPr lvl="1"/>
            <a:r>
              <a:rPr lang="de-AT" dirty="0" smtClean="0"/>
              <a:t>Polygonkollision</a:t>
            </a:r>
          </a:p>
          <a:p>
            <a:r>
              <a:rPr lang="de-AT" dirty="0" smtClean="0"/>
              <a:t>Linienüberschneidung von zwei Polygone = Kollision</a:t>
            </a:r>
          </a:p>
          <a:p>
            <a:r>
              <a:rPr lang="de-AT" dirty="0" smtClean="0"/>
              <a:t>Polygone haben verschiedene Kollisionspunkte -&gt; Basis für Linienüberschneidung</a:t>
            </a:r>
          </a:p>
        </p:txBody>
      </p:sp>
      <p:cxnSp>
        <p:nvCxnSpPr>
          <p:cNvPr id="9" name="Gerade Verbindung 8"/>
          <p:cNvCxnSpPr>
            <a:stCxn id="6" idx="7"/>
            <a:endCxn id="7" idx="3"/>
          </p:cNvCxnSpPr>
          <p:nvPr/>
        </p:nvCxnSpPr>
        <p:spPr>
          <a:xfrm flipV="1">
            <a:off x="6783157" y="4344013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609529" y="4869160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6" idx="5"/>
            <a:endCxn id="25" idx="1"/>
          </p:cNvCxnSpPr>
          <p:nvPr/>
        </p:nvCxnSpPr>
        <p:spPr>
          <a:xfrm>
            <a:off x="6783157" y="5712165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7" idx="5"/>
            <a:endCxn id="24" idx="1"/>
          </p:cNvCxnSpPr>
          <p:nvPr/>
        </p:nvCxnSpPr>
        <p:spPr>
          <a:xfrm>
            <a:off x="7863277" y="4344013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740352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6660232" y="558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8545633" y="47673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7465513" y="61354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4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Rechteckkollisionsprüfung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14014"/>
              </p:ext>
            </p:extLst>
          </p:nvPr>
        </p:nvGraphicFramePr>
        <p:xfrm>
          <a:off x="611560" y="1700808"/>
          <a:ext cx="3672061" cy="441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Visio" r:id="rId4" imgW="2443795" imgH="2938779" progId="Visio.Drawing.11">
                  <p:embed/>
                </p:oleObj>
              </mc:Choice>
              <mc:Fallback>
                <p:oleObj name="Visio" r:id="rId4" imgW="2443795" imgH="2938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3672061" cy="4415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01753"/>
              </p:ext>
            </p:extLst>
          </p:nvPr>
        </p:nvGraphicFramePr>
        <p:xfrm>
          <a:off x="4211960" y="1700808"/>
          <a:ext cx="4582070" cy="441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Visio" r:id="rId6" imgW="2965790" imgH="2749680" progId="Visio.Drawing.11">
                  <p:embed/>
                </p:oleObj>
              </mc:Choice>
              <mc:Fallback>
                <p:oleObj name="Visio" r:id="rId6" imgW="2965790" imgH="2749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00808"/>
                        <a:ext cx="4582070" cy="441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58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Nur wenn Rechtecke kollidieren</a:t>
            </a:r>
            <a:endParaRPr lang="de-AT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16857"/>
              </p:ext>
            </p:extLst>
          </p:nvPr>
        </p:nvGraphicFramePr>
        <p:xfrm>
          <a:off x="467544" y="2780928"/>
          <a:ext cx="374798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Visio" r:id="rId4" imgW="3055822" imgH="2749651" progId="Visio.Drawing.11">
                  <p:embed/>
                </p:oleObj>
              </mc:Choice>
              <mc:Fallback>
                <p:oleObj name="Visio" r:id="rId4" imgW="3055822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0928"/>
                        <a:ext cx="374798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76008"/>
              </p:ext>
            </p:extLst>
          </p:nvPr>
        </p:nvGraphicFramePr>
        <p:xfrm>
          <a:off x="4236852" y="2204864"/>
          <a:ext cx="4416787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Visio" r:id="rId6" imgW="3074164" imgH="2749651" progId="Visio.Drawing.11">
                  <p:embed/>
                </p:oleObj>
              </mc:Choice>
              <mc:Fallback>
                <p:oleObj name="Visio" r:id="rId6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852" y="2204864"/>
                        <a:ext cx="4416787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78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52362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4" imgW="3074164" imgH="2749651" progId="Visio.Drawing.11">
                  <p:embed/>
                </p:oleObj>
              </mc:Choice>
              <mc:Fallback>
                <p:oleObj name="Visio" r:id="rId4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5724128" y="3356992"/>
            <a:ext cx="504056" cy="1512168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Visio" r:id="rId4" imgW="3074164" imgH="2749651" progId="Visio.Drawing.11">
                  <p:embed/>
                </p:oleObj>
              </mc:Choice>
              <mc:Fallback>
                <p:oleObj name="Visio" r:id="rId4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H="1" flipV="1">
            <a:off x="4788024" y="2492896"/>
            <a:ext cx="1440160" cy="864096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Visio" r:id="rId3" imgW="3074164" imgH="2749651" progId="Visio.Drawing.11">
                  <p:embed/>
                </p:oleObj>
              </mc:Choice>
              <mc:Fallback>
                <p:oleObj name="Visio" r:id="rId3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3347864" y="2492896"/>
            <a:ext cx="1440160" cy="864096"/>
          </a:xfrm>
          <a:prstGeom prst="line">
            <a:avLst/>
          </a:prstGeom>
          <a:ln>
            <a:solidFill>
              <a:srgbClr val="39FB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noFill/>
          <a:ln w="38100">
            <a:solidFill>
              <a:srgbClr val="FFA72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Rundensystem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9632"/>
            <a:ext cx="8229600" cy="2467098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66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OnePlayerSurvivingRule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canStartRound</a:t>
            </a:r>
            <a:endParaRPr lang="de-DE" dirty="0" smtClean="0"/>
          </a:p>
          <a:p>
            <a:pPr lvl="1"/>
            <a:r>
              <a:rPr lang="de-DE" dirty="0" smtClean="0"/>
              <a:t>Sind mehr als </a:t>
            </a:r>
            <a:r>
              <a:rPr lang="de-DE" dirty="0"/>
              <a:t>1</a:t>
            </a:r>
            <a:r>
              <a:rPr lang="de-DE" dirty="0" smtClean="0"/>
              <a:t> Spieler auf dem Server?</a:t>
            </a:r>
          </a:p>
          <a:p>
            <a:r>
              <a:rPr lang="de-DE" dirty="0" err="1" smtClean="0"/>
              <a:t>startRound</a:t>
            </a:r>
            <a:endParaRPr lang="de-DE" dirty="0" smtClean="0"/>
          </a:p>
          <a:p>
            <a:pPr lvl="1"/>
            <a:r>
              <a:rPr lang="de-DE" dirty="0" smtClean="0"/>
              <a:t>Setzte bei allen Spielern die Leben auf 100%</a:t>
            </a:r>
          </a:p>
          <a:p>
            <a:pPr lvl="1"/>
            <a:r>
              <a:rPr lang="de-DE" dirty="0" smtClean="0"/>
              <a:t>Setzte einen Ball auf das Spielfeld</a:t>
            </a:r>
          </a:p>
          <a:p>
            <a:r>
              <a:rPr lang="de-DE" dirty="0" err="1" smtClean="0"/>
              <a:t>isRoundFinished</a:t>
            </a:r>
            <a:endParaRPr lang="de-DE" dirty="0" smtClean="0"/>
          </a:p>
          <a:p>
            <a:pPr lvl="1"/>
            <a:r>
              <a:rPr lang="de-DE" dirty="0" smtClean="0"/>
              <a:t>Ist nur noch 1 lebender Spieler auf dem Spielfeld</a:t>
            </a:r>
          </a:p>
          <a:p>
            <a:r>
              <a:rPr lang="de-DE" dirty="0" err="1" smtClean="0"/>
              <a:t>finishRound</a:t>
            </a:r>
            <a:endParaRPr lang="de-DE" dirty="0" smtClean="0"/>
          </a:p>
          <a:p>
            <a:pPr lvl="1"/>
            <a:r>
              <a:rPr lang="de-DE" dirty="0" smtClean="0"/>
              <a:t>Entferne alle Bälle aus dem Spielfeld</a:t>
            </a:r>
          </a:p>
          <a:p>
            <a:pPr lvl="1"/>
            <a:r>
              <a:rPr lang="de-DE" dirty="0" smtClean="0"/>
              <a:t>Überlebender Spieler bekommt einen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26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Programmpräsentation</a:t>
            </a:r>
            <a:endParaRPr lang="de-AT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Live und in Farbe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32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 smtClean="0"/>
              <a:t>Ku</a:t>
            </a:r>
            <a:r>
              <a:rPr lang="de-AT" dirty="0" err="1" smtClean="0"/>
              <a:t>schny</a:t>
            </a:r>
            <a:r>
              <a:rPr lang="de-AT" dirty="0"/>
              <a:t> </a:t>
            </a:r>
            <a:r>
              <a:rPr lang="de-AT" b="1" dirty="0" err="1" smtClean="0"/>
              <a:t>Ba</a:t>
            </a:r>
            <a:r>
              <a:rPr lang="de-AT" dirty="0" err="1" smtClean="0"/>
              <a:t>lter</a:t>
            </a:r>
            <a:r>
              <a:rPr lang="de-AT" dirty="0" smtClean="0"/>
              <a:t> </a:t>
            </a:r>
            <a:r>
              <a:rPr lang="de-AT" b="1" dirty="0" err="1" smtClean="0"/>
              <a:t>Tsch</a:t>
            </a:r>
            <a:r>
              <a:rPr lang="de-AT" dirty="0" err="1" smtClean="0"/>
              <a:t>oll</a:t>
            </a:r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smtClean="0"/>
              <a:t>Spieler Ping </a:t>
            </a:r>
            <a:r>
              <a:rPr lang="de-AT" dirty="0" err="1" smtClean="0"/>
              <a:t>Pong</a:t>
            </a:r>
            <a:endParaRPr lang="de-AT" dirty="0" smtClean="0"/>
          </a:p>
          <a:p>
            <a:r>
              <a:rPr lang="de-AT" dirty="0" smtClean="0"/>
              <a:t>Netzwerk fähig</a:t>
            </a:r>
          </a:p>
          <a:p>
            <a:r>
              <a:rPr lang="de-AT" dirty="0" smtClean="0"/>
              <a:t>Rundenbasierend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3</a:t>
            </a:fld>
            <a:endParaRPr lang="de-AT"/>
          </a:p>
        </p:txBody>
      </p:sp>
      <p:pic>
        <p:nvPicPr>
          <p:cNvPr id="11266" name="Picture 2" descr="C:\Users\Manuel\Pictures\TFRAC8A.t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20888"/>
            <a:ext cx="329445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8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Fragerunde</a:t>
            </a:r>
            <a:endParaRPr lang="de-AT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62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 von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MVC – Pattern</a:t>
            </a:r>
          </a:p>
          <a:p>
            <a:r>
              <a:rPr lang="de-AT" dirty="0" smtClean="0"/>
              <a:t>Netzwerkfähiges Spiel</a:t>
            </a:r>
          </a:p>
          <a:p>
            <a:pPr lvl="1"/>
            <a:r>
              <a:rPr lang="de-AT" dirty="0" smtClean="0"/>
              <a:t>2 bis 4 Spieler</a:t>
            </a:r>
          </a:p>
          <a:p>
            <a:r>
              <a:rPr lang="de-AT" dirty="0" err="1" smtClean="0"/>
              <a:t>Dedicated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Rundenbasierend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5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View Controller</a:t>
            </a:r>
            <a:endParaRPr lang="de-A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6120"/>
              </p:ext>
            </p:extLst>
          </p:nvPr>
        </p:nvGraphicFramePr>
        <p:xfrm>
          <a:off x="251520" y="1366834"/>
          <a:ext cx="8717797" cy="49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4" imgW="7181201" imgH="4073482" progId="Visio.Drawing.11">
                  <p:embed/>
                </p:oleObj>
              </mc:Choice>
              <mc:Fallback>
                <p:oleObj name="Visio" r:id="rId4" imgW="7181201" imgH="40734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6834"/>
                        <a:ext cx="8717797" cy="4942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8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Übersichtsdiagramm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Klassendiagramm des 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6</a:t>
            </a:fld>
            <a:endParaRPr lang="de-AT"/>
          </a:p>
        </p:txBody>
      </p:sp>
      <p:pic>
        <p:nvPicPr>
          <p:cNvPr id="8194" name="Picture 2" descr="C:\Users\Manuel\Pictures\TFRA312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1232343"/>
            <a:ext cx="7092280" cy="48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8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Klassendiagramm des 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7</a:t>
            </a:fld>
            <a:endParaRPr lang="de-AT"/>
          </a:p>
        </p:txBody>
      </p:sp>
      <p:pic>
        <p:nvPicPr>
          <p:cNvPr id="8194" name="Picture 2" descr="C:\Users\Manuel\Pictures\TFRA312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5" y="-1"/>
            <a:ext cx="9174935" cy="69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5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Auszug -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8</a:t>
            </a:fld>
            <a:endParaRPr lang="de-AT"/>
          </a:p>
        </p:txBody>
      </p:sp>
      <p:pic>
        <p:nvPicPr>
          <p:cNvPr id="9218" name="Picture 2" descr="C:\Users\Manuel\Pictures\TFR47BE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3" y="1717949"/>
            <a:ext cx="4310372" cy="45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7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9</a:t>
            </a:fld>
            <a:endParaRPr lang="de-AT"/>
          </a:p>
        </p:txBody>
      </p:sp>
      <p:pic>
        <p:nvPicPr>
          <p:cNvPr id="9218" name="Picture 2" descr="C:\Users\Manuel\Pictures\TFR47BE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99"/>
            <a:ext cx="6444208" cy="67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Bildschirmpräsentation (4:3)</PresentationFormat>
  <Paragraphs>189</Paragraphs>
  <Slides>30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2" baseType="lpstr">
      <vt:lpstr>Larissa</vt:lpstr>
      <vt:lpstr>Visio</vt:lpstr>
      <vt:lpstr>PowerPoint-Präsentation</vt:lpstr>
      <vt:lpstr>Agenda</vt:lpstr>
      <vt:lpstr>Was ist</vt:lpstr>
      <vt:lpstr>Ziele von </vt:lpstr>
      <vt:lpstr>Model View Controller</vt:lpstr>
      <vt:lpstr>Übersichtsdiagramm</vt:lpstr>
      <vt:lpstr>Model</vt:lpstr>
      <vt:lpstr>Auszug - Model</vt:lpstr>
      <vt:lpstr>PowerPoint-Präsentation</vt:lpstr>
      <vt:lpstr>Client View</vt:lpstr>
      <vt:lpstr>Controller zur View</vt:lpstr>
      <vt:lpstr>Agenda</vt:lpstr>
      <vt:lpstr>Netzwerkkommunikation (1)</vt:lpstr>
      <vt:lpstr>Netzwerkkommunikation (2)</vt:lpstr>
      <vt:lpstr>Infrastruktur - Server</vt:lpstr>
      <vt:lpstr>Infrastruktur - Client</vt:lpstr>
      <vt:lpstr>Kollisionsregeln</vt:lpstr>
      <vt:lpstr>Kollisionsregeln</vt:lpstr>
      <vt:lpstr>Kollisionsregeln</vt:lpstr>
      <vt:lpstr>Wichtige Regeln</vt:lpstr>
      <vt:lpstr>Kollision</vt:lpstr>
      <vt:lpstr>Rechteckkollisionsprüfung</vt:lpstr>
      <vt:lpstr>Polygonkollisionsprüfung</vt:lpstr>
      <vt:lpstr>Polygonkollisionsprüfung</vt:lpstr>
      <vt:lpstr>Polygonkollisionsprüfung</vt:lpstr>
      <vt:lpstr>Polygonkollisionsprüfung</vt:lpstr>
      <vt:lpstr>Rundensystem</vt:lpstr>
      <vt:lpstr>OnePlayerSurvivingRule</vt:lpstr>
      <vt:lpstr>Programmpräsentation</vt:lpstr>
      <vt:lpstr>Fragerunde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Balter</dc:creator>
  <cp:lastModifiedBy>Manuel</cp:lastModifiedBy>
  <cp:revision>54</cp:revision>
  <dcterms:created xsi:type="dcterms:W3CDTF">2011-02-06T21:39:22Z</dcterms:created>
  <dcterms:modified xsi:type="dcterms:W3CDTF">2011-02-08T23:20:26Z</dcterms:modified>
</cp:coreProperties>
</file>