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F2-EED7-458E-9249-75BCB8601173}" type="datetimeFigureOut">
              <a:rPr lang="de-AT" smtClean="0"/>
              <a:t>06.02.2011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247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F2-EED7-458E-9249-75BCB8601173}" type="datetimeFigureOut">
              <a:rPr lang="de-AT" smtClean="0"/>
              <a:t>06.02.2011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2668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F2-EED7-458E-9249-75BCB8601173}" type="datetimeFigureOut">
              <a:rPr lang="de-AT" smtClean="0"/>
              <a:t>06.02.2011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7355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F2-EED7-458E-9249-75BCB8601173}" type="datetimeFigureOut">
              <a:rPr lang="de-AT" smtClean="0"/>
              <a:t>06.02.2011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383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F2-EED7-458E-9249-75BCB8601173}" type="datetimeFigureOut">
              <a:rPr lang="de-AT" smtClean="0"/>
              <a:t>06.02.2011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603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F2-EED7-458E-9249-75BCB8601173}" type="datetimeFigureOut">
              <a:rPr lang="de-AT" smtClean="0"/>
              <a:t>06.02.2011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7673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F2-EED7-458E-9249-75BCB8601173}" type="datetimeFigureOut">
              <a:rPr lang="de-AT" smtClean="0"/>
              <a:t>06.02.2011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5501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F2-EED7-458E-9249-75BCB8601173}" type="datetimeFigureOut">
              <a:rPr lang="de-AT" smtClean="0"/>
              <a:t>06.02.2011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84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F2-EED7-458E-9249-75BCB8601173}" type="datetimeFigureOut">
              <a:rPr lang="de-AT" smtClean="0"/>
              <a:t>06.02.2011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593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F2-EED7-458E-9249-75BCB8601173}" type="datetimeFigureOut">
              <a:rPr lang="de-AT" smtClean="0"/>
              <a:t>06.02.2011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1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90F2-EED7-458E-9249-75BCB8601173}" type="datetimeFigureOut">
              <a:rPr lang="de-AT" smtClean="0"/>
              <a:t>06.02.2011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831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890F2-EED7-458E-9249-75BCB8601173}" type="datetimeFigureOut">
              <a:rPr lang="de-AT" smtClean="0"/>
              <a:t>06.02.2011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E48E-4A67-48DB-AD36-251A6BBFC9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746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l"/>
            <a:r>
              <a:rPr lang="de-AT" sz="2000" dirty="0" smtClean="0"/>
              <a:t>Balter Martin</a:t>
            </a:r>
          </a:p>
          <a:p>
            <a:pPr algn="l"/>
            <a:r>
              <a:rPr lang="de-AT" sz="2000" dirty="0" err="1" smtClean="0"/>
              <a:t>Kuschny</a:t>
            </a:r>
            <a:r>
              <a:rPr lang="de-AT" sz="2000" dirty="0" smtClean="0"/>
              <a:t> Daniel</a:t>
            </a:r>
          </a:p>
          <a:p>
            <a:pPr algn="l"/>
            <a:r>
              <a:rPr lang="de-AT" sz="2000" dirty="0" err="1" smtClean="0"/>
              <a:t>Tscholl</a:t>
            </a:r>
            <a:r>
              <a:rPr lang="de-AT" sz="2000" dirty="0" smtClean="0"/>
              <a:t> Manuel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7390477" cy="12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Was ist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4 Spieler Ping </a:t>
            </a:r>
            <a:r>
              <a:rPr lang="de-AT" dirty="0" err="1" smtClean="0"/>
              <a:t>Pong</a:t>
            </a:r>
            <a:endParaRPr lang="de-AT" dirty="0" smtClean="0"/>
          </a:p>
          <a:p>
            <a:r>
              <a:rPr lang="de-AT" dirty="0" smtClean="0"/>
              <a:t>Netzwerk fähig</a:t>
            </a:r>
          </a:p>
          <a:p>
            <a:r>
              <a:rPr lang="de-AT" dirty="0" smtClean="0"/>
              <a:t>Rundenbasierend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67" y="494428"/>
            <a:ext cx="4366141" cy="71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Ziele von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MVC – Pattern</a:t>
            </a:r>
            <a:endParaRPr lang="de-AT" dirty="0" smtClean="0"/>
          </a:p>
          <a:p>
            <a:r>
              <a:rPr lang="de-AT" dirty="0" smtClean="0"/>
              <a:t>Netzwerkfähiges Spiel</a:t>
            </a:r>
          </a:p>
          <a:p>
            <a:pPr lvl="1"/>
            <a:r>
              <a:rPr lang="de-AT" dirty="0" smtClean="0"/>
              <a:t>4 Spieler</a:t>
            </a:r>
          </a:p>
          <a:p>
            <a:r>
              <a:rPr lang="de-AT" dirty="0" err="1" smtClean="0"/>
              <a:t>Dedicated</a:t>
            </a:r>
            <a:r>
              <a:rPr lang="de-AT" dirty="0" smtClean="0"/>
              <a:t> Server</a:t>
            </a:r>
          </a:p>
          <a:p>
            <a:r>
              <a:rPr lang="de-AT" dirty="0" smtClean="0"/>
              <a:t>Rundenbasierend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94428"/>
            <a:ext cx="4366141" cy="71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Model View Controller</a:t>
            </a:r>
            <a:endParaRPr lang="de-AT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726120"/>
              </p:ext>
            </p:extLst>
          </p:nvPr>
        </p:nvGraphicFramePr>
        <p:xfrm>
          <a:off x="251520" y="1366834"/>
          <a:ext cx="8717797" cy="4942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7181201" imgH="4073482" progId="Visio.Drawing.11">
                  <p:embed/>
                </p:oleObj>
              </mc:Choice>
              <mc:Fallback>
                <p:oleObj name="Visio" r:id="rId3" imgW="7181201" imgH="407348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366834"/>
                        <a:ext cx="8717797" cy="49424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85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83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Netzwerkaufbau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77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Collisionsregeln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08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21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Bildschirmpräsentation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Larissa</vt:lpstr>
      <vt:lpstr>Microsoft Visio-Zeichnung</vt:lpstr>
      <vt:lpstr>PowerPoint-Präsentation</vt:lpstr>
      <vt:lpstr>Was ist</vt:lpstr>
      <vt:lpstr>Ziele von </vt:lpstr>
      <vt:lpstr>Model View Controller</vt:lpstr>
      <vt:lpstr>PowerPoint-Präsentation</vt:lpstr>
      <vt:lpstr>Netzwerkaufbau</vt:lpstr>
      <vt:lpstr>Collisionsregeln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Balter</dc:creator>
  <cp:lastModifiedBy>Martin Balter</cp:lastModifiedBy>
  <cp:revision>6</cp:revision>
  <dcterms:created xsi:type="dcterms:W3CDTF">2011-02-06T21:39:22Z</dcterms:created>
  <dcterms:modified xsi:type="dcterms:W3CDTF">2011-02-07T17:57:27Z</dcterms:modified>
</cp:coreProperties>
</file>