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0" r:id="rId9"/>
    <p:sldId id="271" r:id="rId10"/>
    <p:sldId id="263" r:id="rId11"/>
    <p:sldId id="260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1" autoAdjust="0"/>
  </p:normalViewPr>
  <p:slideViewPr>
    <p:cSldViewPr>
      <p:cViewPr varScale="1">
        <p:scale>
          <a:sx n="106" d="100"/>
          <a:sy n="106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628E-191E-4420-B82E-DA035AF69D08}" type="datetimeFigureOut">
              <a:rPr lang="de-DE" smtClean="0"/>
              <a:t>08.02.2011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59A9-FEAE-43C2-96D3-CE3AC1216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GameController</a:t>
            </a:r>
            <a:r>
              <a:rPr lang="de-DE" baseline="0" dirty="0" smtClean="0"/>
              <a:t> aktualisiert alle </a:t>
            </a:r>
            <a:r>
              <a:rPr lang="de-DE" baseline="0" dirty="0" err="1" smtClean="0"/>
              <a:t>IUpdatables</a:t>
            </a:r>
            <a:r>
              <a:rPr lang="de-DE" baseline="0" dirty="0" smtClean="0"/>
              <a:t>, beim Ball bewirkt dies die Bewegung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GameController</a:t>
            </a:r>
            <a:r>
              <a:rPr lang="de-DE" baseline="0" dirty="0" smtClean="0"/>
              <a:t> aktualisiert alle </a:t>
            </a:r>
            <a:r>
              <a:rPr lang="de-DE" baseline="0" dirty="0" err="1" smtClean="0"/>
              <a:t>IUpdatables</a:t>
            </a:r>
            <a:r>
              <a:rPr lang="de-DE" baseline="0" dirty="0" smtClean="0"/>
              <a:t>, beim Ball bewirkt dies </a:t>
            </a:r>
            <a:r>
              <a:rPr lang="de-DE" baseline="0" smtClean="0"/>
              <a:t>die Bewegung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GameController</a:t>
            </a:r>
            <a:r>
              <a:rPr lang="de-DE" baseline="0" dirty="0" smtClean="0"/>
              <a:t> aktualisiert alle </a:t>
            </a:r>
            <a:r>
              <a:rPr lang="de-DE" baseline="0" dirty="0" err="1" smtClean="0"/>
              <a:t>IUpdatables</a:t>
            </a:r>
            <a:r>
              <a:rPr lang="de-DE" baseline="0" dirty="0" smtClean="0"/>
              <a:t>, beim Ball bewirkt dies </a:t>
            </a:r>
            <a:r>
              <a:rPr lang="de-DE" baseline="0" smtClean="0"/>
              <a:t>die Bewegung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59A9-FEAE-43C2-96D3-CE3AC12161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E68-37DD-41F5-AAA3-157A411DF2BD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pPr/>
              <a:t>‹Nr.›</a:t>
            </a:fld>
            <a:r>
              <a:rPr lang="de-AT" dirty="0" smtClean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247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E31F-037F-4A66-9EC6-BE0AD8FC5442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66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43C-4F63-4388-AF1C-071694A5BDCD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735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5A0D-2275-4EDE-9A2E-2B7C1F151319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383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5C95-3E9C-433A-8108-1A1323E6CE97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603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9153-AFE7-4A59-A750-FC215141C2DC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76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9874-DCF1-47AA-9C01-17C3930CD0E2}" type="datetime1">
              <a:rPr lang="de-AT" smtClean="0"/>
              <a:t>08.02.2011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550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D445-D7BA-4D0F-9430-0328708D0CA0}" type="datetime1">
              <a:rPr lang="de-AT" smtClean="0"/>
              <a:t>08.02.2011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4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23A3-3826-4C52-A064-A5E2A39DF76A}" type="datetime1">
              <a:rPr lang="de-AT" smtClean="0"/>
              <a:t>08.02.2011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593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7542-C4D6-4760-992E-1774AEF7DF17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EC0-D469-4D32-A794-860B0190E1AA}" type="datetime1">
              <a:rPr lang="de-AT" smtClean="0"/>
              <a:t>08.02.2011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1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B7FF-B11B-42B8-BEBE-52A0B4B0FA33}" type="datetime1">
              <a:rPr lang="de-AT" smtClean="0"/>
              <a:t>08.02.2011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4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l"/>
            <a:r>
              <a:rPr lang="de-AT" sz="2000" dirty="0" smtClean="0"/>
              <a:t>Balter Martin</a:t>
            </a:r>
          </a:p>
          <a:p>
            <a:pPr algn="l"/>
            <a:r>
              <a:rPr lang="de-AT" sz="2000" dirty="0" err="1" smtClean="0"/>
              <a:t>Kuschny</a:t>
            </a:r>
            <a:r>
              <a:rPr lang="de-AT" sz="2000" dirty="0" smtClean="0"/>
              <a:t> Daniel</a:t>
            </a:r>
          </a:p>
          <a:p>
            <a:pPr algn="l"/>
            <a:r>
              <a:rPr lang="de-AT" sz="2000" dirty="0" err="1" smtClean="0"/>
              <a:t>Tscholl</a:t>
            </a:r>
            <a:r>
              <a:rPr lang="de-AT" sz="2000" dirty="0" smtClean="0"/>
              <a:t> Manuel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390477" cy="1206349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3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Infrastruktur - Server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9" b="16314"/>
          <a:stretch/>
        </p:blipFill>
        <p:spPr>
          <a:xfrm>
            <a:off x="755576" y="1340768"/>
            <a:ext cx="7632848" cy="514682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3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Infrastruktur - Client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2" t="25256" r="19249" b="13540"/>
          <a:stretch/>
        </p:blipFill>
        <p:spPr>
          <a:xfrm>
            <a:off x="1241702" y="1661201"/>
            <a:ext cx="6642666" cy="4934094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77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800" cy="422286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323528" y="6309320"/>
            <a:ext cx="2376264" cy="369332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IUpdatable</a:t>
            </a:r>
            <a:r>
              <a:rPr lang="de-DE" dirty="0" smtClean="0"/>
              <a:t>/</a:t>
            </a:r>
            <a:r>
              <a:rPr lang="de-DE" dirty="0" err="1" smtClean="0"/>
              <a:t>ICollidable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059834" y="6309320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ICollidable</a:t>
            </a:r>
            <a:endParaRPr lang="de-DE" dirty="0"/>
          </a:p>
        </p:txBody>
      </p:sp>
      <p:sp>
        <p:nvSpPr>
          <p:cNvPr id="39" name="Foliennummernplatzhalt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08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799" cy="422286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3528" y="6309320"/>
            <a:ext cx="288032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Kollidierende Elemente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93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de-AT" u="sng" dirty="0" smtClean="0"/>
              <a:t> </a:t>
            </a:r>
            <a:endParaRPr lang="de-AT" u="sng" dirty="0"/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1748"/>
            <a:ext cx="4114799" cy="42228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427984" y="1811925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1546477"/>
            <a:ext cx="136815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2111117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3"/>
            <a:endCxn id="8" idx="1"/>
          </p:cNvCxnSpPr>
          <p:nvPr/>
        </p:nvCxnSpPr>
        <p:spPr>
          <a:xfrm flipV="1">
            <a:off x="5796136" y="1731143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9" idx="1"/>
          </p:cNvCxnSpPr>
          <p:nvPr/>
        </p:nvCxnSpPr>
        <p:spPr>
          <a:xfrm>
            <a:off x="5796136" y="1996591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308304" y="1368895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7308304" y="2027368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4427986" y="3124516"/>
            <a:ext cx="1368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012162" y="285906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Paddle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012162" y="3423708"/>
            <a:ext cx="13681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HitArea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3"/>
            <a:endCxn id="25" idx="1"/>
          </p:cNvCxnSpPr>
          <p:nvPr/>
        </p:nvCxnSpPr>
        <p:spPr>
          <a:xfrm flipV="1">
            <a:off x="5796138" y="3043734"/>
            <a:ext cx="216024" cy="2654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3"/>
            <a:endCxn id="26" idx="1"/>
          </p:cNvCxnSpPr>
          <p:nvPr/>
        </p:nvCxnSpPr>
        <p:spPr>
          <a:xfrm>
            <a:off x="5796138" y="3309182"/>
            <a:ext cx="216024" cy="2991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308306" y="2681486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PaddleReflectRule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7308306" y="3339959"/>
            <a:ext cx="158417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HitAreaReflectRule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4513312" y="4536990"/>
            <a:ext cx="1368152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Ball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798122" y="4383101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PlayTickRule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96136" y="4752433"/>
            <a:ext cx="158417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IncreaseSpeedRule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3528" y="6309320"/>
            <a:ext cx="288032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Kollidierende Elemente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3361184" y="6340097"/>
            <a:ext cx="230425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Angewendete Regeln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93" y="1421816"/>
            <a:ext cx="561619" cy="561619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5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PaddleReflectRule</a:t>
            </a:r>
            <a:r>
              <a:rPr lang="de-DE" sz="1800" dirty="0" smtClean="0"/>
              <a:t> </a:t>
            </a:r>
            <a:r>
              <a:rPr lang="de-DE" sz="1600" dirty="0" smtClean="0"/>
              <a:t>(Wenn Paddle mit Ball kollidiert)</a:t>
            </a:r>
            <a:endParaRPr lang="de-DE" sz="2800" dirty="0" smtClean="0"/>
          </a:p>
          <a:p>
            <a:pPr lvl="1"/>
            <a:r>
              <a:rPr lang="de-DE" dirty="0" smtClean="0"/>
              <a:t>Reflektiert den Ball mit entsprechendem Winkel</a:t>
            </a:r>
          </a:p>
          <a:p>
            <a:pPr lvl="1"/>
            <a:r>
              <a:rPr lang="de-DE" dirty="0" smtClean="0"/>
              <a:t>Färbt den Ball neu</a:t>
            </a:r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PlayerHitAreaReflectRule</a:t>
            </a:r>
            <a:r>
              <a:rPr lang="de-DE" dirty="0" smtClean="0"/>
              <a:t> </a:t>
            </a:r>
            <a:r>
              <a:rPr lang="de-DE" sz="1600" dirty="0"/>
              <a:t>(Wenn </a:t>
            </a:r>
            <a:r>
              <a:rPr lang="de-DE" sz="1600" dirty="0" smtClean="0"/>
              <a:t>Ball mit </a:t>
            </a:r>
            <a:r>
              <a:rPr lang="de-DE" sz="1600" dirty="0" err="1" smtClean="0"/>
              <a:t>HitArea</a:t>
            </a:r>
            <a:r>
              <a:rPr lang="de-DE" sz="1600" dirty="0" smtClean="0"/>
              <a:t> kollidiert)</a:t>
            </a:r>
            <a:endParaRPr lang="de-DE" dirty="0" smtClean="0"/>
          </a:p>
          <a:p>
            <a:pPr lvl="1"/>
            <a:r>
              <a:rPr lang="de-DE" dirty="0" smtClean="0"/>
              <a:t>Reflektiert den Ball </a:t>
            </a:r>
          </a:p>
          <a:p>
            <a:pPr lvl="1"/>
            <a:r>
              <a:rPr lang="de-DE" dirty="0" smtClean="0"/>
              <a:t>Zieht dem Spieler Leben ab </a:t>
            </a:r>
          </a:p>
          <a:p>
            <a:r>
              <a:rPr lang="de-DE" dirty="0" err="1" smtClean="0"/>
              <a:t>IncreaseBallSpeedRule</a:t>
            </a:r>
            <a:endParaRPr lang="de-DE" dirty="0" smtClean="0"/>
          </a:p>
          <a:p>
            <a:pPr lvl="1"/>
            <a:r>
              <a:rPr lang="de-DE" dirty="0" smtClean="0"/>
              <a:t>Beschleunigt den Ball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68" y="2852936"/>
            <a:ext cx="2160240" cy="8131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13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Rundensystem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9632"/>
            <a:ext cx="8229600" cy="2467098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6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OnePlayerSurvivingRule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canStartRound</a:t>
            </a:r>
            <a:endParaRPr lang="de-DE" dirty="0" smtClean="0"/>
          </a:p>
          <a:p>
            <a:pPr lvl="1"/>
            <a:r>
              <a:rPr lang="de-DE" dirty="0" smtClean="0"/>
              <a:t>Sind mehr als </a:t>
            </a:r>
            <a:r>
              <a:rPr lang="de-DE" dirty="0"/>
              <a:t>1</a:t>
            </a:r>
            <a:r>
              <a:rPr lang="de-DE" dirty="0" smtClean="0"/>
              <a:t> Spieler auf dem Server?</a:t>
            </a:r>
          </a:p>
          <a:p>
            <a:r>
              <a:rPr lang="de-DE" dirty="0" err="1" smtClean="0"/>
              <a:t>startRound</a:t>
            </a:r>
            <a:endParaRPr lang="de-DE" dirty="0" smtClean="0"/>
          </a:p>
          <a:p>
            <a:pPr lvl="1"/>
            <a:r>
              <a:rPr lang="de-DE" dirty="0" smtClean="0"/>
              <a:t>Setzte bei allen Spielern die Leben auf 100%</a:t>
            </a:r>
          </a:p>
          <a:p>
            <a:pPr lvl="1"/>
            <a:r>
              <a:rPr lang="de-DE" dirty="0" smtClean="0"/>
              <a:t>Setzte einen Ball auf das Spielfeld</a:t>
            </a:r>
          </a:p>
          <a:p>
            <a:r>
              <a:rPr lang="de-DE" dirty="0" err="1" smtClean="0"/>
              <a:t>isRoundFinished</a:t>
            </a:r>
            <a:endParaRPr lang="de-DE" dirty="0" smtClean="0"/>
          </a:p>
          <a:p>
            <a:pPr lvl="1"/>
            <a:r>
              <a:rPr lang="de-DE" dirty="0" smtClean="0"/>
              <a:t>Ist nur noch 1 lebender Spieler auf dem Spielfeld</a:t>
            </a:r>
          </a:p>
          <a:p>
            <a:r>
              <a:rPr lang="de-DE" dirty="0" err="1" smtClean="0"/>
              <a:t>finishRound</a:t>
            </a:r>
            <a:endParaRPr lang="de-DE" dirty="0" smtClean="0"/>
          </a:p>
          <a:p>
            <a:pPr lvl="1"/>
            <a:r>
              <a:rPr lang="de-DE" dirty="0" smtClean="0"/>
              <a:t>Entferne alle Bälle aus dem Spielfeld</a:t>
            </a:r>
          </a:p>
          <a:p>
            <a:pPr lvl="1"/>
            <a:r>
              <a:rPr lang="de-DE" dirty="0" smtClean="0"/>
              <a:t>Überlebender Spieler bekommt einen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82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1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Was ist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4 Spieler Ping </a:t>
            </a:r>
            <a:r>
              <a:rPr lang="de-AT" dirty="0" err="1" smtClean="0"/>
              <a:t>Pong</a:t>
            </a:r>
            <a:endParaRPr lang="de-AT" dirty="0" smtClean="0"/>
          </a:p>
          <a:p>
            <a:r>
              <a:rPr lang="de-AT" dirty="0" smtClean="0"/>
              <a:t>Netzwerk fähig</a:t>
            </a:r>
          </a:p>
          <a:p>
            <a:r>
              <a:rPr lang="de-AT" dirty="0" smtClean="0"/>
              <a:t>Rundenbasierend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67" y="494428"/>
            <a:ext cx="4366141" cy="71268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03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Ziele von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MVC – Pattern</a:t>
            </a:r>
          </a:p>
          <a:p>
            <a:r>
              <a:rPr lang="de-AT" dirty="0" smtClean="0"/>
              <a:t>Netzwerkfähiges Spiel</a:t>
            </a:r>
          </a:p>
          <a:p>
            <a:pPr lvl="1"/>
            <a:r>
              <a:rPr lang="de-AT" dirty="0" smtClean="0"/>
              <a:t>4 Spieler</a:t>
            </a:r>
          </a:p>
          <a:p>
            <a:r>
              <a:rPr lang="de-AT" dirty="0" err="1" smtClean="0"/>
              <a:t>Dedicated</a:t>
            </a:r>
            <a:r>
              <a:rPr lang="de-AT" dirty="0" smtClean="0"/>
              <a:t> Server</a:t>
            </a:r>
          </a:p>
          <a:p>
            <a:r>
              <a:rPr lang="de-AT" dirty="0" smtClean="0"/>
              <a:t>Rundenbasierend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94428"/>
            <a:ext cx="4366141" cy="71268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1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 View Controller</a:t>
            </a:r>
            <a:endParaRPr lang="de-A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26120"/>
              </p:ext>
            </p:extLst>
          </p:nvPr>
        </p:nvGraphicFramePr>
        <p:xfrm>
          <a:off x="251520" y="1366834"/>
          <a:ext cx="8717797" cy="494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7181201" imgH="4073482" progId="Visio.Drawing.11">
                  <p:embed/>
                </p:oleObj>
              </mc:Choice>
              <mc:Fallback>
                <p:oleObj name="Visio" r:id="rId3" imgW="7181201" imgH="40734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66834"/>
                        <a:ext cx="8717797" cy="4942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5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TODO: Klassendiagramm des Models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18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8" y="1340768"/>
            <a:ext cx="8784974" cy="430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9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7</a:t>
            </a:fld>
            <a:endParaRPr lang="de-AT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54343"/>
            <a:ext cx="8784976" cy="294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Netzwerkkommunikation (1)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5" y="2276873"/>
            <a:ext cx="8852906" cy="259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7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Netzwerkkommunikation (2)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 t="10201" r="6771"/>
          <a:stretch/>
        </p:blipFill>
        <p:spPr>
          <a:xfrm>
            <a:off x="1115616" y="1340768"/>
            <a:ext cx="6840760" cy="5347171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70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Bildschirmpräsentation (4:3)</PresentationFormat>
  <Paragraphs>119</Paragraphs>
  <Slides>18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Larissa</vt:lpstr>
      <vt:lpstr>Visio</vt:lpstr>
      <vt:lpstr>PowerPoint-Präsentation</vt:lpstr>
      <vt:lpstr>Was ist</vt:lpstr>
      <vt:lpstr>Ziele von </vt:lpstr>
      <vt:lpstr>Model View Controller</vt:lpstr>
      <vt:lpstr>Model</vt:lpstr>
      <vt:lpstr>View</vt:lpstr>
      <vt:lpstr>View</vt:lpstr>
      <vt:lpstr>Netzwerkkommunikation (1)</vt:lpstr>
      <vt:lpstr>Netzwerkkommunikation (2)</vt:lpstr>
      <vt:lpstr>Infrastruktur - Server</vt:lpstr>
      <vt:lpstr>Infrastruktur - Client</vt:lpstr>
      <vt:lpstr>Kollisionsregeln</vt:lpstr>
      <vt:lpstr>Kollisionsregeln</vt:lpstr>
      <vt:lpstr>Kollisionsregeln</vt:lpstr>
      <vt:lpstr>Wichtige Regeln</vt:lpstr>
      <vt:lpstr>Rundensystem</vt:lpstr>
      <vt:lpstr>OnePlayerSurvivingRule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Balter</dc:creator>
  <cp:lastModifiedBy>Daniel</cp:lastModifiedBy>
  <cp:revision>20</cp:revision>
  <dcterms:created xsi:type="dcterms:W3CDTF">2011-02-06T21:39:22Z</dcterms:created>
  <dcterms:modified xsi:type="dcterms:W3CDTF">2011-02-08T19:29:09Z</dcterms:modified>
</cp:coreProperties>
</file>