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6" d="100"/>
          <a:sy n="66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8AA17-B6A1-4AFF-A3C2-24D4BC5EF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7D95AE-31DF-469E-9BE7-9913A7E52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A98A9A-0A52-4DEA-A72D-087A79F2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A5DB-10C4-4592-A975-142C8230FF9C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3C08C9-C149-436C-BC3E-65520E08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6FE856-EBC2-48E8-8F56-CF150DEA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19D7-6D76-4770-99E1-B50EA0B5DC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91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F033F-DF1F-4CDD-B5C6-3379B3C3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F94C59-C3A2-487D-B670-D5CD65780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5BEE2E-AC4B-4DFE-B78B-16E18F42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A5DB-10C4-4592-A975-142C8230FF9C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19CC3E-524A-4750-8799-201E06AB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9329F0-9CFE-47E0-AEAF-900E4340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19D7-6D76-4770-99E1-B50EA0B5DC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50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53188C-D1A8-4F99-AFED-3E0FAD07B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33A2D1-E34F-4479-B87F-511CDE9BF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416259-AE05-478B-BDD7-5CD14275B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A5DB-10C4-4592-A975-142C8230FF9C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4CB5E3-7656-42D4-A72E-48C84C88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9302BE-4C88-4C01-A1A1-A7FB4C36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19D7-6D76-4770-99E1-B50EA0B5DC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36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89D54-98AD-4B31-A661-AF82F05A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730524-3D3C-4926-A800-7CEDB85ED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2ACFA9-3778-4ACC-B697-9FB4BBE5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A5DB-10C4-4592-A975-142C8230FF9C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300C00-9E07-42A5-A645-24F12566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DC87C4-C5AB-4746-94DF-AAF3B531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19D7-6D76-4770-99E1-B50EA0B5DC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16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A8505-6C88-4DCF-9254-A4A8B0DA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3D2DD6-0CEA-4190-B7CB-7B7F16B7F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A69A77-8DFD-4067-A95E-5255D99C3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A5DB-10C4-4592-A975-142C8230FF9C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D78CE9-57F9-49D1-8D1A-2BB51A9A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1F2705-FE9A-4EB0-BB29-12B43D39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19D7-6D76-4770-99E1-B50EA0B5DC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35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7938C-8060-4114-BF1D-C954B3C2A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117278-9204-402D-B7A2-973163276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B30FD35-CE1B-4FFA-8E59-CDA869613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B53A56-B734-4B64-88D1-9350DA530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A5DB-10C4-4592-A975-142C8230FF9C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9FBB8C-304F-4D36-A00F-762FEF9A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0DD08D-8449-41C5-A690-C58B678D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19D7-6D76-4770-99E1-B50EA0B5DC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3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DE944-B744-43BF-9C91-970EC77C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883CA6-7C46-4BD0-AC79-8C2ADC342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37AFCC-9FB5-4C51-B2D8-A6F8A86A2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C744CB3-054A-4946-914A-85F831540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7F3799C-C955-4FA5-8388-96982F9D9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113AF7-8CA0-40CA-9AD1-6CA34E59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A5DB-10C4-4592-A975-142C8230FF9C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A7E6B90-88B9-4369-85D9-46255E56A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9886235-6974-411E-B366-128A2A8F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19D7-6D76-4770-99E1-B50EA0B5DC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60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E2784-96CF-4C6D-8A9D-63E3084A0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B82654B-BA0D-4878-A1E0-458E6E1CF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A5DB-10C4-4592-A975-142C8230FF9C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18BD7CD-4563-45E5-8FF8-5150F340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524D00-FC17-43AA-B51A-879DD1474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19D7-6D76-4770-99E1-B50EA0B5DC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2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19D3618-4122-486C-B72B-F739CF5D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A5DB-10C4-4592-A975-142C8230FF9C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D84AC0C-C00D-4217-81B4-10D21AEC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7FF8DB-619D-479B-8764-92BAABD0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19D7-6D76-4770-99E1-B50EA0B5DC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90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299B1-EA22-4FF1-B28C-84089E1F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1000CC-7848-4441-8415-508F3F7B1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516927-2183-4D0D-8BF8-AB5EB40A1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99EC37-F384-408D-8171-0F1173D6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A5DB-10C4-4592-A975-142C8230FF9C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A4C7B7-F6BE-40F2-91B3-A8FF19B4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B3C416-8091-454B-A916-93AA54CA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19D7-6D76-4770-99E1-B50EA0B5DC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24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6D607-2369-4F81-99C2-DF9188127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9461F23-826C-4C0E-BE50-D4DDEA4C4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D4472B-BDA3-44BD-A8C8-74D2395C2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ED5A5E-8695-4796-9BC5-4B2517BC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A5DB-10C4-4592-A975-142C8230FF9C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50B6B4-A95E-42B9-82F1-AF5280B5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2F43BB-C96A-4276-9E2F-DC620BF6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19D7-6D76-4770-99E1-B50EA0B5DC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47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452B8D-9680-462A-B86A-673713A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AE8C40-F7C4-4E2A-8A69-73F5EE68C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EA9CD6-5F9B-4A61-A566-1B6C1CAF7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FA5DB-10C4-4592-A975-142C8230FF9C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B49C1A-8D65-43F3-B916-4E11193E2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D79FFA-015A-47B9-B38E-FA074847A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D19D7-6D76-4770-99E1-B50EA0B5DC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3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90992BC-CC48-48C4-A6E5-1C2893F860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5"/>
          <a:stretch/>
        </p:blipFill>
        <p:spPr>
          <a:xfrm>
            <a:off x="4161" y="0"/>
            <a:ext cx="12192000" cy="63808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8C82E6A-F9CD-42EC-8911-4377FBE13A0C}"/>
              </a:ext>
            </a:extLst>
          </p:cNvPr>
          <p:cNvSpPr/>
          <p:nvPr/>
        </p:nvSpPr>
        <p:spPr>
          <a:xfrm>
            <a:off x="4161" y="0"/>
            <a:ext cx="12192000" cy="684076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001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manuela clericuzi</dc:creator>
  <cp:lastModifiedBy>manuela clericuzi</cp:lastModifiedBy>
  <cp:revision>3</cp:revision>
  <dcterms:created xsi:type="dcterms:W3CDTF">2020-06-05T05:50:31Z</dcterms:created>
  <dcterms:modified xsi:type="dcterms:W3CDTF">2020-06-08T21:54:46Z</dcterms:modified>
</cp:coreProperties>
</file>