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77" r:id="rId2"/>
    <p:sldId id="374" r:id="rId3"/>
    <p:sldId id="378" r:id="rId4"/>
    <p:sldId id="259" r:id="rId5"/>
    <p:sldId id="379" r:id="rId6"/>
    <p:sldId id="397" r:id="rId7"/>
    <p:sldId id="297" r:id="rId8"/>
    <p:sldId id="298" r:id="rId9"/>
    <p:sldId id="403" r:id="rId10"/>
    <p:sldId id="395" r:id="rId11"/>
    <p:sldId id="404" r:id="rId12"/>
    <p:sldId id="405" r:id="rId13"/>
    <p:sldId id="406" r:id="rId14"/>
    <p:sldId id="383" r:id="rId15"/>
    <p:sldId id="407" r:id="rId16"/>
    <p:sldId id="408" r:id="rId17"/>
    <p:sldId id="428" r:id="rId18"/>
    <p:sldId id="409" r:id="rId19"/>
    <p:sldId id="433" r:id="rId20"/>
    <p:sldId id="410" r:id="rId21"/>
    <p:sldId id="429" r:id="rId22"/>
    <p:sldId id="430" r:id="rId23"/>
    <p:sldId id="431" r:id="rId24"/>
    <p:sldId id="432" r:id="rId25"/>
    <p:sldId id="413" r:id="rId26"/>
    <p:sldId id="414" r:id="rId27"/>
    <p:sldId id="416" r:id="rId28"/>
    <p:sldId id="417" r:id="rId29"/>
    <p:sldId id="418" r:id="rId30"/>
    <p:sldId id="420" r:id="rId31"/>
    <p:sldId id="421" r:id="rId32"/>
    <p:sldId id="422" r:id="rId33"/>
    <p:sldId id="41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5394" autoAdjust="0"/>
  </p:normalViewPr>
  <p:slideViewPr>
    <p:cSldViewPr snapToGrid="0">
      <p:cViewPr varScale="1">
        <p:scale>
          <a:sx n="86" d="100"/>
          <a:sy n="8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91B00-FAF8-4AC2-BF49-7BA474750489}" type="doc">
      <dgm:prSet loTypeId="urn:microsoft.com/office/officeart/2005/8/layout/cycle2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649686-E902-4DAA-A81C-4564FD634FE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Inheritance</a:t>
          </a:r>
        </a:p>
      </dgm:t>
    </dgm:pt>
    <dgm:pt modelId="{29206F55-356F-478E-AC3D-8B204A03C5E3}" type="parTrans" cxnId="{400A5E22-3E25-4ED1-9AB2-985EDE03BFB1}">
      <dgm:prSet/>
      <dgm:spPr/>
      <dgm:t>
        <a:bodyPr/>
        <a:lstStyle/>
        <a:p>
          <a:endParaRPr lang="en-US" sz="1600"/>
        </a:p>
      </dgm:t>
    </dgm:pt>
    <dgm:pt modelId="{0FE0D9FB-95D1-4DE8-97F8-B3626AE45374}" type="sibTrans" cxnId="{400A5E22-3E25-4ED1-9AB2-985EDE03BFB1}">
      <dgm:prSet custT="1"/>
      <dgm:spPr/>
      <dgm:t>
        <a:bodyPr/>
        <a:lstStyle/>
        <a:p>
          <a:endParaRPr lang="en-US" sz="1600"/>
        </a:p>
      </dgm:t>
    </dgm:pt>
    <dgm:pt modelId="{AE7470AC-0B97-4B33-829A-B1B32A7D670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Abstract Class</a:t>
          </a:r>
        </a:p>
      </dgm:t>
    </dgm:pt>
    <dgm:pt modelId="{3D61BE7E-6F2D-4601-A561-F60CF579B498}" type="parTrans" cxnId="{DDD01007-B8D4-40FC-AAAC-3CA532760943}">
      <dgm:prSet/>
      <dgm:spPr/>
      <dgm:t>
        <a:bodyPr/>
        <a:lstStyle/>
        <a:p>
          <a:endParaRPr lang="en-US" sz="1600"/>
        </a:p>
      </dgm:t>
    </dgm:pt>
    <dgm:pt modelId="{ADD94953-2565-45A4-A826-A24A4E1AA102}" type="sibTrans" cxnId="{DDD01007-B8D4-40FC-AAAC-3CA532760943}">
      <dgm:prSet custT="1"/>
      <dgm:spPr/>
      <dgm:t>
        <a:bodyPr/>
        <a:lstStyle/>
        <a:p>
          <a:endParaRPr lang="en-US" sz="1600"/>
        </a:p>
      </dgm:t>
    </dgm:pt>
    <dgm:pt modelId="{13FBD7FA-23FC-44A8-A25B-8436C6D0088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Overriding</a:t>
          </a:r>
        </a:p>
      </dgm:t>
    </dgm:pt>
    <dgm:pt modelId="{277D6B30-E026-47C3-A3E7-B186C6894026}" type="parTrans" cxnId="{66098867-265F-42CB-B169-D7F8555BE327}">
      <dgm:prSet/>
      <dgm:spPr/>
      <dgm:t>
        <a:bodyPr/>
        <a:lstStyle/>
        <a:p>
          <a:endParaRPr lang="en-US" sz="1600"/>
        </a:p>
      </dgm:t>
    </dgm:pt>
    <dgm:pt modelId="{1EA5D2CF-4829-445B-81E5-0D4D289D15DF}" type="sibTrans" cxnId="{66098867-265F-42CB-B169-D7F8555BE327}">
      <dgm:prSet custT="1"/>
      <dgm:spPr/>
      <dgm:t>
        <a:bodyPr/>
        <a:lstStyle/>
        <a:p>
          <a:endParaRPr lang="en-US" sz="1600"/>
        </a:p>
      </dgm:t>
    </dgm:pt>
    <dgm:pt modelId="{D000DD63-E3FA-46FE-A95B-F4D339BE171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Constructor</a:t>
          </a:r>
        </a:p>
      </dgm:t>
    </dgm:pt>
    <dgm:pt modelId="{7356E613-41FE-4482-8FA0-7A89109DA643}" type="parTrans" cxnId="{ABE186BE-50D6-4C62-92DF-E8DCFA590E83}">
      <dgm:prSet/>
      <dgm:spPr/>
      <dgm:t>
        <a:bodyPr/>
        <a:lstStyle/>
        <a:p>
          <a:endParaRPr lang="en-US" sz="1600"/>
        </a:p>
      </dgm:t>
    </dgm:pt>
    <dgm:pt modelId="{2F2BCEC0-6230-4412-B940-E6CABB39D44A}" type="sibTrans" cxnId="{ABE186BE-50D6-4C62-92DF-E8DCFA590E83}">
      <dgm:prSet custT="1"/>
      <dgm:spPr/>
      <dgm:t>
        <a:bodyPr/>
        <a:lstStyle/>
        <a:p>
          <a:endParaRPr lang="en-US" sz="1600"/>
        </a:p>
      </dgm:t>
    </dgm:pt>
    <dgm:pt modelId="{E5E5EB27-1233-4BE9-9D99-F8AB1A3B69D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Polymorphism</a:t>
          </a:r>
        </a:p>
      </dgm:t>
    </dgm:pt>
    <dgm:pt modelId="{13B1C8B3-FE94-46B5-AFF9-A58FC784C37B}" type="parTrans" cxnId="{802A4D39-826E-4BB1-9DE5-94D18F131B31}">
      <dgm:prSet/>
      <dgm:spPr/>
      <dgm:t>
        <a:bodyPr/>
        <a:lstStyle/>
        <a:p>
          <a:endParaRPr lang="en-US" sz="1600"/>
        </a:p>
      </dgm:t>
    </dgm:pt>
    <dgm:pt modelId="{E7A24109-3BA6-43B4-9B8D-85BB4F719E76}" type="sibTrans" cxnId="{802A4D39-826E-4BB1-9DE5-94D18F131B31}">
      <dgm:prSet custT="1"/>
      <dgm:spPr/>
      <dgm:t>
        <a:bodyPr/>
        <a:lstStyle/>
        <a:p>
          <a:endParaRPr lang="en-US" sz="1600"/>
        </a:p>
      </dgm:t>
    </dgm:pt>
    <dgm:pt modelId="{E3CD8701-DBDF-4201-A673-9FB96CAF457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Encapsulation</a:t>
          </a:r>
        </a:p>
      </dgm:t>
    </dgm:pt>
    <dgm:pt modelId="{AADE50EE-CECB-4DFC-8561-7E44FB15E9DA}" type="parTrans" cxnId="{FC2052F7-85F7-4C62-A6B3-64E5C14ED706}">
      <dgm:prSet/>
      <dgm:spPr/>
      <dgm:t>
        <a:bodyPr/>
        <a:lstStyle/>
        <a:p>
          <a:endParaRPr lang="en-US"/>
        </a:p>
      </dgm:t>
    </dgm:pt>
    <dgm:pt modelId="{9DFF843D-7AE5-4E5E-9649-575B429E9508}" type="sibTrans" cxnId="{FC2052F7-85F7-4C62-A6B3-64E5C14ED706}">
      <dgm:prSet/>
      <dgm:spPr/>
      <dgm:t>
        <a:bodyPr/>
        <a:lstStyle/>
        <a:p>
          <a:endParaRPr lang="en-US"/>
        </a:p>
      </dgm:t>
    </dgm:pt>
    <dgm:pt modelId="{875B2A8D-2231-490E-BAAE-AD913775F647}" type="pres">
      <dgm:prSet presAssocID="{33C91B00-FAF8-4AC2-BF49-7BA474750489}" presName="cycle" presStyleCnt="0">
        <dgm:presLayoutVars>
          <dgm:dir/>
          <dgm:resizeHandles val="exact"/>
        </dgm:presLayoutVars>
      </dgm:prSet>
      <dgm:spPr/>
    </dgm:pt>
    <dgm:pt modelId="{EF8886DF-4EE6-45A0-93CD-9FFEF9137118}" type="pres">
      <dgm:prSet presAssocID="{E2649686-E902-4DAA-A81C-4564FD634FEA}" presName="node" presStyleLbl="node1" presStyleIdx="0" presStyleCnt="6">
        <dgm:presLayoutVars>
          <dgm:bulletEnabled val="1"/>
        </dgm:presLayoutVars>
      </dgm:prSet>
      <dgm:spPr/>
    </dgm:pt>
    <dgm:pt modelId="{79920734-B08A-4538-817D-A8A821DE5158}" type="pres">
      <dgm:prSet presAssocID="{0FE0D9FB-95D1-4DE8-97F8-B3626AE45374}" presName="sibTrans" presStyleLbl="sibTrans2D1" presStyleIdx="0" presStyleCnt="6"/>
      <dgm:spPr/>
    </dgm:pt>
    <dgm:pt modelId="{E45AC182-CBC4-42F9-8096-8140BA509046}" type="pres">
      <dgm:prSet presAssocID="{0FE0D9FB-95D1-4DE8-97F8-B3626AE45374}" presName="connectorText" presStyleLbl="sibTrans2D1" presStyleIdx="0" presStyleCnt="6"/>
      <dgm:spPr/>
    </dgm:pt>
    <dgm:pt modelId="{43C6DC0C-CA44-4D53-80B6-9FC3DABAD7D2}" type="pres">
      <dgm:prSet presAssocID="{AE7470AC-0B97-4B33-829A-B1B32A7D670D}" presName="node" presStyleLbl="node1" presStyleIdx="1" presStyleCnt="6">
        <dgm:presLayoutVars>
          <dgm:bulletEnabled val="1"/>
        </dgm:presLayoutVars>
      </dgm:prSet>
      <dgm:spPr/>
    </dgm:pt>
    <dgm:pt modelId="{E9B1E15B-458B-487F-88BF-1F9425A44C46}" type="pres">
      <dgm:prSet presAssocID="{ADD94953-2565-45A4-A826-A24A4E1AA102}" presName="sibTrans" presStyleLbl="sibTrans2D1" presStyleIdx="1" presStyleCnt="6"/>
      <dgm:spPr/>
    </dgm:pt>
    <dgm:pt modelId="{CA1F3427-64B4-4118-8A75-D1A9811905BD}" type="pres">
      <dgm:prSet presAssocID="{ADD94953-2565-45A4-A826-A24A4E1AA102}" presName="connectorText" presStyleLbl="sibTrans2D1" presStyleIdx="1" presStyleCnt="6"/>
      <dgm:spPr/>
    </dgm:pt>
    <dgm:pt modelId="{2053439A-BDB3-405C-B724-82715F5AADD9}" type="pres">
      <dgm:prSet presAssocID="{13FBD7FA-23FC-44A8-A25B-8436C6D00887}" presName="node" presStyleLbl="node1" presStyleIdx="2" presStyleCnt="6">
        <dgm:presLayoutVars>
          <dgm:bulletEnabled val="1"/>
        </dgm:presLayoutVars>
      </dgm:prSet>
      <dgm:spPr/>
    </dgm:pt>
    <dgm:pt modelId="{D11A0D3F-94B7-4DCB-9380-7F7BB678A187}" type="pres">
      <dgm:prSet presAssocID="{1EA5D2CF-4829-445B-81E5-0D4D289D15DF}" presName="sibTrans" presStyleLbl="sibTrans2D1" presStyleIdx="2" presStyleCnt="6"/>
      <dgm:spPr/>
    </dgm:pt>
    <dgm:pt modelId="{F6984EB8-C044-424B-9019-92380D7CBDA1}" type="pres">
      <dgm:prSet presAssocID="{1EA5D2CF-4829-445B-81E5-0D4D289D15DF}" presName="connectorText" presStyleLbl="sibTrans2D1" presStyleIdx="2" presStyleCnt="6"/>
      <dgm:spPr/>
    </dgm:pt>
    <dgm:pt modelId="{D5B376A7-4BC6-422F-8B0C-CDB10CB60C3A}" type="pres">
      <dgm:prSet presAssocID="{D000DD63-E3FA-46FE-A95B-F4D339BE1718}" presName="node" presStyleLbl="node1" presStyleIdx="3" presStyleCnt="6">
        <dgm:presLayoutVars>
          <dgm:bulletEnabled val="1"/>
        </dgm:presLayoutVars>
      </dgm:prSet>
      <dgm:spPr/>
    </dgm:pt>
    <dgm:pt modelId="{CF30939E-3152-4C02-87F3-3404605303D3}" type="pres">
      <dgm:prSet presAssocID="{2F2BCEC0-6230-4412-B940-E6CABB39D44A}" presName="sibTrans" presStyleLbl="sibTrans2D1" presStyleIdx="3" presStyleCnt="6"/>
      <dgm:spPr/>
    </dgm:pt>
    <dgm:pt modelId="{8645AACE-D44B-445B-A040-80D3E110C17D}" type="pres">
      <dgm:prSet presAssocID="{2F2BCEC0-6230-4412-B940-E6CABB39D44A}" presName="connectorText" presStyleLbl="sibTrans2D1" presStyleIdx="3" presStyleCnt="6"/>
      <dgm:spPr/>
    </dgm:pt>
    <dgm:pt modelId="{FE96BD99-3510-43F2-882A-CD0C187B98A8}" type="pres">
      <dgm:prSet presAssocID="{E5E5EB27-1233-4BE9-9D99-F8AB1A3B69D4}" presName="node" presStyleLbl="node1" presStyleIdx="4" presStyleCnt="6">
        <dgm:presLayoutVars>
          <dgm:bulletEnabled val="1"/>
        </dgm:presLayoutVars>
      </dgm:prSet>
      <dgm:spPr/>
    </dgm:pt>
    <dgm:pt modelId="{E2503933-76B4-4D88-B6B3-53708F3E38B5}" type="pres">
      <dgm:prSet presAssocID="{E7A24109-3BA6-43B4-9B8D-85BB4F719E76}" presName="sibTrans" presStyleLbl="sibTrans2D1" presStyleIdx="4" presStyleCnt="6"/>
      <dgm:spPr/>
    </dgm:pt>
    <dgm:pt modelId="{23B44389-EA82-48FA-833C-0AD5396AB83E}" type="pres">
      <dgm:prSet presAssocID="{E7A24109-3BA6-43B4-9B8D-85BB4F719E76}" presName="connectorText" presStyleLbl="sibTrans2D1" presStyleIdx="4" presStyleCnt="6"/>
      <dgm:spPr/>
    </dgm:pt>
    <dgm:pt modelId="{76CECDAF-BF6C-4BB0-A345-1541B0E25BF6}" type="pres">
      <dgm:prSet presAssocID="{E3CD8701-DBDF-4201-A673-9FB96CAF4579}" presName="node" presStyleLbl="node1" presStyleIdx="5" presStyleCnt="6">
        <dgm:presLayoutVars>
          <dgm:bulletEnabled val="1"/>
        </dgm:presLayoutVars>
      </dgm:prSet>
      <dgm:spPr/>
    </dgm:pt>
    <dgm:pt modelId="{26665C65-457D-4AEE-B6CB-41FF6900838D}" type="pres">
      <dgm:prSet presAssocID="{9DFF843D-7AE5-4E5E-9649-575B429E9508}" presName="sibTrans" presStyleLbl="sibTrans2D1" presStyleIdx="5" presStyleCnt="6"/>
      <dgm:spPr/>
    </dgm:pt>
    <dgm:pt modelId="{05D9BADA-B4B5-486D-BF39-1B5F4243B057}" type="pres">
      <dgm:prSet presAssocID="{9DFF843D-7AE5-4E5E-9649-575B429E9508}" presName="connectorText" presStyleLbl="sibTrans2D1" presStyleIdx="5" presStyleCnt="6"/>
      <dgm:spPr/>
    </dgm:pt>
  </dgm:ptLst>
  <dgm:cxnLst>
    <dgm:cxn modelId="{25787304-429B-4A4B-B4BF-03E9633CF566}" type="presOf" srcId="{1EA5D2CF-4829-445B-81E5-0D4D289D15DF}" destId="{F6984EB8-C044-424B-9019-92380D7CBDA1}" srcOrd="1" destOrd="0" presId="urn:microsoft.com/office/officeart/2005/8/layout/cycle2"/>
    <dgm:cxn modelId="{DDD01007-B8D4-40FC-AAAC-3CA532760943}" srcId="{33C91B00-FAF8-4AC2-BF49-7BA474750489}" destId="{AE7470AC-0B97-4B33-829A-B1B32A7D670D}" srcOrd="1" destOrd="0" parTransId="{3D61BE7E-6F2D-4601-A561-F60CF579B498}" sibTransId="{ADD94953-2565-45A4-A826-A24A4E1AA102}"/>
    <dgm:cxn modelId="{1AC37510-04A9-4315-A0A9-6679507BFD99}" type="presOf" srcId="{E2649686-E902-4DAA-A81C-4564FD634FEA}" destId="{EF8886DF-4EE6-45A0-93CD-9FFEF9137118}" srcOrd="0" destOrd="0" presId="urn:microsoft.com/office/officeart/2005/8/layout/cycle2"/>
    <dgm:cxn modelId="{400A5E22-3E25-4ED1-9AB2-985EDE03BFB1}" srcId="{33C91B00-FAF8-4AC2-BF49-7BA474750489}" destId="{E2649686-E902-4DAA-A81C-4564FD634FEA}" srcOrd="0" destOrd="0" parTransId="{29206F55-356F-478E-AC3D-8B204A03C5E3}" sibTransId="{0FE0D9FB-95D1-4DE8-97F8-B3626AE45374}"/>
    <dgm:cxn modelId="{3B51DB27-6112-4EB4-8ADC-D39ECF094FE6}" type="presOf" srcId="{9DFF843D-7AE5-4E5E-9649-575B429E9508}" destId="{26665C65-457D-4AEE-B6CB-41FF6900838D}" srcOrd="0" destOrd="0" presId="urn:microsoft.com/office/officeart/2005/8/layout/cycle2"/>
    <dgm:cxn modelId="{4FD5E927-D07F-4628-91EC-F5ED1D1943B2}" type="presOf" srcId="{33C91B00-FAF8-4AC2-BF49-7BA474750489}" destId="{875B2A8D-2231-490E-BAAE-AD913775F647}" srcOrd="0" destOrd="0" presId="urn:microsoft.com/office/officeart/2005/8/layout/cycle2"/>
    <dgm:cxn modelId="{2A227529-1639-45AF-B608-9DF6D8CD57C7}" type="presOf" srcId="{E7A24109-3BA6-43B4-9B8D-85BB4F719E76}" destId="{E2503933-76B4-4D88-B6B3-53708F3E38B5}" srcOrd="0" destOrd="0" presId="urn:microsoft.com/office/officeart/2005/8/layout/cycle2"/>
    <dgm:cxn modelId="{802A4D39-826E-4BB1-9DE5-94D18F131B31}" srcId="{33C91B00-FAF8-4AC2-BF49-7BA474750489}" destId="{E5E5EB27-1233-4BE9-9D99-F8AB1A3B69D4}" srcOrd="4" destOrd="0" parTransId="{13B1C8B3-FE94-46B5-AFF9-A58FC784C37B}" sibTransId="{E7A24109-3BA6-43B4-9B8D-85BB4F719E76}"/>
    <dgm:cxn modelId="{0C30465D-4A67-4E98-805A-1DCF0D047302}" type="presOf" srcId="{1EA5D2CF-4829-445B-81E5-0D4D289D15DF}" destId="{D11A0D3F-94B7-4DCB-9380-7F7BB678A187}" srcOrd="0" destOrd="0" presId="urn:microsoft.com/office/officeart/2005/8/layout/cycle2"/>
    <dgm:cxn modelId="{66098867-265F-42CB-B169-D7F8555BE327}" srcId="{33C91B00-FAF8-4AC2-BF49-7BA474750489}" destId="{13FBD7FA-23FC-44A8-A25B-8436C6D00887}" srcOrd="2" destOrd="0" parTransId="{277D6B30-E026-47C3-A3E7-B186C6894026}" sibTransId="{1EA5D2CF-4829-445B-81E5-0D4D289D15DF}"/>
    <dgm:cxn modelId="{FCA5F448-21F8-4CAA-B49B-BF4EF19BAFC0}" type="presOf" srcId="{ADD94953-2565-45A4-A826-A24A4E1AA102}" destId="{E9B1E15B-458B-487F-88BF-1F9425A44C46}" srcOrd="0" destOrd="0" presId="urn:microsoft.com/office/officeart/2005/8/layout/cycle2"/>
    <dgm:cxn modelId="{266E0051-9B5E-4826-86A8-C9C51DC118B5}" type="presOf" srcId="{AE7470AC-0B97-4B33-829A-B1B32A7D670D}" destId="{43C6DC0C-CA44-4D53-80B6-9FC3DABAD7D2}" srcOrd="0" destOrd="0" presId="urn:microsoft.com/office/officeart/2005/8/layout/cycle2"/>
    <dgm:cxn modelId="{E8EE6D76-8249-4985-82E0-393BDF26BEF6}" type="presOf" srcId="{D000DD63-E3FA-46FE-A95B-F4D339BE1718}" destId="{D5B376A7-4BC6-422F-8B0C-CDB10CB60C3A}" srcOrd="0" destOrd="0" presId="urn:microsoft.com/office/officeart/2005/8/layout/cycle2"/>
    <dgm:cxn modelId="{836EF277-3A89-40F4-B8F9-47EFFDF1936D}" type="presOf" srcId="{9DFF843D-7AE5-4E5E-9649-575B429E9508}" destId="{05D9BADA-B4B5-486D-BF39-1B5F4243B057}" srcOrd="1" destOrd="0" presId="urn:microsoft.com/office/officeart/2005/8/layout/cycle2"/>
    <dgm:cxn modelId="{57C4B37D-5CCD-450E-896C-B7A523DBFAF6}" type="presOf" srcId="{ADD94953-2565-45A4-A826-A24A4E1AA102}" destId="{CA1F3427-64B4-4118-8A75-D1A9811905BD}" srcOrd="1" destOrd="0" presId="urn:microsoft.com/office/officeart/2005/8/layout/cycle2"/>
    <dgm:cxn modelId="{0CAA3E7E-0A27-4533-8B3F-9B8FD288314B}" type="presOf" srcId="{0FE0D9FB-95D1-4DE8-97F8-B3626AE45374}" destId="{79920734-B08A-4538-817D-A8A821DE5158}" srcOrd="0" destOrd="0" presId="urn:microsoft.com/office/officeart/2005/8/layout/cycle2"/>
    <dgm:cxn modelId="{BD745C81-BA26-4CB4-8397-DC2C5CA6584A}" type="presOf" srcId="{E5E5EB27-1233-4BE9-9D99-F8AB1A3B69D4}" destId="{FE96BD99-3510-43F2-882A-CD0C187B98A8}" srcOrd="0" destOrd="0" presId="urn:microsoft.com/office/officeart/2005/8/layout/cycle2"/>
    <dgm:cxn modelId="{4A14A886-79FF-4A26-ABB5-8D4FB972A72F}" type="presOf" srcId="{0FE0D9FB-95D1-4DE8-97F8-B3626AE45374}" destId="{E45AC182-CBC4-42F9-8096-8140BA509046}" srcOrd="1" destOrd="0" presId="urn:microsoft.com/office/officeart/2005/8/layout/cycle2"/>
    <dgm:cxn modelId="{7B1217A1-9E80-49D7-9EF3-05128942F6E0}" type="presOf" srcId="{13FBD7FA-23FC-44A8-A25B-8436C6D00887}" destId="{2053439A-BDB3-405C-B724-82715F5AADD9}" srcOrd="0" destOrd="0" presId="urn:microsoft.com/office/officeart/2005/8/layout/cycle2"/>
    <dgm:cxn modelId="{7FC475B1-4A2D-41D6-B934-5C9CE5AFA923}" type="presOf" srcId="{E3CD8701-DBDF-4201-A673-9FB96CAF4579}" destId="{76CECDAF-BF6C-4BB0-A345-1541B0E25BF6}" srcOrd="0" destOrd="0" presId="urn:microsoft.com/office/officeart/2005/8/layout/cycle2"/>
    <dgm:cxn modelId="{ABE186BE-50D6-4C62-92DF-E8DCFA590E83}" srcId="{33C91B00-FAF8-4AC2-BF49-7BA474750489}" destId="{D000DD63-E3FA-46FE-A95B-F4D339BE1718}" srcOrd="3" destOrd="0" parTransId="{7356E613-41FE-4482-8FA0-7A89109DA643}" sibTransId="{2F2BCEC0-6230-4412-B940-E6CABB39D44A}"/>
    <dgm:cxn modelId="{BE2B0FCE-EB44-434D-84DE-319AB7B726FC}" type="presOf" srcId="{E7A24109-3BA6-43B4-9B8D-85BB4F719E76}" destId="{23B44389-EA82-48FA-833C-0AD5396AB83E}" srcOrd="1" destOrd="0" presId="urn:microsoft.com/office/officeart/2005/8/layout/cycle2"/>
    <dgm:cxn modelId="{75E5BBD4-4D39-478D-9EE2-CA453F890308}" type="presOf" srcId="{2F2BCEC0-6230-4412-B940-E6CABB39D44A}" destId="{CF30939E-3152-4C02-87F3-3404605303D3}" srcOrd="0" destOrd="0" presId="urn:microsoft.com/office/officeart/2005/8/layout/cycle2"/>
    <dgm:cxn modelId="{46DB11D6-F619-42E7-8BED-AC48CFD3798A}" type="presOf" srcId="{2F2BCEC0-6230-4412-B940-E6CABB39D44A}" destId="{8645AACE-D44B-445B-A040-80D3E110C17D}" srcOrd="1" destOrd="0" presId="urn:microsoft.com/office/officeart/2005/8/layout/cycle2"/>
    <dgm:cxn modelId="{FC2052F7-85F7-4C62-A6B3-64E5C14ED706}" srcId="{33C91B00-FAF8-4AC2-BF49-7BA474750489}" destId="{E3CD8701-DBDF-4201-A673-9FB96CAF4579}" srcOrd="5" destOrd="0" parTransId="{AADE50EE-CECB-4DFC-8561-7E44FB15E9DA}" sibTransId="{9DFF843D-7AE5-4E5E-9649-575B429E9508}"/>
    <dgm:cxn modelId="{F2C80061-B3EC-446F-AD64-3D563DA1BADE}" type="presParOf" srcId="{875B2A8D-2231-490E-BAAE-AD913775F647}" destId="{EF8886DF-4EE6-45A0-93CD-9FFEF9137118}" srcOrd="0" destOrd="0" presId="urn:microsoft.com/office/officeart/2005/8/layout/cycle2"/>
    <dgm:cxn modelId="{11EAA876-69A1-4B69-97E7-D98818335A4D}" type="presParOf" srcId="{875B2A8D-2231-490E-BAAE-AD913775F647}" destId="{79920734-B08A-4538-817D-A8A821DE5158}" srcOrd="1" destOrd="0" presId="urn:microsoft.com/office/officeart/2005/8/layout/cycle2"/>
    <dgm:cxn modelId="{47DBAF73-5179-4D0E-B94F-F2FE517905E0}" type="presParOf" srcId="{79920734-B08A-4538-817D-A8A821DE5158}" destId="{E45AC182-CBC4-42F9-8096-8140BA509046}" srcOrd="0" destOrd="0" presId="urn:microsoft.com/office/officeart/2005/8/layout/cycle2"/>
    <dgm:cxn modelId="{E6B030F2-341F-4943-A258-92AF26DAB7D0}" type="presParOf" srcId="{875B2A8D-2231-490E-BAAE-AD913775F647}" destId="{43C6DC0C-CA44-4D53-80B6-9FC3DABAD7D2}" srcOrd="2" destOrd="0" presId="urn:microsoft.com/office/officeart/2005/8/layout/cycle2"/>
    <dgm:cxn modelId="{FF191A20-3087-4B87-A2D5-5518E1A75B7C}" type="presParOf" srcId="{875B2A8D-2231-490E-BAAE-AD913775F647}" destId="{E9B1E15B-458B-487F-88BF-1F9425A44C46}" srcOrd="3" destOrd="0" presId="urn:microsoft.com/office/officeart/2005/8/layout/cycle2"/>
    <dgm:cxn modelId="{0AE1F0BC-1123-45DD-8E31-F90C8AD7BB24}" type="presParOf" srcId="{E9B1E15B-458B-487F-88BF-1F9425A44C46}" destId="{CA1F3427-64B4-4118-8A75-D1A9811905BD}" srcOrd="0" destOrd="0" presId="urn:microsoft.com/office/officeart/2005/8/layout/cycle2"/>
    <dgm:cxn modelId="{C52FED02-ACC6-4FD8-B3B8-46E484FDDFF9}" type="presParOf" srcId="{875B2A8D-2231-490E-BAAE-AD913775F647}" destId="{2053439A-BDB3-405C-B724-82715F5AADD9}" srcOrd="4" destOrd="0" presId="urn:microsoft.com/office/officeart/2005/8/layout/cycle2"/>
    <dgm:cxn modelId="{656C54E9-FB0D-45B7-925D-BFF0CA65D51D}" type="presParOf" srcId="{875B2A8D-2231-490E-BAAE-AD913775F647}" destId="{D11A0D3F-94B7-4DCB-9380-7F7BB678A187}" srcOrd="5" destOrd="0" presId="urn:microsoft.com/office/officeart/2005/8/layout/cycle2"/>
    <dgm:cxn modelId="{85381CC6-742E-49A0-831E-1E7DBDC5B78B}" type="presParOf" srcId="{D11A0D3F-94B7-4DCB-9380-7F7BB678A187}" destId="{F6984EB8-C044-424B-9019-92380D7CBDA1}" srcOrd="0" destOrd="0" presId="urn:microsoft.com/office/officeart/2005/8/layout/cycle2"/>
    <dgm:cxn modelId="{386E23B3-BE84-482F-B216-C8CFB153DEA7}" type="presParOf" srcId="{875B2A8D-2231-490E-BAAE-AD913775F647}" destId="{D5B376A7-4BC6-422F-8B0C-CDB10CB60C3A}" srcOrd="6" destOrd="0" presId="urn:microsoft.com/office/officeart/2005/8/layout/cycle2"/>
    <dgm:cxn modelId="{8A12B1DD-1A1F-4469-986A-D8AAE721A588}" type="presParOf" srcId="{875B2A8D-2231-490E-BAAE-AD913775F647}" destId="{CF30939E-3152-4C02-87F3-3404605303D3}" srcOrd="7" destOrd="0" presId="urn:microsoft.com/office/officeart/2005/8/layout/cycle2"/>
    <dgm:cxn modelId="{637A057A-1DB5-43CA-A2DF-620A71D9F995}" type="presParOf" srcId="{CF30939E-3152-4C02-87F3-3404605303D3}" destId="{8645AACE-D44B-445B-A040-80D3E110C17D}" srcOrd="0" destOrd="0" presId="urn:microsoft.com/office/officeart/2005/8/layout/cycle2"/>
    <dgm:cxn modelId="{5F3B9050-1616-47F6-A392-82B88A9BFF03}" type="presParOf" srcId="{875B2A8D-2231-490E-BAAE-AD913775F647}" destId="{FE96BD99-3510-43F2-882A-CD0C187B98A8}" srcOrd="8" destOrd="0" presId="urn:microsoft.com/office/officeart/2005/8/layout/cycle2"/>
    <dgm:cxn modelId="{F744D48C-2B39-4C55-AB64-9A86927D8A50}" type="presParOf" srcId="{875B2A8D-2231-490E-BAAE-AD913775F647}" destId="{E2503933-76B4-4D88-B6B3-53708F3E38B5}" srcOrd="9" destOrd="0" presId="urn:microsoft.com/office/officeart/2005/8/layout/cycle2"/>
    <dgm:cxn modelId="{15F7F593-C167-4018-B418-E527338C8AE8}" type="presParOf" srcId="{E2503933-76B4-4D88-B6B3-53708F3E38B5}" destId="{23B44389-EA82-48FA-833C-0AD5396AB83E}" srcOrd="0" destOrd="0" presId="urn:microsoft.com/office/officeart/2005/8/layout/cycle2"/>
    <dgm:cxn modelId="{09CA87DC-57FB-4C4B-BCD0-234CA10B223D}" type="presParOf" srcId="{875B2A8D-2231-490E-BAAE-AD913775F647}" destId="{76CECDAF-BF6C-4BB0-A345-1541B0E25BF6}" srcOrd="10" destOrd="0" presId="urn:microsoft.com/office/officeart/2005/8/layout/cycle2"/>
    <dgm:cxn modelId="{49F9D12D-E77C-4C14-A811-7621B80FA4B3}" type="presParOf" srcId="{875B2A8D-2231-490E-BAAE-AD913775F647}" destId="{26665C65-457D-4AEE-B6CB-41FF6900838D}" srcOrd="11" destOrd="0" presId="urn:microsoft.com/office/officeart/2005/8/layout/cycle2"/>
    <dgm:cxn modelId="{30465EF3-DCB2-4E33-B5EC-E0999DEAA291}" type="presParOf" srcId="{26665C65-457D-4AEE-B6CB-41FF6900838D}" destId="{05D9BADA-B4B5-486D-BF39-1B5F4243B05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886DF-4EE6-45A0-93CD-9FFEF9137118}">
      <dsp:nvSpPr>
        <dsp:cNvPr id="0" name=""/>
        <dsp:cNvSpPr/>
      </dsp:nvSpPr>
      <dsp:spPr>
        <a:xfrm>
          <a:off x="3387328" y="632"/>
          <a:ext cx="1353343" cy="1353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Inheritance</a:t>
          </a:r>
        </a:p>
      </dsp:txBody>
      <dsp:txXfrm>
        <a:off x="3585520" y="198824"/>
        <a:ext cx="956959" cy="956959"/>
      </dsp:txXfrm>
    </dsp:sp>
    <dsp:sp modelId="{79920734-B08A-4538-817D-A8A821DE5158}">
      <dsp:nvSpPr>
        <dsp:cNvPr id="0" name=""/>
        <dsp:cNvSpPr/>
      </dsp:nvSpPr>
      <dsp:spPr>
        <a:xfrm rot="1800000">
          <a:off x="4755226" y="951844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762455" y="1016217"/>
        <a:ext cx="251792" cy="274051"/>
      </dsp:txXfrm>
    </dsp:sp>
    <dsp:sp modelId="{43C6DC0C-CA44-4D53-80B6-9FC3DABAD7D2}">
      <dsp:nvSpPr>
        <dsp:cNvPr id="0" name=""/>
        <dsp:cNvSpPr/>
      </dsp:nvSpPr>
      <dsp:spPr>
        <a:xfrm>
          <a:off x="5147117" y="1016646"/>
          <a:ext cx="1353343" cy="1353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Abstract Class</a:t>
          </a:r>
        </a:p>
      </dsp:txBody>
      <dsp:txXfrm>
        <a:off x="5345309" y="1214838"/>
        <a:ext cx="956959" cy="956959"/>
      </dsp:txXfrm>
    </dsp:sp>
    <dsp:sp modelId="{E9B1E15B-458B-487F-88BF-1F9425A44C46}">
      <dsp:nvSpPr>
        <dsp:cNvPr id="0" name=""/>
        <dsp:cNvSpPr/>
      </dsp:nvSpPr>
      <dsp:spPr>
        <a:xfrm rot="5400000">
          <a:off x="5643937" y="2470776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697893" y="2508172"/>
        <a:ext cx="251792" cy="274051"/>
      </dsp:txXfrm>
    </dsp:sp>
    <dsp:sp modelId="{2053439A-BDB3-405C-B724-82715F5AADD9}">
      <dsp:nvSpPr>
        <dsp:cNvPr id="0" name=""/>
        <dsp:cNvSpPr/>
      </dsp:nvSpPr>
      <dsp:spPr>
        <a:xfrm>
          <a:off x="5147117" y="3048676"/>
          <a:ext cx="1353343" cy="1353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Overriding</a:t>
          </a:r>
        </a:p>
      </dsp:txBody>
      <dsp:txXfrm>
        <a:off x="5345309" y="3246868"/>
        <a:ext cx="956959" cy="956959"/>
      </dsp:txXfrm>
    </dsp:sp>
    <dsp:sp modelId="{D11A0D3F-94B7-4DCB-9380-7F7BB678A187}">
      <dsp:nvSpPr>
        <dsp:cNvPr id="0" name=""/>
        <dsp:cNvSpPr/>
      </dsp:nvSpPr>
      <dsp:spPr>
        <a:xfrm rot="9000000">
          <a:off x="4772859" y="3999888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4873541" y="4064261"/>
        <a:ext cx="251792" cy="274051"/>
      </dsp:txXfrm>
    </dsp:sp>
    <dsp:sp modelId="{D5B376A7-4BC6-422F-8B0C-CDB10CB60C3A}">
      <dsp:nvSpPr>
        <dsp:cNvPr id="0" name=""/>
        <dsp:cNvSpPr/>
      </dsp:nvSpPr>
      <dsp:spPr>
        <a:xfrm>
          <a:off x="3387328" y="4064691"/>
          <a:ext cx="1353343" cy="1353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Constructor</a:t>
          </a:r>
        </a:p>
      </dsp:txBody>
      <dsp:txXfrm>
        <a:off x="3585520" y="4262883"/>
        <a:ext cx="956959" cy="956959"/>
      </dsp:txXfrm>
    </dsp:sp>
    <dsp:sp modelId="{CF30939E-3152-4C02-87F3-3404605303D3}">
      <dsp:nvSpPr>
        <dsp:cNvPr id="0" name=""/>
        <dsp:cNvSpPr/>
      </dsp:nvSpPr>
      <dsp:spPr>
        <a:xfrm rot="12600000">
          <a:off x="3013070" y="4010069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3113752" y="4128398"/>
        <a:ext cx="251792" cy="274051"/>
      </dsp:txXfrm>
    </dsp:sp>
    <dsp:sp modelId="{FE96BD99-3510-43F2-882A-CD0C187B98A8}">
      <dsp:nvSpPr>
        <dsp:cNvPr id="0" name=""/>
        <dsp:cNvSpPr/>
      </dsp:nvSpPr>
      <dsp:spPr>
        <a:xfrm>
          <a:off x="1627538" y="3048676"/>
          <a:ext cx="1353343" cy="1353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Polymorphism</a:t>
          </a:r>
        </a:p>
      </dsp:txBody>
      <dsp:txXfrm>
        <a:off x="1825730" y="3246868"/>
        <a:ext cx="956959" cy="956959"/>
      </dsp:txXfrm>
    </dsp:sp>
    <dsp:sp modelId="{E2503933-76B4-4D88-B6B3-53708F3E38B5}">
      <dsp:nvSpPr>
        <dsp:cNvPr id="0" name=""/>
        <dsp:cNvSpPr/>
      </dsp:nvSpPr>
      <dsp:spPr>
        <a:xfrm rot="16200000">
          <a:off x="2124359" y="2491137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178315" y="2636444"/>
        <a:ext cx="251792" cy="274051"/>
      </dsp:txXfrm>
    </dsp:sp>
    <dsp:sp modelId="{76CECDAF-BF6C-4BB0-A345-1541B0E25BF6}">
      <dsp:nvSpPr>
        <dsp:cNvPr id="0" name=""/>
        <dsp:cNvSpPr/>
      </dsp:nvSpPr>
      <dsp:spPr>
        <a:xfrm>
          <a:off x="1627538" y="1016646"/>
          <a:ext cx="1353343" cy="1353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Encapsulation</a:t>
          </a:r>
        </a:p>
      </dsp:txBody>
      <dsp:txXfrm>
        <a:off x="1825730" y="1214838"/>
        <a:ext cx="956959" cy="956959"/>
      </dsp:txXfrm>
    </dsp:sp>
    <dsp:sp modelId="{26665C65-457D-4AEE-B6CB-41FF6900838D}">
      <dsp:nvSpPr>
        <dsp:cNvPr id="0" name=""/>
        <dsp:cNvSpPr/>
      </dsp:nvSpPr>
      <dsp:spPr>
        <a:xfrm rot="19800000">
          <a:off x="2995437" y="962024"/>
          <a:ext cx="359703" cy="4567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002666" y="1080353"/>
        <a:ext cx="251792" cy="274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8E0DB-1B0D-4D09-8B5F-F626BF80BE6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14AA4-3292-483E-9541-7F45E2B7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77A826-928E-4B0F-A074-ADB0675C41F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03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14AA4-3292-483E-9541-7F45E2B7BD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33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14AA4-3292-483E-9541-7F45E2B7BD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9213EAA3-6D95-4597-9E5F-2B0AB062F7A3}"/>
              </a:ext>
            </a:extLst>
          </p:cNvPr>
          <p:cNvGrpSpPr>
            <a:grpSpLocks/>
          </p:cNvGrpSpPr>
          <p:nvPr/>
        </p:nvGrpSpPr>
        <p:grpSpPr bwMode="auto"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6A3FDD0-E85F-4C11-BB48-4E2DF0606516}"/>
                </a:ext>
              </a:extLst>
            </p:cNvPr>
            <p:cNvCxnSpPr/>
            <p:nvPr/>
          </p:nvCxnSpPr>
          <p:spPr>
            <a:xfrm>
              <a:off x="937048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5CB24C-8471-4A59-A567-7EA070ED2E16}"/>
                </a:ext>
              </a:extLst>
            </p:cNvPr>
            <p:cNvCxnSpPr/>
            <p:nvPr/>
          </p:nvCxnSpPr>
          <p:spPr>
            <a:xfrm flipH="1">
              <a:off x="7425267" y="3680884"/>
              <a:ext cx="4764617" cy="317711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FB7D1BFA-590E-4550-8A2D-1041B598CCDA}"/>
                </a:ext>
              </a:extLst>
            </p:cNvPr>
            <p:cNvSpPr/>
            <p:nvPr/>
          </p:nvSpPr>
          <p:spPr>
            <a:xfrm>
              <a:off x="9182100" y="-8467"/>
              <a:ext cx="3007784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D70BC75C-3745-4B65-B6CA-E08D9AE85518}"/>
                </a:ext>
              </a:extLst>
            </p:cNvPr>
            <p:cNvSpPr/>
            <p:nvPr/>
          </p:nvSpPr>
          <p:spPr>
            <a:xfrm>
              <a:off x="9603317" y="-8467"/>
              <a:ext cx="258868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F12FAC97-92EE-47E4-9CDD-716025FB7436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69C5F1B-2C49-48C0-8C55-E7B5EE19C3A4}"/>
                </a:ext>
              </a:extLst>
            </p:cNvPr>
            <p:cNvSpPr/>
            <p:nvPr/>
          </p:nvSpPr>
          <p:spPr>
            <a:xfrm>
              <a:off x="9334500" y="-8467"/>
              <a:ext cx="2855384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C23F1DAE-5404-4FEF-B638-A603C68ECB1B}"/>
                </a:ext>
              </a:extLst>
            </p:cNvPr>
            <p:cNvSpPr/>
            <p:nvPr/>
          </p:nvSpPr>
          <p:spPr>
            <a:xfrm>
              <a:off x="10898717" y="-8467"/>
              <a:ext cx="1289049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6622AFA1-A46F-419F-84F2-B11D23EF2783}"/>
                </a:ext>
              </a:extLst>
            </p:cNvPr>
            <p:cNvSpPr/>
            <p:nvPr/>
          </p:nvSpPr>
          <p:spPr>
            <a:xfrm>
              <a:off x="10938933" y="-8467"/>
              <a:ext cx="124883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E41B96D-3F02-4506-A6FE-46EF768865D9}"/>
                </a:ext>
              </a:extLst>
            </p:cNvPr>
            <p:cNvSpPr/>
            <p:nvPr/>
          </p:nvSpPr>
          <p:spPr>
            <a:xfrm>
              <a:off x="10371667" y="3589867"/>
              <a:ext cx="181821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94F3A5A-2966-483F-9952-B112DD6D2D99}"/>
                </a:ext>
              </a:extLst>
            </p:cNvPr>
            <p:cNvSpPr/>
            <p:nvPr/>
          </p:nvSpPr>
          <p:spPr>
            <a:xfrm rot="10800000">
              <a:off x="0" y="0"/>
              <a:ext cx="842433" cy="5666318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3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6D605B0-F540-490B-ADF6-31D36292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66D19-C9FF-4F42-8713-86FB4A8A91FD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4D4E43-60A7-4F5D-883E-E5B9A1C4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416F052-17EC-4F82-A4B8-C99DD587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ADB35-B4CF-4345-B6F6-F1E95EFC6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52C7-A960-4959-957F-AFFAE663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828C8-57A1-463B-9090-B18C7BE0A3BC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C50A-6C54-4A8C-BEBC-64B5E19C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BE04-C106-429E-9783-8F78CB78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68D45-CDEA-4C6A-ACA3-67F3468AD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4C40A7-AC26-4678-A323-632F8BBD9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67" y="789518"/>
            <a:ext cx="609600" cy="58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E1ECF-3B91-43CB-823F-75500631F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117" y="288713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8EE9DB-40C9-4A69-AF21-C723226730F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20468-29FC-420C-9401-45A2E1D6F4AB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EE059C-DEF6-424E-B6CC-84EDA4B1E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CAD7691-762C-477B-A454-031C0FE185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CAC31-5C07-4319-8264-1FE36A427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5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9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072B-4932-40DE-8944-2CE0009C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7F465-E5E9-4640-9E90-04FBC13E23B4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891A-5558-4706-9299-4F123AAE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FF28D-9745-4D4E-938D-F09160F4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4E0C7-D37D-4D16-AD2A-8403B811C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22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FF6EE-7FD6-407A-875E-0CA76642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67" y="789518"/>
            <a:ext cx="609600" cy="58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62854-170E-48F1-BFA2-9389A748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117" y="288713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1AE499A-1319-4289-B9C1-ABF737CD08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48658-63A3-42F2-B94E-4F6A952A23AF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EAF2B2-9077-4039-882D-BC1EEABC80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67C4037-E014-456E-82D7-860D87FE78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4EE20-660C-436B-840C-CCF870B07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4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0FC2469-C5BB-4209-B55D-A8410CEBC9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55C94-32D3-4E98-AC68-F68C41B4EC68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0E9428-052B-4CA1-87CC-A80397D3B9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728CB4-85E2-496B-9610-FAFEC2136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D03E0-6854-421A-8237-F0FB3F79C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3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473B-DF22-4FE0-9147-A2CE54EC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2065C-03B6-4F79-ACC2-97A258F88920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B0A30-9D7A-4E04-BB95-307906FA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8C3E-81B7-4092-A805-EBA2900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A6CF4-C2D5-4108-AE88-459B964A0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63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53125-BD52-4229-A09A-7D896161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96030-72C3-4ABB-A682-C744215CE106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68612-0BA5-4653-93A2-FF551E3B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26AE3-B751-41CE-B3AE-5058728E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CA634-7354-4F28-A4A6-68D1C7F1B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4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EFB56-0985-40B1-A145-01A592E5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B7DC0-8178-40D7-97E3-02F2AD96CE9C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6FFA-B5AF-431F-8610-0066AE2A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3289A-E50F-4555-A175-1FF3DF73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899EF-046A-448F-B93C-AA78D8C20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D257D-87AD-4368-98DE-02933BBA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18F19-8734-402B-9443-72A3CBA1A7EA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FE7C-D2E9-4D74-897A-1E141806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B7E7-7C84-43A3-B42D-74E0026E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E2A26-6013-4A12-A012-C05A5EE04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90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485DA9-6438-4EEE-91B6-8DDBF5C7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20C6C-EA17-41D4-B60C-51BA243E3AF0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C9E95C-AE9A-4411-B198-00CF3791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5EAC16-5747-4021-B8C7-05B35FE2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C1B08-82A6-4258-AA6A-EB06778BF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6"/>
            <a:ext cx="4185623" cy="3304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6"/>
            <a:ext cx="4185617" cy="3304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8DE3D4-ED01-4875-9D93-C2B8F7E5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59ACA-B4E0-4348-A4CF-B91F9C471144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3B1F7E-1034-4FF4-814A-3F60D9CC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F3E1A95-484E-4DAE-83ED-07AF8E7E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3B9D3-8B62-473F-B8A8-58E157C89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7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BCEB28B-11F0-499F-B31D-0D3D46BF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82315-7E8D-4A8A-95D8-E43F86BABA6A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32EC9C-9C4E-47BD-809A-73134FEB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E471506-CBEE-48BA-97C4-28E19561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1C95-8B0B-4D5E-BF92-A45F88DF2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5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2EF1BD4-B03B-4356-AF67-54336BC5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0AB0F-128B-4353-A1A2-E20443C6FF37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CA2CEF-E18D-4EB3-AB96-5A583441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1117D2-216F-42A4-856C-C56BDF2B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B1BEC-3F02-4664-878A-E597206E5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3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7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1" cy="55264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635BF0-199F-4955-A347-E284673D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B469E-9303-4B35-91A6-F12513E9490D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E81E2E-4EA0-409A-8832-7FBE2F2B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FE4758-DA3E-48F8-8C78-321C483F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BD6D0-12C0-4DD5-9B7C-914EE26D9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3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1"/>
            <a:ext cx="8596668" cy="384571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9"/>
            <a:ext cx="8596667" cy="674024"/>
          </a:xfrm>
        </p:spPr>
        <p:txBody>
          <a:bodyPr/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62BEF-87A5-405E-B8F7-1A767BA7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06FB3-8814-4E0B-8C9B-6547E9C7443D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EA8BB9-4EF0-4587-9312-ED06BC8C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83BEAF-6E52-4010-90C5-F58E2317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ACC47-8AAE-47C8-BFC3-5316680CD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>
            <a:extLst>
              <a:ext uri="{FF2B5EF4-FFF2-40B4-BE49-F238E27FC236}">
                <a16:creationId xmlns:a16="http://schemas.microsoft.com/office/drawing/2014/main" id="{B2F044EE-20BC-4267-A9A0-8C5BAA0EC6B3}"/>
              </a:ext>
            </a:extLst>
          </p:cNvPr>
          <p:cNvGrpSpPr>
            <a:grpSpLocks/>
          </p:cNvGrpSpPr>
          <p:nvPr/>
        </p:nvGrpSpPr>
        <p:grpSpPr bwMode="auto"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040A92-82D8-4F8E-85C3-20C654CA0C81}"/>
                </a:ext>
              </a:extLst>
            </p:cNvPr>
            <p:cNvCxnSpPr/>
            <p:nvPr/>
          </p:nvCxnSpPr>
          <p:spPr>
            <a:xfrm>
              <a:off x="937048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423F64-9F1A-4D3D-BDE5-94315E20AB21}"/>
                </a:ext>
              </a:extLst>
            </p:cNvPr>
            <p:cNvCxnSpPr/>
            <p:nvPr/>
          </p:nvCxnSpPr>
          <p:spPr>
            <a:xfrm flipH="1">
              <a:off x="7425267" y="3680884"/>
              <a:ext cx="4764617" cy="317711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CC7AC85-FAF4-4B2E-8B39-C772724E20EC}"/>
                </a:ext>
              </a:extLst>
            </p:cNvPr>
            <p:cNvSpPr/>
            <p:nvPr/>
          </p:nvSpPr>
          <p:spPr>
            <a:xfrm>
              <a:off x="9182100" y="-8467"/>
              <a:ext cx="3007784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0B6BB86-65DD-490D-8003-E1BB82E66DD2}"/>
                </a:ext>
              </a:extLst>
            </p:cNvPr>
            <p:cNvSpPr/>
            <p:nvPr/>
          </p:nvSpPr>
          <p:spPr>
            <a:xfrm>
              <a:off x="9603317" y="-8467"/>
              <a:ext cx="258868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8E6EF70-3AFD-470E-B0BC-EDF9E5D483D7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565E5570-726D-40A4-88E1-F48B4989133C}"/>
                </a:ext>
              </a:extLst>
            </p:cNvPr>
            <p:cNvSpPr/>
            <p:nvPr/>
          </p:nvSpPr>
          <p:spPr>
            <a:xfrm>
              <a:off x="9334500" y="-8467"/>
              <a:ext cx="2855384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A4258223-6124-4E42-8C30-590210E75812}"/>
                </a:ext>
              </a:extLst>
            </p:cNvPr>
            <p:cNvSpPr/>
            <p:nvPr/>
          </p:nvSpPr>
          <p:spPr>
            <a:xfrm>
              <a:off x="10898717" y="-8467"/>
              <a:ext cx="1289049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B7F9A0F4-74E5-471F-9807-DD05924239C7}"/>
                </a:ext>
              </a:extLst>
            </p:cNvPr>
            <p:cNvSpPr/>
            <p:nvPr/>
          </p:nvSpPr>
          <p:spPr>
            <a:xfrm>
              <a:off x="10938933" y="-8467"/>
              <a:ext cx="124883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0B44CA6-7C6D-40A0-8FFF-3964C82CABCA}"/>
                </a:ext>
              </a:extLst>
            </p:cNvPr>
            <p:cNvSpPr/>
            <p:nvPr/>
          </p:nvSpPr>
          <p:spPr>
            <a:xfrm>
              <a:off x="10371667" y="3589867"/>
              <a:ext cx="181821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A15ABBD-B965-48AE-87A8-B37331F818D3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764070E-DAD4-454B-A1E3-90EA85BED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3" y="609600"/>
            <a:ext cx="8595784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B528FA6D-DAF4-476E-859B-E8FC18601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3" y="2161118"/>
            <a:ext cx="8595784" cy="3879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66E9-D3FA-465D-B914-F588FFA82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5134" y="6040967"/>
            <a:ext cx="912284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4C5C4F-4AA4-4B93-BCFA-62A8206ABDB7}" type="datetimeFigureOut">
              <a:rPr lang="en-US"/>
              <a:pPr>
                <a:defRPr/>
              </a:pPr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9A75-CA85-4326-953A-1AEC76C1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334" y="6040967"/>
            <a:ext cx="6297084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61B4A-1D30-49BB-A77B-ECD445214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1551" y="6040967"/>
            <a:ext cx="681567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4BB4C1A-9B9B-46CD-BFC3-2C5529B6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7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33" kern="1200">
          <a:solidFill>
            <a:srgbClr val="FFFFFF"/>
          </a:solidFill>
          <a:latin typeface="+mn-lt"/>
          <a:ea typeface="+mn-ea"/>
          <a:cs typeface="+mn-cs"/>
        </a:defRPr>
      </a:lvl1pPr>
      <a:lvl2pPr marL="742932" indent="-28574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2971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33" kern="1200">
          <a:solidFill>
            <a:srgbClr val="FFFFFF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349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>
            <a:extLst>
              <a:ext uri="{FF2B5EF4-FFF2-40B4-BE49-F238E27FC236}">
                <a16:creationId xmlns:a16="http://schemas.microsoft.com/office/drawing/2014/main" id="{523F7B26-436D-4799-A29A-8F80C22F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935" y="1731962"/>
            <a:ext cx="2400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prstClr val="white"/>
                </a:solidFill>
                <a:latin typeface="Trebuchet MS" panose="020B0603020202020204"/>
              </a:rPr>
              <a:t>Assignment 2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E48D2-CA8D-4EC4-9391-05DA1CCA9620}"/>
              </a:ext>
            </a:extLst>
          </p:cNvPr>
          <p:cNvSpPr/>
          <p:nvPr/>
        </p:nvSpPr>
        <p:spPr>
          <a:xfrm>
            <a:off x="3391197" y="2639405"/>
            <a:ext cx="4741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prstClr val="white"/>
                </a:solidFill>
              </a:rPr>
              <a:t>Due: Tuesday 05/07,    Points: 30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761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A2B65-FFBF-45E1-8317-42E8BE039CB2}"/>
              </a:ext>
            </a:extLst>
          </p:cNvPr>
          <p:cNvSpPr/>
          <p:nvPr/>
        </p:nvSpPr>
        <p:spPr>
          <a:xfrm>
            <a:off x="200458" y="364192"/>
            <a:ext cx="7348918" cy="313932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SD16" panose="05000101010101010101" pitchFamily="1" charset="2"/>
              </a:rPr>
              <a:t>MM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Bellevue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, USA</a:t>
            </a:r>
          </a:p>
          <a:p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SD16" panose="05000101010101010101" pitchFamily="1" charset="2"/>
              </a:rPr>
              <a:t>MM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Inheritance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Burger: 371Kcal $1.75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SD16" panose="05000101010101010101" pitchFamily="1" charset="2"/>
              </a:rPr>
              <a:t>MM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[beef patty, tomato, onion, ranch source]</a:t>
            </a:r>
          </a:p>
          <a:p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SD16" panose="05000101010101010101" pitchFamily="1" charset="2"/>
              </a:rPr>
              <a:t>MM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Overriding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Burger: 303Kcal $2.0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SD16" panose="05000101010101010101" pitchFamily="1" charset="2"/>
              </a:rPr>
              <a:t>MM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[beef patty, lime, onion, lettuce, tomato source]</a:t>
            </a:r>
          </a:p>
          <a:p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SD16" panose="05000101010101010101" pitchFamily="1" charset="2"/>
              </a:rPr>
              <a:t>MM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Polymorphism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Burger: 505Kcal $3.5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SD16" panose="05000101010101010101" pitchFamily="1" charset="2"/>
              </a:rPr>
              <a:t>MM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[chicken breast,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gallo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, onion, ranch source]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6AB57-AA24-45D8-B78C-37D0438D80BF}"/>
              </a:ext>
            </a:extLst>
          </p:cNvPr>
          <p:cNvSpPr/>
          <p:nvPr/>
        </p:nvSpPr>
        <p:spPr>
          <a:xfrm>
            <a:off x="4345085" y="3164681"/>
            <a:ext cx="7867520" cy="369331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SD16" panose="05000101010101010101" pitchFamily="1" charset="2"/>
              </a:rPr>
              <a:t>M</a:t>
            </a:r>
            <a:r>
              <a:rPr lang="en-US" dirty="0" err="1">
                <a:latin typeface="Courier New" panose="02070309020205020404" pitchFamily="49" charset="0"/>
              </a:rPr>
              <a:t>PyeongChang</a:t>
            </a:r>
            <a:r>
              <a:rPr lang="en-US" dirty="0">
                <a:latin typeface="Courier New" panose="02070309020205020404" pitchFamily="49" charset="0"/>
              </a:rPr>
              <a:t>, KOREA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SD16" panose="05000101010101010101" pitchFamily="1" charset="2"/>
              </a:rPr>
              <a:t>MMM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SD16" panose="05000101010101010101" pitchFamily="1" charset="2"/>
              </a:rPr>
              <a:t>MMM</a:t>
            </a:r>
            <a:r>
              <a:rPr lang="en-US" dirty="0">
                <a:latin typeface="Courier New" panose="02070309020205020404" pitchFamily="49" charset="0"/>
              </a:rPr>
              <a:t>^^ Winter Olympic Special Promotion 50% OFF ^^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SD16" panose="05000101010101010101" pitchFamily="1" charset="2"/>
              </a:rPr>
              <a:t>MMM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SD16" panose="05000101010101010101" pitchFamily="1" charset="2"/>
              </a:rPr>
              <a:t>MMM</a:t>
            </a:r>
            <a:r>
              <a:rPr lang="en-US" dirty="0" err="1">
                <a:latin typeface="Courier New" panose="02070309020205020404" pitchFamily="49" charset="0"/>
              </a:rPr>
              <a:t>Inheritance</a:t>
            </a:r>
            <a:r>
              <a:rPr lang="en-US" dirty="0">
                <a:latin typeface="Courier New" panose="02070309020205020404" pitchFamily="49" charset="0"/>
              </a:rPr>
              <a:t> Burger / W875.0 (Was:1750.0) / 371Kcal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SD16" panose="05000101010101010101" pitchFamily="1" charset="2"/>
              </a:rPr>
              <a:t>MMM</a:t>
            </a:r>
            <a:r>
              <a:rPr lang="en-US" dirty="0">
                <a:latin typeface="Courier New" panose="02070309020205020404" pitchFamily="49" charset="0"/>
              </a:rPr>
              <a:t>[beef patty, tomato, onion, ranch source]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SD16" panose="05000101010101010101" pitchFamily="1" charset="2"/>
              </a:rPr>
              <a:t>MMM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SD16" panose="05000101010101010101" pitchFamily="1" charset="2"/>
              </a:rPr>
              <a:t>MMM</a:t>
            </a:r>
            <a:r>
              <a:rPr lang="en-US" dirty="0" err="1">
                <a:latin typeface="Courier New" panose="02070309020205020404" pitchFamily="49" charset="0"/>
              </a:rPr>
              <a:t>Overriding</a:t>
            </a:r>
            <a:r>
              <a:rPr lang="en-US" dirty="0">
                <a:latin typeface="Courier New" panose="02070309020205020404" pitchFamily="49" charset="0"/>
              </a:rPr>
              <a:t> Burger / W1000.0 (Was:2000.0)  / 303Kcal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SD16" panose="05000101010101010101" pitchFamily="1" charset="2"/>
              </a:rPr>
              <a:t>MMM</a:t>
            </a:r>
            <a:r>
              <a:rPr lang="en-US" dirty="0">
                <a:latin typeface="Courier New" panose="02070309020205020404" pitchFamily="49" charset="0"/>
              </a:rPr>
              <a:t>[beef patty, lime, onion, lettuce, tomato source]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SD16" panose="05000101010101010101" pitchFamily="1" charset="2"/>
              </a:rPr>
              <a:t>MMM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SD16" panose="05000101010101010101" pitchFamily="1" charset="2"/>
              </a:rPr>
              <a:t>MMM</a:t>
            </a:r>
            <a:r>
              <a:rPr lang="en-US" dirty="0" err="1">
                <a:latin typeface="Courier New" panose="02070309020205020404" pitchFamily="49" charset="0"/>
              </a:rPr>
              <a:t>Polymorphism</a:t>
            </a:r>
            <a:r>
              <a:rPr lang="en-US" dirty="0">
                <a:latin typeface="Courier New" panose="02070309020205020404" pitchFamily="49" charset="0"/>
              </a:rPr>
              <a:t> Burger / W1750.0 (Was:3500.0) / 505Kcal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SD16" panose="05000101010101010101" pitchFamily="1" charset="2"/>
              </a:rPr>
              <a:t>MMM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gallo</a:t>
            </a:r>
            <a:r>
              <a:rPr lang="en-US" dirty="0">
                <a:latin typeface="Courier New" panose="02070309020205020404" pitchFamily="49" charset="0"/>
              </a:rPr>
              <a:t>, onion, ranch source]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8A51E-FCF5-40BE-85DF-8DA5CC216B00}"/>
              </a:ext>
            </a:extLst>
          </p:cNvPr>
          <p:cNvSpPr txBox="1"/>
          <p:nvPr/>
        </p:nvSpPr>
        <p:spPr>
          <a:xfrm>
            <a:off x="7836196" y="378860"/>
            <a:ext cx="323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Output (Text Version)</a:t>
            </a:r>
          </a:p>
        </p:txBody>
      </p:sp>
    </p:spTree>
    <p:extLst>
      <p:ext uri="{BB962C8B-B14F-4D97-AF65-F5344CB8AC3E}">
        <p14:creationId xmlns:p14="http://schemas.microsoft.com/office/powerpoint/2010/main" val="182566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BDE3A-210C-4D3E-B9F4-4D7655A6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11" y="670332"/>
            <a:ext cx="7410077" cy="43588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4C47E2-FDD8-4E6A-94AE-5DC40F8389BF}"/>
              </a:ext>
            </a:extLst>
          </p:cNvPr>
          <p:cNvSpPr txBox="1"/>
          <p:nvPr/>
        </p:nvSpPr>
        <p:spPr>
          <a:xfrm>
            <a:off x="437533" y="146411"/>
            <a:ext cx="316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Output (GUI Version)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C82BC7-18B9-4E95-95C6-3F0703788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582" y="2302947"/>
            <a:ext cx="7136965" cy="41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4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D46CAD-7CA9-45F4-9B45-E94911F5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71500"/>
            <a:ext cx="9715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4406D1-5103-4F7B-BFA8-6E1F8F73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71500"/>
            <a:ext cx="9715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1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1C85E11-92BC-4103-B580-5930C3253093}"/>
              </a:ext>
            </a:extLst>
          </p:cNvPr>
          <p:cNvSpPr/>
          <p:nvPr/>
        </p:nvSpPr>
        <p:spPr>
          <a:xfrm rot="21213929">
            <a:off x="1234311" y="3565624"/>
            <a:ext cx="1905675" cy="982479"/>
          </a:xfrm>
          <a:custGeom>
            <a:avLst/>
            <a:gdLst>
              <a:gd name="connsiteX0" fmla="*/ 934774 w 3194997"/>
              <a:gd name="connsiteY0" fmla="*/ 477040 h 2456028"/>
              <a:gd name="connsiteX1" fmla="*/ 86361 w 3194997"/>
              <a:gd name="connsiteY1" fmla="*/ 2126730 h 2456028"/>
              <a:gd name="connsiteX2" fmla="*/ 2970963 w 3194997"/>
              <a:gd name="connsiteY2" fmla="*/ 2277559 h 2456028"/>
              <a:gd name="connsiteX3" fmla="*/ 2773000 w 3194997"/>
              <a:gd name="connsiteY3" fmla="*/ 118821 h 2456028"/>
              <a:gd name="connsiteX4" fmla="*/ 934774 w 3194997"/>
              <a:gd name="connsiteY4" fmla="*/ 477040 h 24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997" h="2456028">
                <a:moveTo>
                  <a:pt x="934774" y="477040"/>
                </a:moveTo>
                <a:cubicBezTo>
                  <a:pt x="487001" y="811691"/>
                  <a:pt x="-253004" y="1826644"/>
                  <a:pt x="86361" y="2126730"/>
                </a:cubicBezTo>
                <a:cubicBezTo>
                  <a:pt x="425726" y="2426816"/>
                  <a:pt x="2523190" y="2612210"/>
                  <a:pt x="2970963" y="2277559"/>
                </a:cubicBezTo>
                <a:cubicBezTo>
                  <a:pt x="3418736" y="1942908"/>
                  <a:pt x="3112365" y="418907"/>
                  <a:pt x="2773000" y="118821"/>
                </a:cubicBezTo>
                <a:cubicBezTo>
                  <a:pt x="2433635" y="-181265"/>
                  <a:pt x="1382547" y="142389"/>
                  <a:pt x="934774" y="477040"/>
                </a:cubicBezTo>
                <a:close/>
              </a:path>
            </a:pathLst>
          </a:custGeom>
          <a:solidFill>
            <a:schemeClr val="accent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rebuchet MS" panose="020B0603020202020204"/>
              </a:rPr>
              <a:t>Menu.java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rebuchet MS" panose="020B0603020202020204"/>
              </a:rPr>
              <a:t>(GUI)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1F16E73-1A98-4DE7-9F37-5A7D8155E9F7}"/>
              </a:ext>
            </a:extLst>
          </p:cNvPr>
          <p:cNvSpPr/>
          <p:nvPr/>
        </p:nvSpPr>
        <p:spPr>
          <a:xfrm rot="21213929">
            <a:off x="6693734" y="1432588"/>
            <a:ext cx="2125899" cy="1138094"/>
          </a:xfrm>
          <a:custGeom>
            <a:avLst/>
            <a:gdLst>
              <a:gd name="connsiteX0" fmla="*/ 934774 w 3194997"/>
              <a:gd name="connsiteY0" fmla="*/ 477040 h 2456028"/>
              <a:gd name="connsiteX1" fmla="*/ 86361 w 3194997"/>
              <a:gd name="connsiteY1" fmla="*/ 2126730 h 2456028"/>
              <a:gd name="connsiteX2" fmla="*/ 2970963 w 3194997"/>
              <a:gd name="connsiteY2" fmla="*/ 2277559 h 2456028"/>
              <a:gd name="connsiteX3" fmla="*/ 2773000 w 3194997"/>
              <a:gd name="connsiteY3" fmla="*/ 118821 h 2456028"/>
              <a:gd name="connsiteX4" fmla="*/ 934774 w 3194997"/>
              <a:gd name="connsiteY4" fmla="*/ 477040 h 24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997" h="2456028">
                <a:moveTo>
                  <a:pt x="934774" y="477040"/>
                </a:moveTo>
                <a:cubicBezTo>
                  <a:pt x="487001" y="811691"/>
                  <a:pt x="-253004" y="1826644"/>
                  <a:pt x="86361" y="2126730"/>
                </a:cubicBezTo>
                <a:cubicBezTo>
                  <a:pt x="425726" y="2426816"/>
                  <a:pt x="2523190" y="2612210"/>
                  <a:pt x="2970963" y="2277559"/>
                </a:cubicBezTo>
                <a:cubicBezTo>
                  <a:pt x="3418736" y="1942908"/>
                  <a:pt x="3112365" y="418907"/>
                  <a:pt x="2773000" y="118821"/>
                </a:cubicBezTo>
                <a:cubicBezTo>
                  <a:pt x="2433635" y="-181265"/>
                  <a:pt x="1382547" y="142389"/>
                  <a:pt x="934774" y="477040"/>
                </a:cubicBezTo>
                <a:close/>
              </a:path>
            </a:pathLst>
          </a:custGeom>
          <a:solidFill>
            <a:schemeClr val="accent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rebuchet MS" panose="020B0603020202020204"/>
              </a:rPr>
              <a:t>Burger211.java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84A5A05-82B9-4396-B0C6-6746F391525A}"/>
              </a:ext>
            </a:extLst>
          </p:cNvPr>
          <p:cNvSpPr/>
          <p:nvPr/>
        </p:nvSpPr>
        <p:spPr>
          <a:xfrm rot="21213929">
            <a:off x="5745814" y="3360395"/>
            <a:ext cx="1549778" cy="1018956"/>
          </a:xfrm>
          <a:custGeom>
            <a:avLst/>
            <a:gdLst>
              <a:gd name="connsiteX0" fmla="*/ 934774 w 3194997"/>
              <a:gd name="connsiteY0" fmla="*/ 477040 h 2456028"/>
              <a:gd name="connsiteX1" fmla="*/ 86361 w 3194997"/>
              <a:gd name="connsiteY1" fmla="*/ 2126730 h 2456028"/>
              <a:gd name="connsiteX2" fmla="*/ 2970963 w 3194997"/>
              <a:gd name="connsiteY2" fmla="*/ 2277559 h 2456028"/>
              <a:gd name="connsiteX3" fmla="*/ 2773000 w 3194997"/>
              <a:gd name="connsiteY3" fmla="*/ 118821 h 2456028"/>
              <a:gd name="connsiteX4" fmla="*/ 934774 w 3194997"/>
              <a:gd name="connsiteY4" fmla="*/ 477040 h 24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997" h="2456028">
                <a:moveTo>
                  <a:pt x="934774" y="477040"/>
                </a:moveTo>
                <a:cubicBezTo>
                  <a:pt x="487001" y="811691"/>
                  <a:pt x="-253004" y="1826644"/>
                  <a:pt x="86361" y="2126730"/>
                </a:cubicBezTo>
                <a:cubicBezTo>
                  <a:pt x="425726" y="2426816"/>
                  <a:pt x="2523190" y="2612210"/>
                  <a:pt x="2970963" y="2277559"/>
                </a:cubicBezTo>
                <a:cubicBezTo>
                  <a:pt x="3418736" y="1942908"/>
                  <a:pt x="3112365" y="418907"/>
                  <a:pt x="2773000" y="118821"/>
                </a:cubicBezTo>
                <a:cubicBezTo>
                  <a:pt x="2433635" y="-181265"/>
                  <a:pt x="1382547" y="142389"/>
                  <a:pt x="934774" y="47704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rebuchet MS" panose="020B0603020202020204"/>
              </a:rPr>
              <a:t>USA.java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E97EEA-A06A-4D9E-932F-8F30E19BA9E7}"/>
              </a:ext>
            </a:extLst>
          </p:cNvPr>
          <p:cNvSpPr/>
          <p:nvPr/>
        </p:nvSpPr>
        <p:spPr>
          <a:xfrm rot="21213929">
            <a:off x="7924121" y="3148507"/>
            <a:ext cx="1764589" cy="1013250"/>
          </a:xfrm>
          <a:custGeom>
            <a:avLst/>
            <a:gdLst>
              <a:gd name="connsiteX0" fmla="*/ 934774 w 3194997"/>
              <a:gd name="connsiteY0" fmla="*/ 477040 h 2456028"/>
              <a:gd name="connsiteX1" fmla="*/ 86361 w 3194997"/>
              <a:gd name="connsiteY1" fmla="*/ 2126730 h 2456028"/>
              <a:gd name="connsiteX2" fmla="*/ 2970963 w 3194997"/>
              <a:gd name="connsiteY2" fmla="*/ 2277559 h 2456028"/>
              <a:gd name="connsiteX3" fmla="*/ 2773000 w 3194997"/>
              <a:gd name="connsiteY3" fmla="*/ 118821 h 2456028"/>
              <a:gd name="connsiteX4" fmla="*/ 934774 w 3194997"/>
              <a:gd name="connsiteY4" fmla="*/ 477040 h 24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997" h="2456028">
                <a:moveTo>
                  <a:pt x="934774" y="477040"/>
                </a:moveTo>
                <a:cubicBezTo>
                  <a:pt x="487001" y="811691"/>
                  <a:pt x="-253004" y="1826644"/>
                  <a:pt x="86361" y="2126730"/>
                </a:cubicBezTo>
                <a:cubicBezTo>
                  <a:pt x="425726" y="2426816"/>
                  <a:pt x="2523190" y="2612210"/>
                  <a:pt x="2970963" y="2277559"/>
                </a:cubicBezTo>
                <a:cubicBezTo>
                  <a:pt x="3418736" y="1942908"/>
                  <a:pt x="3112365" y="418907"/>
                  <a:pt x="2773000" y="118821"/>
                </a:cubicBezTo>
                <a:cubicBezTo>
                  <a:pt x="2433635" y="-181265"/>
                  <a:pt x="1382547" y="142389"/>
                  <a:pt x="934774" y="47704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rebuchet MS" panose="020B0603020202020204"/>
              </a:rPr>
              <a:t>anyCountry.java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FDEAFC-56CC-42DA-9356-4D6C49AA1E88}"/>
              </a:ext>
            </a:extLst>
          </p:cNvPr>
          <p:cNvCxnSpPr>
            <a:cxnSpLocks/>
          </p:cNvCxnSpPr>
          <p:nvPr/>
        </p:nvCxnSpPr>
        <p:spPr>
          <a:xfrm flipV="1">
            <a:off x="6636658" y="2673264"/>
            <a:ext cx="243275" cy="5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DBD529-E3E4-47C8-827F-7B6B49FCEF73}"/>
              </a:ext>
            </a:extLst>
          </p:cNvPr>
          <p:cNvCxnSpPr>
            <a:cxnSpLocks/>
          </p:cNvCxnSpPr>
          <p:nvPr/>
        </p:nvCxnSpPr>
        <p:spPr>
          <a:xfrm flipH="1" flipV="1">
            <a:off x="8806416" y="2550115"/>
            <a:ext cx="286819" cy="64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EADAAC-9DE1-4E47-93BF-E6245B05A6C8}"/>
              </a:ext>
            </a:extLst>
          </p:cNvPr>
          <p:cNvCxnSpPr>
            <a:cxnSpLocks/>
          </p:cNvCxnSpPr>
          <p:nvPr/>
        </p:nvCxnSpPr>
        <p:spPr>
          <a:xfrm flipH="1">
            <a:off x="3702366" y="3646449"/>
            <a:ext cx="620288" cy="8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96580F-601C-4D91-B76C-FD8571CFC5FA}"/>
              </a:ext>
            </a:extLst>
          </p:cNvPr>
          <p:cNvSpPr/>
          <p:nvPr/>
        </p:nvSpPr>
        <p:spPr>
          <a:xfrm rot="21213929">
            <a:off x="6326305" y="5262582"/>
            <a:ext cx="2822445" cy="812914"/>
          </a:xfrm>
          <a:custGeom>
            <a:avLst/>
            <a:gdLst>
              <a:gd name="connsiteX0" fmla="*/ 934774 w 3194997"/>
              <a:gd name="connsiteY0" fmla="*/ 477040 h 2456028"/>
              <a:gd name="connsiteX1" fmla="*/ 86361 w 3194997"/>
              <a:gd name="connsiteY1" fmla="*/ 2126730 h 2456028"/>
              <a:gd name="connsiteX2" fmla="*/ 2970963 w 3194997"/>
              <a:gd name="connsiteY2" fmla="*/ 2277559 h 2456028"/>
              <a:gd name="connsiteX3" fmla="*/ 2773000 w 3194997"/>
              <a:gd name="connsiteY3" fmla="*/ 118821 h 2456028"/>
              <a:gd name="connsiteX4" fmla="*/ 934774 w 3194997"/>
              <a:gd name="connsiteY4" fmla="*/ 477040 h 24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997" h="2456028">
                <a:moveTo>
                  <a:pt x="934774" y="477040"/>
                </a:moveTo>
                <a:cubicBezTo>
                  <a:pt x="487001" y="811691"/>
                  <a:pt x="-253004" y="1826644"/>
                  <a:pt x="86361" y="2126730"/>
                </a:cubicBezTo>
                <a:cubicBezTo>
                  <a:pt x="425726" y="2426816"/>
                  <a:pt x="2523190" y="2612210"/>
                  <a:pt x="2970963" y="2277559"/>
                </a:cubicBezTo>
                <a:cubicBezTo>
                  <a:pt x="3418736" y="1942908"/>
                  <a:pt x="3112365" y="418907"/>
                  <a:pt x="2773000" y="118821"/>
                </a:cubicBezTo>
                <a:cubicBezTo>
                  <a:pt x="2433635" y="-181265"/>
                  <a:pt x="1382547" y="142389"/>
                  <a:pt x="934774" y="477040"/>
                </a:cubicBezTo>
                <a:close/>
              </a:path>
            </a:pathLst>
          </a:custGeom>
          <a:solidFill>
            <a:schemeClr val="accent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rebuchet MS" panose="020B0603020202020204"/>
              </a:rPr>
              <a:t>myBurger211.java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rebuchet MS" panose="020B0603020202020204"/>
              </a:rPr>
              <a:t>(Main)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91677A-9003-4E55-AD8E-89C62C583A16}"/>
              </a:ext>
            </a:extLst>
          </p:cNvPr>
          <p:cNvCxnSpPr>
            <a:cxnSpLocks/>
          </p:cNvCxnSpPr>
          <p:nvPr/>
        </p:nvCxnSpPr>
        <p:spPr>
          <a:xfrm flipH="1" flipV="1">
            <a:off x="6758295" y="4545831"/>
            <a:ext cx="273433" cy="74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32ADAA-9F6A-42FD-B556-324A71F686F9}"/>
              </a:ext>
            </a:extLst>
          </p:cNvPr>
          <p:cNvCxnSpPr>
            <a:cxnSpLocks/>
          </p:cNvCxnSpPr>
          <p:nvPr/>
        </p:nvCxnSpPr>
        <p:spPr>
          <a:xfrm flipV="1">
            <a:off x="8618220" y="4368211"/>
            <a:ext cx="445709" cy="73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BAF8FE3-D21F-4CD9-84C2-CA832400E2A7}"/>
              </a:ext>
            </a:extLst>
          </p:cNvPr>
          <p:cNvSpPr/>
          <p:nvPr/>
        </p:nvSpPr>
        <p:spPr>
          <a:xfrm>
            <a:off x="4423356" y="626913"/>
            <a:ext cx="6630114" cy="6231087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CEE2D3-4F5C-432F-AB83-662F2E76175A}"/>
              </a:ext>
            </a:extLst>
          </p:cNvPr>
          <p:cNvSpPr/>
          <p:nvPr/>
        </p:nvSpPr>
        <p:spPr>
          <a:xfrm>
            <a:off x="844632" y="2772900"/>
            <a:ext cx="2803926" cy="2635175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008E51-1C3D-406A-AE7D-CF334318B215}"/>
              </a:ext>
            </a:extLst>
          </p:cNvPr>
          <p:cNvSpPr txBox="1"/>
          <p:nvPr/>
        </p:nvSpPr>
        <p:spPr>
          <a:xfrm>
            <a:off x="1557745" y="5691719"/>
            <a:ext cx="125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Taesik </a:t>
            </a:r>
            <a:r>
              <a:rPr lang="en-US" dirty="0" err="1"/>
              <a:t>kim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4EEC80-B686-477A-AD06-F6296FC61613}"/>
              </a:ext>
            </a:extLst>
          </p:cNvPr>
          <p:cNvSpPr txBox="1"/>
          <p:nvPr/>
        </p:nvSpPr>
        <p:spPr>
          <a:xfrm>
            <a:off x="4682839" y="5861755"/>
            <a:ext cx="53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1A430C-410B-4161-8106-32B8A8F00786}"/>
              </a:ext>
            </a:extLst>
          </p:cNvPr>
          <p:cNvSpPr txBox="1"/>
          <p:nvPr/>
        </p:nvSpPr>
        <p:spPr>
          <a:xfrm>
            <a:off x="1218988" y="796949"/>
            <a:ext cx="288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is a Group Project.</a:t>
            </a:r>
          </a:p>
        </p:txBody>
      </p:sp>
    </p:spTree>
    <p:extLst>
      <p:ext uri="{BB962C8B-B14F-4D97-AF65-F5344CB8AC3E}">
        <p14:creationId xmlns:p14="http://schemas.microsoft.com/office/powerpoint/2010/main" val="44151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24E50A-6B2C-4055-BF0C-C5A99ECB6ECC}"/>
              </a:ext>
            </a:extLst>
          </p:cNvPr>
          <p:cNvSpPr/>
          <p:nvPr/>
        </p:nvSpPr>
        <p:spPr>
          <a:xfrm>
            <a:off x="483220" y="256478"/>
            <a:ext cx="11708780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</a:rPr>
              <a:t>abstract</a:t>
            </a:r>
            <a:r>
              <a:rPr lang="en-US" dirty="0">
                <a:latin typeface="Courier New" panose="02070309020205020404" pitchFamily="49" charset="0"/>
              </a:rPr>
              <a:t> class Burger211{</a:t>
            </a:r>
            <a:br>
              <a:rPr lang="en-US" dirty="0">
                <a:latin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static/public/private/protected/(default) double b1Price, b2Price, b3Price;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static/public/private/protected/(default) String b1Name, b2Name, b3Name;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static/public/private/protected/(default) String b1Topping, b2Topping, b3Topping;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static/public/private/protected/(default) int b1Cal, b2Cal, b3Cal;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static/public/private/protected/(default) String pro;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static/public/private/protected/(default)) double </a:t>
            </a:r>
            <a:r>
              <a:rPr lang="en-US" dirty="0" err="1">
                <a:latin typeface="Courier New" panose="02070309020205020404" pitchFamily="49" charset="0"/>
              </a:rPr>
              <a:t>proRate</a:t>
            </a:r>
            <a:r>
              <a:rPr lang="en-US" dirty="0">
                <a:latin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Burger211() {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setBurgerName</a:t>
            </a:r>
            <a:r>
              <a:rPr lang="en-US" dirty="0">
                <a:latin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setTopping</a:t>
            </a:r>
            <a:r>
              <a:rPr lang="en-US" dirty="0">
                <a:latin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setCal</a:t>
            </a:r>
            <a:r>
              <a:rPr lang="en-US" dirty="0">
                <a:latin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setPrice</a:t>
            </a:r>
            <a:r>
              <a:rPr lang="en-US" dirty="0">
                <a:latin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}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</a:rPr>
              <a:t>public abstract void 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printMenu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</a:rPr>
              <a:t>(String franchise);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public static void </a:t>
            </a:r>
            <a:r>
              <a:rPr lang="en-US" dirty="0" err="1">
                <a:latin typeface="Courier New" panose="02070309020205020404" pitchFamily="49" charset="0"/>
              </a:rPr>
              <a:t>setBurgerName</a:t>
            </a:r>
            <a:r>
              <a:rPr lang="en-US" dirty="0">
                <a:latin typeface="Courier New" panose="02070309020205020404" pitchFamily="49" charset="0"/>
              </a:rPr>
              <a:t>(){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b1Name="Inheritance Burger";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. .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setTopping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b1Topping="beef patty, tomato, onion, ranch source";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 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94764-AB6C-44ED-9511-47A57AD3818C}"/>
              </a:ext>
            </a:extLst>
          </p:cNvPr>
          <p:cNvSpPr txBox="1"/>
          <p:nvPr/>
        </p:nvSpPr>
        <p:spPr>
          <a:xfrm>
            <a:off x="8999886" y="7181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Super Class</a:t>
            </a:r>
          </a:p>
        </p:txBody>
      </p:sp>
    </p:spTree>
    <p:extLst>
      <p:ext uri="{BB962C8B-B14F-4D97-AF65-F5344CB8AC3E}">
        <p14:creationId xmlns:p14="http://schemas.microsoft.com/office/powerpoint/2010/main" val="295469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3DDF13-7F4C-4FCD-9EE2-9F09CC737879}"/>
              </a:ext>
            </a:extLst>
          </p:cNvPr>
          <p:cNvSpPr/>
          <p:nvPr/>
        </p:nvSpPr>
        <p:spPr>
          <a:xfrm>
            <a:off x="297366" y="612844"/>
            <a:ext cx="1159726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Burger211 {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KOREA()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printMenu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franchise 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text version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(b1Name + b1Price + . . . 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 .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GUI version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b1Info=b1Name + ": " +b1Cal + "Kcal" + " KW"+b1Price;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MenuGUI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(franchise,b1Info,b1Topping,b2Info,b2Topping,b3Info,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b3Topping,promo);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D3A33-681B-4CC1-B755-41C6FDFBF651}"/>
              </a:ext>
            </a:extLst>
          </p:cNvPr>
          <p:cNvSpPr txBox="1"/>
          <p:nvPr/>
        </p:nvSpPr>
        <p:spPr>
          <a:xfrm>
            <a:off x="9501691" y="156117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Sub Class</a:t>
            </a:r>
          </a:p>
        </p:txBody>
      </p:sp>
    </p:spTree>
    <p:extLst>
      <p:ext uri="{BB962C8B-B14F-4D97-AF65-F5344CB8AC3E}">
        <p14:creationId xmlns:p14="http://schemas.microsoft.com/office/powerpoint/2010/main" val="266578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0752E5C-4774-4425-8C58-D307FA15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01" y="1910411"/>
            <a:ext cx="7727185" cy="45454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C3DF4D-18D3-4C4C-9913-739E0480712A}"/>
              </a:ext>
            </a:extLst>
          </p:cNvPr>
          <p:cNvSpPr/>
          <p:nvPr/>
        </p:nvSpPr>
        <p:spPr>
          <a:xfrm>
            <a:off x="322644" y="1114578"/>
            <a:ext cx="1155268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MenuGUI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(franchise, b1Info, b1Topping, b2Info,b2Topping,b3Info,b3Topping,promo);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E053C0-BE5D-4D06-9335-C020B4E111EB}"/>
              </a:ext>
            </a:extLst>
          </p:cNvPr>
          <p:cNvCxnSpPr>
            <a:cxnSpLocks/>
          </p:cNvCxnSpPr>
          <p:nvPr/>
        </p:nvCxnSpPr>
        <p:spPr>
          <a:xfrm>
            <a:off x="2724539" y="1489826"/>
            <a:ext cx="2426735" cy="8411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E1D0172-B870-46A7-B0CD-8513B7E9D898}"/>
              </a:ext>
            </a:extLst>
          </p:cNvPr>
          <p:cNvSpPr/>
          <p:nvPr/>
        </p:nvSpPr>
        <p:spPr>
          <a:xfrm>
            <a:off x="3045512" y="3510651"/>
            <a:ext cx="3495248" cy="2242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E0B7A-9FB1-4023-ADFE-E33019391238}"/>
              </a:ext>
            </a:extLst>
          </p:cNvPr>
          <p:cNvCxnSpPr>
            <a:cxnSpLocks/>
          </p:cNvCxnSpPr>
          <p:nvPr/>
        </p:nvCxnSpPr>
        <p:spPr>
          <a:xfrm>
            <a:off x="3937906" y="1487643"/>
            <a:ext cx="137599" cy="16725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3AF966F-30A2-49E1-B730-BEFB88922BCE}"/>
              </a:ext>
            </a:extLst>
          </p:cNvPr>
          <p:cNvSpPr/>
          <p:nvPr/>
        </p:nvSpPr>
        <p:spPr>
          <a:xfrm>
            <a:off x="3052663" y="3204714"/>
            <a:ext cx="5035421" cy="2242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3ABF2B-C19B-41C4-BD1D-9E693D30EF05}"/>
              </a:ext>
            </a:extLst>
          </p:cNvPr>
          <p:cNvCxnSpPr>
            <a:cxnSpLocks/>
          </p:cNvCxnSpPr>
          <p:nvPr/>
        </p:nvCxnSpPr>
        <p:spPr>
          <a:xfrm>
            <a:off x="5061700" y="1573909"/>
            <a:ext cx="248943" cy="19858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1451E-7CCE-4CFA-BB66-565B6AB4E823}"/>
              </a:ext>
            </a:extLst>
          </p:cNvPr>
          <p:cNvCxnSpPr>
            <a:cxnSpLocks/>
          </p:cNvCxnSpPr>
          <p:nvPr/>
        </p:nvCxnSpPr>
        <p:spPr>
          <a:xfrm flipH="1">
            <a:off x="7271942" y="1487643"/>
            <a:ext cx="3607115" cy="13307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0772D00-2718-48A9-88CC-CD2D7C1BF9B2}"/>
              </a:ext>
            </a:extLst>
          </p:cNvPr>
          <p:cNvSpPr/>
          <p:nvPr/>
        </p:nvSpPr>
        <p:spPr>
          <a:xfrm>
            <a:off x="3052663" y="2758600"/>
            <a:ext cx="4197223" cy="2242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2AA401-ADD5-4BC7-A415-99229A79FCB6}"/>
              </a:ext>
            </a:extLst>
          </p:cNvPr>
          <p:cNvSpPr/>
          <p:nvPr/>
        </p:nvSpPr>
        <p:spPr>
          <a:xfrm>
            <a:off x="5126276" y="2345817"/>
            <a:ext cx="965417" cy="3122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754D7-66E4-499B-B855-F0BC6ED36FDF}"/>
              </a:ext>
            </a:extLst>
          </p:cNvPr>
          <p:cNvSpPr txBox="1"/>
          <p:nvPr/>
        </p:nvSpPr>
        <p:spPr>
          <a:xfrm>
            <a:off x="178420" y="312233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call GUI menu</a:t>
            </a:r>
          </a:p>
        </p:txBody>
      </p:sp>
    </p:spTree>
    <p:extLst>
      <p:ext uri="{BB962C8B-B14F-4D97-AF65-F5344CB8AC3E}">
        <p14:creationId xmlns:p14="http://schemas.microsoft.com/office/powerpoint/2010/main" val="3620464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B33C2F-335E-4230-8601-7B5972773D92}"/>
              </a:ext>
            </a:extLst>
          </p:cNvPr>
          <p:cNvSpPr/>
          <p:nvPr/>
        </p:nvSpPr>
        <p:spPr>
          <a:xfrm>
            <a:off x="476250" y="795010"/>
            <a:ext cx="9182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 public class myBuger211 {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public static void main(String[] </a:t>
            </a:r>
            <a:r>
              <a:rPr lang="en-US" dirty="0" err="1">
                <a:latin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</a:rPr>
              <a:t>) {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Burger211 Seoul = new KOREA();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. .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}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}</a:t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1547D-D64F-4DC7-8A46-AF29D8982D73}"/>
              </a:ext>
            </a:extLst>
          </p:cNvPr>
          <p:cNvSpPr txBox="1"/>
          <p:nvPr/>
        </p:nvSpPr>
        <p:spPr>
          <a:xfrm>
            <a:off x="9821731" y="19040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Main</a:t>
            </a:r>
          </a:p>
        </p:txBody>
      </p:sp>
    </p:spTree>
    <p:extLst>
      <p:ext uri="{BB962C8B-B14F-4D97-AF65-F5344CB8AC3E}">
        <p14:creationId xmlns:p14="http://schemas.microsoft.com/office/powerpoint/2010/main" val="86963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7A19C9-7C72-4BF2-AE58-8C48F8446EF4}"/>
              </a:ext>
            </a:extLst>
          </p:cNvPr>
          <p:cNvSpPr txBox="1"/>
          <p:nvPr/>
        </p:nvSpPr>
        <p:spPr>
          <a:xfrm>
            <a:off x="1215482" y="758283"/>
            <a:ext cx="863992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Requirements. (must include)</a:t>
            </a:r>
          </a:p>
          <a:p>
            <a:endParaRPr lang="en-US" sz="2000" dirty="0">
              <a:solidFill>
                <a:srgbClr val="FFC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2 countries (USA + one more country) and 2 franchises to each country.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inheritance concepts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constructor concept.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at least one run-time Polymorphism concept.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at least one compile-time Polymorphism concept.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at least one Encapsulation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promotion for each franchise.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print menu for each franchise. (text version and GUI version)</a:t>
            </a:r>
          </a:p>
          <a:p>
            <a:endParaRPr lang="en-US" sz="2000" dirty="0">
              <a:solidFill>
                <a:srgbClr val="FFC000"/>
              </a:solidFill>
            </a:endParaRPr>
          </a:p>
          <a:p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B1FD08-5D77-41DE-9C73-1F7DEED942E3}"/>
              </a:ext>
            </a:extLst>
          </p:cNvPr>
          <p:cNvSpPr txBox="1"/>
          <p:nvPr/>
        </p:nvSpPr>
        <p:spPr>
          <a:xfrm>
            <a:off x="407543" y="319556"/>
            <a:ext cx="508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You’ve learned in Chapter 8 and 9.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E6317-18B8-494C-815A-6CC5155DACE9}"/>
              </a:ext>
            </a:extLst>
          </p:cNvPr>
          <p:cNvSpPr txBox="1"/>
          <p:nvPr/>
        </p:nvSpPr>
        <p:spPr>
          <a:xfrm>
            <a:off x="3826550" y="6199890"/>
            <a:ext cx="4912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You are ready to develop world’s most famous App.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B1AFC4C-2245-47A7-8D5A-0482EF1EC7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850155"/>
              </p:ext>
            </p:extLst>
          </p:nvPr>
        </p:nvGraphicFramePr>
        <p:xfrm>
          <a:off x="1762810" y="7196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872F3E-A12D-461A-A39D-56642768ACB7}"/>
              </a:ext>
            </a:extLst>
          </p:cNvPr>
          <p:cNvSpPr txBox="1"/>
          <p:nvPr/>
        </p:nvSpPr>
        <p:spPr>
          <a:xfrm>
            <a:off x="4682398" y="3244334"/>
            <a:ext cx="240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 Confident of You!</a:t>
            </a:r>
          </a:p>
        </p:txBody>
      </p:sp>
    </p:spTree>
    <p:extLst>
      <p:ext uri="{BB962C8B-B14F-4D97-AF65-F5344CB8AC3E}">
        <p14:creationId xmlns:p14="http://schemas.microsoft.com/office/powerpoint/2010/main" val="3208359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0EDC0-1559-4BEE-BA2F-E5114A74ACA8}"/>
              </a:ext>
            </a:extLst>
          </p:cNvPr>
          <p:cNvSpPr txBox="1"/>
          <p:nvPr/>
        </p:nvSpPr>
        <p:spPr>
          <a:xfrm>
            <a:off x="2678152" y="2178491"/>
            <a:ext cx="6478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References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(based on the previous quarter assignment)</a:t>
            </a:r>
          </a:p>
        </p:txBody>
      </p:sp>
    </p:spTree>
    <p:extLst>
      <p:ext uri="{BB962C8B-B14F-4D97-AF65-F5344CB8AC3E}">
        <p14:creationId xmlns:p14="http://schemas.microsoft.com/office/powerpoint/2010/main" val="277276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16800-8BD6-4BE7-8EDB-5315AD66F9AA}"/>
              </a:ext>
            </a:extLst>
          </p:cNvPr>
          <p:cNvSpPr txBox="1"/>
          <p:nvPr/>
        </p:nvSpPr>
        <p:spPr>
          <a:xfrm>
            <a:off x="4348975" y="1242244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to use other class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8D7BDC-2C74-407C-80ED-C67402A20E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4370" y="1890967"/>
          <a:ext cx="8617415" cy="411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312">
                  <a:extLst>
                    <a:ext uri="{9D8B030D-6E8A-4147-A177-3AD203B41FA5}">
                      <a16:colId xmlns:a16="http://schemas.microsoft.com/office/drawing/2014/main" val="2021321961"/>
                    </a:ext>
                  </a:extLst>
                </a:gridCol>
                <a:gridCol w="5485721">
                  <a:extLst>
                    <a:ext uri="{9D8B030D-6E8A-4147-A177-3AD203B41FA5}">
                      <a16:colId xmlns:a16="http://schemas.microsoft.com/office/drawing/2014/main" val="1689904345"/>
                    </a:ext>
                  </a:extLst>
                </a:gridCol>
                <a:gridCol w="663382">
                  <a:extLst>
                    <a:ext uri="{9D8B030D-6E8A-4147-A177-3AD203B41FA5}">
                      <a16:colId xmlns:a16="http://schemas.microsoft.com/office/drawing/2014/main" val="3207792482"/>
                    </a:ext>
                  </a:extLst>
                </a:gridCol>
              </a:tblGrid>
              <a:tr h="684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Two ways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089820"/>
                  </a:ext>
                </a:extLst>
              </a:tr>
              <a:tr h="166277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 (.java)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AutoNum type="arabicPeriod"/>
                      </a:pPr>
                      <a:r>
                        <a:rPr lang="en-US" dirty="0"/>
                        <a:t>Include .java in your project (or package)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eriod"/>
                      </a:pPr>
                      <a:r>
                        <a:rPr lang="en-US" dirty="0"/>
                        <a:t>use the .java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dirty="0"/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= new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992260"/>
                  </a:ext>
                </a:extLst>
              </a:tr>
              <a:tr h="590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Create a new package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import classes in the new package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taesikGUI.MenuGUI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95496"/>
                  </a:ext>
                </a:extLst>
              </a:tr>
              <a:tr h="122134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.jar file</a:t>
                      </a:r>
                    </a:p>
                    <a:p>
                      <a:pPr algn="ctr"/>
                      <a:r>
                        <a:rPr lang="en-US" dirty="0"/>
                        <a:t>(java archive)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083383"/>
                  </a:ext>
                </a:extLst>
              </a:tr>
              <a:tr h="10593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.jar file</a:t>
                      </a:r>
                    </a:p>
                    <a:p>
                      <a:pPr algn="ctr"/>
                      <a:r>
                        <a:rPr lang="en-US" dirty="0"/>
                        <a:t>(java archive)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58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45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F14D20-1446-428D-BCFC-3F538CB0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630691"/>
            <a:ext cx="7239000" cy="4505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6E25FE-61C0-402D-A24B-E6A1C8E11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43" y="4477215"/>
            <a:ext cx="5095875" cy="20478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640034-F197-442E-8059-FC7C0D6698A1}"/>
              </a:ext>
            </a:extLst>
          </p:cNvPr>
          <p:cNvCxnSpPr>
            <a:cxnSpLocks/>
          </p:cNvCxnSpPr>
          <p:nvPr/>
        </p:nvCxnSpPr>
        <p:spPr>
          <a:xfrm>
            <a:off x="2286545" y="3223907"/>
            <a:ext cx="5965357" cy="19121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F0B4F71-2119-4B71-9CD2-842001B7D293}"/>
              </a:ext>
            </a:extLst>
          </p:cNvPr>
          <p:cNvSpPr/>
          <p:nvPr/>
        </p:nvSpPr>
        <p:spPr>
          <a:xfrm>
            <a:off x="1841134" y="3111524"/>
            <a:ext cx="579226" cy="244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96954-E318-4577-B678-6155DC23D504}"/>
              </a:ext>
            </a:extLst>
          </p:cNvPr>
          <p:cNvSpPr/>
          <p:nvPr/>
        </p:nvSpPr>
        <p:spPr>
          <a:xfrm>
            <a:off x="1847280" y="3536447"/>
            <a:ext cx="1118944" cy="600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intellij idea icon">
            <a:extLst>
              <a:ext uri="{FF2B5EF4-FFF2-40B4-BE49-F238E27FC236}">
                <a16:creationId xmlns:a16="http://schemas.microsoft.com/office/drawing/2014/main" id="{AC7AB460-82C8-4E59-B835-3B3F23A85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681" y="0"/>
            <a:ext cx="2541319" cy="25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93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C4DEA-610C-42B5-9EFC-2B1EFFDF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2" y="0"/>
            <a:ext cx="1121549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0E86F6-03D8-420A-877D-CE86D84A929A}"/>
              </a:ext>
            </a:extLst>
          </p:cNvPr>
          <p:cNvSpPr/>
          <p:nvPr/>
        </p:nvSpPr>
        <p:spPr>
          <a:xfrm>
            <a:off x="709854" y="1573833"/>
            <a:ext cx="1464633" cy="946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40AD5-7A31-4011-96CF-28551FAE9157}"/>
              </a:ext>
            </a:extLst>
          </p:cNvPr>
          <p:cNvSpPr/>
          <p:nvPr/>
        </p:nvSpPr>
        <p:spPr>
          <a:xfrm>
            <a:off x="709853" y="2700105"/>
            <a:ext cx="1464633" cy="556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35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C8BC53B-D544-4204-9159-43F2429B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59" y="-87843256"/>
            <a:ext cx="12192000" cy="58631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printMenu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(String franchise){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text version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b1Info=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b1Name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/ 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b1PriceDiscount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(Was:"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b1Price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") / 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b1Cal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"Kcal"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b2Info=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b2Name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/ 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b2PriceDiscount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(Was:"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b2Price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")  / 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b2Cal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"Kcal"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b3Info=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b3Name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/ 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"W"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b3PriceDiscount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(Was:"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b3Price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") / 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b3Cal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"Kcal"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.println(franchise +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KOREA"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.println()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.println(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.println()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.println(b1Info)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"["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b1Topping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"]"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.println()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.println(b2Info)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"["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b2Topping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"]"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.println()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.println(b3Info)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"["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b3Topping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"]"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.println()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GUI version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MenuGUI(franchise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b1Info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b1Topping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b2Info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b2Topping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b3Info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b3Topping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48ADFD-3FE0-4EB5-856B-86FFF1542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45" y="1566564"/>
            <a:ext cx="11262175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printMenu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(String franchise){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text version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(franchise +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KOREA"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GUI version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MenuGUI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(franchise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b1Info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b1Topping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b2Info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b2Topping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b3Info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b3Topping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19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Related image">
            <a:extLst>
              <a:ext uri="{FF2B5EF4-FFF2-40B4-BE49-F238E27FC236}">
                <a16:creationId xmlns:a16="http://schemas.microsoft.com/office/drawing/2014/main" id="{ED7E2894-70DD-4221-BB2D-3AFF565F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72" y="323465"/>
            <a:ext cx="2883990" cy="7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684BC5-8FB3-473C-88D1-F8B583F4B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16" y="590725"/>
            <a:ext cx="8646256" cy="51045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BEBA41-6656-4601-8480-8428FA87087D}"/>
              </a:ext>
            </a:extLst>
          </p:cNvPr>
          <p:cNvSpPr/>
          <p:nvPr/>
        </p:nvSpPr>
        <p:spPr>
          <a:xfrm>
            <a:off x="3895493" y="5897943"/>
            <a:ext cx="6486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Download all the files in the same folder as the project you write.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16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49E16C-E0AD-4C23-BF0A-0C7252F5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7" y="0"/>
            <a:ext cx="10809085" cy="64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61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java ide logo">
            <a:extLst>
              <a:ext uri="{FF2B5EF4-FFF2-40B4-BE49-F238E27FC236}">
                <a16:creationId xmlns:a16="http://schemas.microsoft.com/office/drawing/2014/main" id="{89FA34E4-E7AC-4DEE-BA41-A3BE5AFA8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203" y="296883"/>
            <a:ext cx="3231651" cy="75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01CD169-1822-43F9-B81F-6B2A43FA1D7C}"/>
              </a:ext>
            </a:extLst>
          </p:cNvPr>
          <p:cNvGrpSpPr/>
          <p:nvPr/>
        </p:nvGrpSpPr>
        <p:grpSpPr>
          <a:xfrm>
            <a:off x="867744" y="720339"/>
            <a:ext cx="7191375" cy="5017965"/>
            <a:chOff x="867744" y="720339"/>
            <a:chExt cx="7191375" cy="50179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BEF896-D42C-4474-8DF8-8F96BC0FB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744" y="1257043"/>
              <a:ext cx="7191375" cy="37719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ED6E56-40A7-4C66-86E0-B5E9CE824D89}"/>
                </a:ext>
              </a:extLst>
            </p:cNvPr>
            <p:cNvSpPr/>
            <p:nvPr/>
          </p:nvSpPr>
          <p:spPr>
            <a:xfrm>
              <a:off x="3905290" y="1180437"/>
              <a:ext cx="997529" cy="4239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481EF4-DBAB-4744-89AF-036B1AA29367}"/>
                </a:ext>
              </a:extLst>
            </p:cNvPr>
            <p:cNvSpPr/>
            <p:nvPr/>
          </p:nvSpPr>
          <p:spPr>
            <a:xfrm>
              <a:off x="2451915" y="3708046"/>
              <a:ext cx="1361802" cy="271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F7517B-0503-4803-AB69-316D57263B40}"/>
                </a:ext>
              </a:extLst>
            </p:cNvPr>
            <p:cNvSpPr txBox="1"/>
            <p:nvPr/>
          </p:nvSpPr>
          <p:spPr>
            <a:xfrm>
              <a:off x="4750419" y="720339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workspace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6E3D6FF-FA06-43D6-A65D-9DB56CAF2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209" y="976225"/>
              <a:ext cx="168859" cy="1129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659C8D-BDBE-4BA7-BF26-AD0C8B5D0C90}"/>
                </a:ext>
              </a:extLst>
            </p:cNvPr>
            <p:cNvSpPr txBox="1"/>
            <p:nvPr/>
          </p:nvSpPr>
          <p:spPr>
            <a:xfrm>
              <a:off x="3342273" y="5368972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683B64-B962-47CD-8BBE-AB1BACE77F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4135" y="3897617"/>
              <a:ext cx="349152" cy="14713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687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40D6C72-1865-4CEA-A77B-03C9D34DAD25}"/>
              </a:ext>
            </a:extLst>
          </p:cNvPr>
          <p:cNvGrpSpPr/>
          <p:nvPr/>
        </p:nvGrpSpPr>
        <p:grpSpPr>
          <a:xfrm>
            <a:off x="137955" y="340210"/>
            <a:ext cx="11835151" cy="6359349"/>
            <a:chOff x="137955" y="340210"/>
            <a:chExt cx="11835151" cy="635934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8300DBB-50FF-474E-83A6-C9177B807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0542" y="340210"/>
              <a:ext cx="6791325" cy="42767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5795B62-27E2-43E4-87AE-B8343DFF6FD3}"/>
                </a:ext>
              </a:extLst>
            </p:cNvPr>
            <p:cNvSpPr/>
            <p:nvPr/>
          </p:nvSpPr>
          <p:spPr>
            <a:xfrm>
              <a:off x="3403926" y="3470931"/>
              <a:ext cx="1152345" cy="5658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EF3B42C-6EB6-4248-A692-A4AFA8B505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4827" y="4036741"/>
              <a:ext cx="185147" cy="964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FADAA9-3E88-446F-9530-4A84EB13AB91}"/>
                </a:ext>
              </a:extLst>
            </p:cNvPr>
            <p:cNvSpPr txBox="1"/>
            <p:nvPr/>
          </p:nvSpPr>
          <p:spPr>
            <a:xfrm>
              <a:off x="3613384" y="5043585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files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985005-B97A-40F0-BCB0-C9FB43003CE8}"/>
                </a:ext>
              </a:extLst>
            </p:cNvPr>
            <p:cNvSpPr/>
            <p:nvPr/>
          </p:nvSpPr>
          <p:spPr>
            <a:xfrm>
              <a:off x="3403926" y="2833068"/>
              <a:ext cx="1152345" cy="2112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7960B1-B40E-403B-9520-FC0652049EFB}"/>
                </a:ext>
              </a:extLst>
            </p:cNvPr>
            <p:cNvSpPr txBox="1"/>
            <p:nvPr/>
          </p:nvSpPr>
          <p:spPr>
            <a:xfrm>
              <a:off x="137955" y="2863397"/>
              <a:ext cx="1589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package and .java files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62243D-C1A9-4591-8AC2-E08E9EE82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147" y="2960648"/>
              <a:ext cx="1962614" cy="3289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64E80B6-D4A1-479D-B12A-F2E2E7EDA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556" y="3289609"/>
              <a:ext cx="5162550" cy="340995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65FF4D-C3A4-48EC-B0F0-4930378F6B27}"/>
                </a:ext>
              </a:extLst>
            </p:cNvPr>
            <p:cNvCxnSpPr>
              <a:cxnSpLocks/>
            </p:cNvCxnSpPr>
            <p:nvPr/>
          </p:nvCxnSpPr>
          <p:spPr>
            <a:xfrm>
              <a:off x="4500953" y="2979156"/>
              <a:ext cx="3779822" cy="24337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40B9E0-1ECE-4C2B-8555-14A5AF007A31}"/>
                </a:ext>
              </a:extLst>
            </p:cNvPr>
            <p:cNvSpPr/>
            <p:nvPr/>
          </p:nvSpPr>
          <p:spPr>
            <a:xfrm>
              <a:off x="8398424" y="5338740"/>
              <a:ext cx="868240" cy="4710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7DD05E-43D9-463B-AC83-AB33AC140A9A}"/>
                </a:ext>
              </a:extLst>
            </p:cNvPr>
            <p:cNvSpPr txBox="1"/>
            <p:nvPr/>
          </p:nvSpPr>
          <p:spPr>
            <a:xfrm>
              <a:off x="9266664" y="5574262"/>
              <a:ext cx="1578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Two Packages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987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C40E69-28B4-4425-976E-50436B3B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5" y="419559"/>
            <a:ext cx="5162550" cy="3409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370389-5551-4B74-893C-C6D6E2866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27" y="682450"/>
            <a:ext cx="4366532" cy="2884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43E71-E7E5-4BA9-9371-D9D6689DA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227" y="3829509"/>
            <a:ext cx="4366532" cy="28841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32A033-894C-4172-A4C4-5CE1C21B0CA9}"/>
              </a:ext>
            </a:extLst>
          </p:cNvPr>
          <p:cNvCxnSpPr>
            <a:cxnSpLocks/>
          </p:cNvCxnSpPr>
          <p:nvPr/>
        </p:nvCxnSpPr>
        <p:spPr>
          <a:xfrm>
            <a:off x="2471431" y="2612628"/>
            <a:ext cx="55239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94DE67-0672-4790-9471-F36A9C0E8985}"/>
              </a:ext>
            </a:extLst>
          </p:cNvPr>
          <p:cNvCxnSpPr>
            <a:cxnSpLocks/>
          </p:cNvCxnSpPr>
          <p:nvPr/>
        </p:nvCxnSpPr>
        <p:spPr>
          <a:xfrm>
            <a:off x="2623831" y="2765028"/>
            <a:ext cx="5371593" cy="2832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1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B0D0F0-D708-4B05-9808-5D82CD1D7106}"/>
              </a:ext>
            </a:extLst>
          </p:cNvPr>
          <p:cNvSpPr txBox="1"/>
          <p:nvPr/>
        </p:nvSpPr>
        <p:spPr>
          <a:xfrm>
            <a:off x="312971" y="691470"/>
            <a:ext cx="4320413" cy="21035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867" dirty="0"/>
              <a:t>Secretary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getHours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getVacationDays</a:t>
            </a:r>
            <a:r>
              <a:rPr lang="en-US" alt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getVacationForm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takeDictation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(String text)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endParaRPr lang="en-US" sz="1867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DE02A-20C2-40AB-B59E-48E9921E06FA}"/>
              </a:ext>
            </a:extLst>
          </p:cNvPr>
          <p:cNvSpPr txBox="1"/>
          <p:nvPr/>
        </p:nvSpPr>
        <p:spPr>
          <a:xfrm>
            <a:off x="4817237" y="691469"/>
            <a:ext cx="3166251" cy="18162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867" dirty="0"/>
              <a:t>Marketer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getHours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getVacationDays</a:t>
            </a:r>
            <a:r>
              <a:rPr lang="en-US" alt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getVacationForm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defRPr/>
            </a:pPr>
            <a:endParaRPr lang="en-US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2BF99-CD3D-45AB-880E-A2E8235A5922}"/>
              </a:ext>
            </a:extLst>
          </p:cNvPr>
          <p:cNvSpPr txBox="1"/>
          <p:nvPr/>
        </p:nvSpPr>
        <p:spPr>
          <a:xfrm>
            <a:off x="8474837" y="712637"/>
            <a:ext cx="3166251" cy="1528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867" dirty="0"/>
              <a:t>Lawyer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getHours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alt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getVacationDays</a:t>
            </a:r>
            <a:r>
              <a:rPr lang="en-US" alt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getVacationForm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B5E28-3215-4961-AD91-35A8F62DC6FE}"/>
              </a:ext>
            </a:extLst>
          </p:cNvPr>
          <p:cNvSpPr/>
          <p:nvPr/>
        </p:nvSpPr>
        <p:spPr bwMode="auto">
          <a:xfrm>
            <a:off x="312970" y="1097870"/>
            <a:ext cx="3081120" cy="1117599"/>
          </a:xfrm>
          <a:prstGeom prst="rect">
            <a:avLst/>
          </a:prstGeom>
          <a:noFill/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>
              <a:defRPr/>
            </a:pPr>
            <a:endParaRPr lang="en-US" sz="3067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직사각형 7">
            <a:extLst>
              <a:ext uri="{FF2B5EF4-FFF2-40B4-BE49-F238E27FC236}">
                <a16:creationId xmlns:a16="http://schemas.microsoft.com/office/drawing/2014/main" id="{8FD943E1-3F9B-499E-9810-8339EE90742A}"/>
              </a:ext>
            </a:extLst>
          </p:cNvPr>
          <p:cNvSpPr/>
          <p:nvPr/>
        </p:nvSpPr>
        <p:spPr bwMode="auto">
          <a:xfrm>
            <a:off x="4767039" y="1097868"/>
            <a:ext cx="3081120" cy="1117599"/>
          </a:xfrm>
          <a:prstGeom prst="rect">
            <a:avLst/>
          </a:prstGeom>
          <a:noFill/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>
              <a:defRPr/>
            </a:pPr>
            <a:endParaRPr lang="en-US" sz="3067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F6673A53-A2C0-4446-AECC-92154E6DBF78}"/>
              </a:ext>
            </a:extLst>
          </p:cNvPr>
          <p:cNvSpPr/>
          <p:nvPr/>
        </p:nvSpPr>
        <p:spPr bwMode="auto">
          <a:xfrm>
            <a:off x="8464474" y="1097868"/>
            <a:ext cx="3081120" cy="1117599"/>
          </a:xfrm>
          <a:prstGeom prst="rect">
            <a:avLst/>
          </a:prstGeom>
          <a:noFill/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>
              <a:defRPr/>
            </a:pPr>
            <a:endParaRPr lang="en-US" sz="3067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F6C119E1-9CC3-45C6-BDA5-6B0C56D15BF3}"/>
              </a:ext>
            </a:extLst>
          </p:cNvPr>
          <p:cNvGraphicFramePr>
            <a:graphicFrameLocks noGrp="1"/>
          </p:cNvGraphicFramePr>
          <p:nvPr/>
        </p:nvGraphicFramePr>
        <p:xfrm>
          <a:off x="4633384" y="2906185"/>
          <a:ext cx="2438400" cy="1503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class Employee</a:t>
                      </a:r>
                    </a:p>
                  </a:txBody>
                  <a:tcPr marL="104503" marR="104503" marT="52196" marB="521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getHours</a:t>
                      </a:r>
                      <a:r>
                        <a:rPr lang="en-US" sz="1600" dirty="0"/>
                        <a:t>() </a:t>
                      </a:r>
                    </a:p>
                    <a:p>
                      <a:pPr algn="ctr"/>
                      <a:r>
                        <a:rPr lang="en-US" sz="1600" dirty="0" err="1"/>
                        <a:t>getSalary</a:t>
                      </a:r>
                      <a:r>
                        <a:rPr lang="en-US" sz="1600" dirty="0"/>
                        <a:t>()</a:t>
                      </a:r>
                    </a:p>
                    <a:p>
                      <a:pPr algn="ctr"/>
                      <a:r>
                        <a:rPr lang="en-US" sz="1600" dirty="0" err="1"/>
                        <a:t>getVacationDays</a:t>
                      </a:r>
                      <a:r>
                        <a:rPr lang="en-US" sz="1600" dirty="0"/>
                        <a:t>() </a:t>
                      </a:r>
                    </a:p>
                    <a:p>
                      <a:pPr algn="ctr"/>
                      <a:r>
                        <a:rPr lang="en-US" sz="1600" dirty="0" err="1"/>
                        <a:t>getVacationForm</a:t>
                      </a:r>
                      <a:r>
                        <a:rPr lang="en-US" sz="1600" dirty="0"/>
                        <a:t>()</a:t>
                      </a:r>
                    </a:p>
                  </a:txBody>
                  <a:tcPr marL="104503" marR="104503" marT="52196" marB="521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E86B2AF4-E4E3-46C7-ACE1-68D07F7EF81D}"/>
              </a:ext>
            </a:extLst>
          </p:cNvPr>
          <p:cNvGraphicFramePr>
            <a:graphicFrameLocks noGrp="1"/>
          </p:cNvGraphicFramePr>
          <p:nvPr/>
        </p:nvGraphicFramePr>
        <p:xfrm>
          <a:off x="1517651" y="5003800"/>
          <a:ext cx="2438400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5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class Secretary</a:t>
                      </a:r>
                    </a:p>
                  </a:txBody>
                  <a:tcPr marL="104503" marR="104503" marT="52223" marB="522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4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takeDictation</a:t>
                      </a:r>
                      <a:r>
                        <a:rPr lang="en-US" sz="1600" dirty="0"/>
                        <a:t>(String text)</a:t>
                      </a:r>
                    </a:p>
                  </a:txBody>
                  <a:tcPr marL="104503" marR="104503" marT="52223" marB="522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0">
            <a:extLst>
              <a:ext uri="{FF2B5EF4-FFF2-40B4-BE49-F238E27FC236}">
                <a16:creationId xmlns:a16="http://schemas.microsoft.com/office/drawing/2014/main" id="{B43EEE1D-6BB6-4E32-8FAA-9BD00F9AFB49}"/>
              </a:ext>
            </a:extLst>
          </p:cNvPr>
          <p:cNvGraphicFramePr>
            <a:graphicFrameLocks noGrp="1"/>
          </p:cNvGraphicFramePr>
          <p:nvPr/>
        </p:nvGraphicFramePr>
        <p:xfrm>
          <a:off x="4870451" y="5041900"/>
          <a:ext cx="2438400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class Marketer</a:t>
                      </a:r>
                    </a:p>
                  </a:txBody>
                  <a:tcPr marL="104503" marR="104503" marT="52252" marB="522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18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04503" marR="104503" marT="52252" marB="522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B033FFF8-7CC2-491C-AE46-85E3DE6203C2}"/>
              </a:ext>
            </a:extLst>
          </p:cNvPr>
          <p:cNvGraphicFramePr>
            <a:graphicFrameLocks noGrp="1"/>
          </p:cNvGraphicFramePr>
          <p:nvPr/>
        </p:nvGraphicFramePr>
        <p:xfrm>
          <a:off x="8087784" y="5041900"/>
          <a:ext cx="2438400" cy="84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class Lawyer</a:t>
                      </a:r>
                    </a:p>
                  </a:txBody>
                  <a:tcPr marL="104503" marR="104503" marT="52192" marB="521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04503" marR="104503" marT="52192" marB="521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직선 화살표 연결선 13">
            <a:extLst>
              <a:ext uri="{FF2B5EF4-FFF2-40B4-BE49-F238E27FC236}">
                <a16:creationId xmlns:a16="http://schemas.microsoft.com/office/drawing/2014/main" id="{19B92489-7B5A-4B6D-B196-EB402F38EC27}"/>
              </a:ext>
            </a:extLst>
          </p:cNvPr>
          <p:cNvCxnSpPr/>
          <p:nvPr/>
        </p:nvCxnSpPr>
        <p:spPr>
          <a:xfrm flipH="1">
            <a:off x="5852584" y="4445001"/>
            <a:ext cx="0" cy="20743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7">
            <a:extLst>
              <a:ext uri="{FF2B5EF4-FFF2-40B4-BE49-F238E27FC236}">
                <a16:creationId xmlns:a16="http://schemas.microsoft.com/office/drawing/2014/main" id="{6F3FF54A-584E-419F-BE3C-58C5E29E2D16}"/>
              </a:ext>
            </a:extLst>
          </p:cNvPr>
          <p:cNvCxnSpPr>
            <a:cxnSpLocks/>
          </p:cNvCxnSpPr>
          <p:nvPr/>
        </p:nvCxnSpPr>
        <p:spPr>
          <a:xfrm flipV="1">
            <a:off x="2904067" y="4671485"/>
            <a:ext cx="6413500" cy="1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8">
            <a:extLst>
              <a:ext uri="{FF2B5EF4-FFF2-40B4-BE49-F238E27FC236}">
                <a16:creationId xmlns:a16="http://schemas.microsoft.com/office/drawing/2014/main" id="{BBB064C1-474B-468F-B00C-B186C5DE1799}"/>
              </a:ext>
            </a:extLst>
          </p:cNvPr>
          <p:cNvCxnSpPr/>
          <p:nvPr/>
        </p:nvCxnSpPr>
        <p:spPr>
          <a:xfrm flipH="1">
            <a:off x="5852584" y="4737100"/>
            <a:ext cx="0" cy="2624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8095E2BE-6B9A-424B-A877-DC14301C83C2}"/>
              </a:ext>
            </a:extLst>
          </p:cNvPr>
          <p:cNvCxnSpPr/>
          <p:nvPr/>
        </p:nvCxnSpPr>
        <p:spPr>
          <a:xfrm flipH="1">
            <a:off x="2895600" y="4692651"/>
            <a:ext cx="0" cy="2667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25">
            <a:extLst>
              <a:ext uri="{FF2B5EF4-FFF2-40B4-BE49-F238E27FC236}">
                <a16:creationId xmlns:a16="http://schemas.microsoft.com/office/drawing/2014/main" id="{053D4DC9-2540-4493-A9A0-9C2FEBD6324D}"/>
              </a:ext>
            </a:extLst>
          </p:cNvPr>
          <p:cNvCxnSpPr>
            <a:cxnSpLocks/>
          </p:cNvCxnSpPr>
          <p:nvPr/>
        </p:nvCxnSpPr>
        <p:spPr>
          <a:xfrm>
            <a:off x="9306984" y="4652434"/>
            <a:ext cx="0" cy="32808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5262855E-8059-4ECB-9F65-599FC4948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6356" y="65240"/>
            <a:ext cx="1477355" cy="45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defTabSz="457189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189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189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189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189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i="1" dirty="0"/>
              <a:t>RECALL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A721A-C265-460B-BF30-B9953A5DFE50}"/>
              </a:ext>
            </a:extLst>
          </p:cNvPr>
          <p:cNvSpPr txBox="1"/>
          <p:nvPr/>
        </p:nvSpPr>
        <p:spPr>
          <a:xfrm>
            <a:off x="8845101" y="5933614"/>
            <a:ext cx="842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</a:t>
            </a:r>
          </a:p>
          <a:p>
            <a:r>
              <a:rPr lang="en-US" dirty="0"/>
              <a:t>Tom</a:t>
            </a:r>
          </a:p>
          <a:p>
            <a:r>
              <a:rPr lang="en-US" dirty="0"/>
              <a:t>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9E1439-A714-4AAD-B3FE-C79566DF4CE0}"/>
              </a:ext>
            </a:extLst>
          </p:cNvPr>
          <p:cNvSpPr txBox="1"/>
          <p:nvPr/>
        </p:nvSpPr>
        <p:spPr>
          <a:xfrm>
            <a:off x="1864407" y="6057900"/>
            <a:ext cx="1279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Sue</a:t>
            </a:r>
          </a:p>
          <a:p>
            <a:r>
              <a:rPr lang="en-US" dirty="0"/>
              <a:t>Jessica</a:t>
            </a:r>
          </a:p>
          <a:p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921322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2E8ADB-4798-4D5C-9AA9-6CA2B5423FAD}"/>
              </a:ext>
            </a:extLst>
          </p:cNvPr>
          <p:cNvGrpSpPr/>
          <p:nvPr/>
        </p:nvGrpSpPr>
        <p:grpSpPr>
          <a:xfrm>
            <a:off x="804862" y="347662"/>
            <a:ext cx="10582275" cy="6162675"/>
            <a:chOff x="804862" y="347662"/>
            <a:chExt cx="10582275" cy="61626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F5C75C-7BA0-4DC4-A9F7-20B3FFAA2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862" y="347662"/>
              <a:ext cx="10582275" cy="61626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FE6F81D-F2DC-4B52-B437-A74D672750D7}"/>
                </a:ext>
              </a:extLst>
            </p:cNvPr>
            <p:cNvSpPr/>
            <p:nvPr/>
          </p:nvSpPr>
          <p:spPr>
            <a:xfrm>
              <a:off x="1497067" y="2113155"/>
              <a:ext cx="1324192" cy="6858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29DC160-217E-46C6-BDFE-8A7A51D265B2}"/>
                </a:ext>
              </a:extLst>
            </p:cNvPr>
            <p:cNvSpPr/>
            <p:nvPr/>
          </p:nvSpPr>
          <p:spPr>
            <a:xfrm>
              <a:off x="1497067" y="2843561"/>
              <a:ext cx="1324192" cy="4237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8C365E-C5A2-4CFE-B6B8-85C0011CAA0D}"/>
                </a:ext>
              </a:extLst>
            </p:cNvPr>
            <p:cNvSpPr txBox="1"/>
            <p:nvPr/>
          </p:nvSpPr>
          <p:spPr>
            <a:xfrm>
              <a:off x="892097" y="3428999"/>
              <a:ext cx="21187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Two Packages in assignment2Burger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634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0C5C4F-A396-419B-8075-6D0D0B83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8" y="169533"/>
            <a:ext cx="6482628" cy="37752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AAD886-E24C-4175-94E6-689B654AA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620" y="2824046"/>
            <a:ext cx="6705652" cy="39050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B87889-D3DD-4B89-B38A-43E41063D002}"/>
              </a:ext>
            </a:extLst>
          </p:cNvPr>
          <p:cNvSpPr/>
          <p:nvPr/>
        </p:nvSpPr>
        <p:spPr>
          <a:xfrm>
            <a:off x="1920812" y="758283"/>
            <a:ext cx="1223831" cy="245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99C6F-477A-4517-8DE5-D86ECE6B5D7E}"/>
              </a:ext>
            </a:extLst>
          </p:cNvPr>
          <p:cNvSpPr/>
          <p:nvPr/>
        </p:nvSpPr>
        <p:spPr>
          <a:xfrm>
            <a:off x="6667516" y="3429000"/>
            <a:ext cx="1495178" cy="249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15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1F3789-4FE5-4CA0-962E-C71706213A47}"/>
              </a:ext>
            </a:extLst>
          </p:cNvPr>
          <p:cNvSpPr/>
          <p:nvPr/>
        </p:nvSpPr>
        <p:spPr>
          <a:xfrm>
            <a:off x="789878" y="132353"/>
            <a:ext cx="115322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</a:rPr>
              <a:t>package </a:t>
            </a:r>
            <a:r>
              <a:rPr lang="en-US" sz="1400" b="1" dirty="0" err="1">
                <a:latin typeface="Courier New" panose="02070309020205020404" pitchFamily="49" charset="0"/>
              </a:rPr>
              <a:t>taesik</a:t>
            </a:r>
            <a:r>
              <a:rPr lang="en-US" sz="14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</a:rPr>
              <a:t>import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taesikGUI.MenuGUI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public class Korea extends Burger211{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 Korea() {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public void </a:t>
            </a:r>
            <a:r>
              <a:rPr lang="en-US" sz="1400" dirty="0" err="1">
                <a:latin typeface="Courier New" panose="02070309020205020404" pitchFamily="49" charset="0"/>
              </a:rPr>
              <a:t>printMenu</a:t>
            </a:r>
            <a:r>
              <a:rPr lang="en-US" sz="1400" dirty="0">
                <a:latin typeface="Courier New" panose="02070309020205020404" pitchFamily="49" charset="0"/>
              </a:rPr>
              <a:t>(String franchise){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// text version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. . 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 // GUI version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MenuGUI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</a:rPr>
              <a:t>(franchise,b1Info,</a:t>
            </a:r>
            <a:r>
              <a:rPr lang="en-US" i="1" dirty="0">
                <a:solidFill>
                  <a:schemeClr val="accent3"/>
                </a:solidFill>
                <a:latin typeface="Courier New" panose="02070309020205020404" pitchFamily="49" charset="0"/>
              </a:rPr>
              <a:t>b1Topping,b2Info,b2Topping,b3Info,b3Topping,ad);</a:t>
            </a:r>
            <a:endParaRPr lang="en-US" sz="1400" i="1" dirty="0">
              <a:solidFill>
                <a:schemeClr val="accent3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5872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18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043F7E98-932B-4B8D-B407-D423A7EDF8C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04800" y="234695"/>
            <a:ext cx="5791200" cy="3237568"/>
          </a:xfrm>
        </p:spPr>
        <p:txBody>
          <a:bodyPr/>
          <a:lstStyle/>
          <a:p>
            <a:pPr marL="364058" indent="-364058" eaLnBrk="1" hangingPunct="1">
              <a:lnSpc>
                <a:spcPct val="60000"/>
              </a:lnSpc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364058" indent="-364058" eaLnBrk="1" hangingPunct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Employee {</a:t>
            </a:r>
          </a:p>
          <a:p>
            <a:pPr marL="364058" indent="-364058" eaLnBrk="1" hangingPunct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public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364058" indent="-364058" eaLnBrk="1" hangingPunct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return 40000;           </a:t>
            </a:r>
          </a:p>
          <a:p>
            <a:pPr marL="364058" indent="-364058" eaLnBrk="1" hangingPunct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}</a:t>
            </a:r>
          </a:p>
          <a:p>
            <a:pPr marL="364058" indent="-364058" eaLnBrk="1" hangingPunct="1">
              <a:lnSpc>
                <a:spcPct val="6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. . .</a:t>
            </a:r>
          </a:p>
          <a:p>
            <a:pPr marL="364058" indent="-364058" eaLnBrk="1" hangingPunct="1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public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getVacationForm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364058" indent="-364058" eaLnBrk="1" hangingPunct="1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return "yellow";     </a:t>
            </a:r>
          </a:p>
          <a:p>
            <a:pPr marL="364058" indent="-364058" eaLnBrk="1" hangingPunct="1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}</a:t>
            </a:r>
          </a:p>
          <a:p>
            <a:pPr marL="364058" indent="-364058" eaLnBrk="1" hangingPunct="1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29971E-4B2D-4402-AD13-5D7A952855C5}"/>
              </a:ext>
            </a:extLst>
          </p:cNvPr>
          <p:cNvSpPr/>
          <p:nvPr/>
        </p:nvSpPr>
        <p:spPr>
          <a:xfrm>
            <a:off x="5616962" y="473347"/>
            <a:ext cx="7010400" cy="23637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4058" indent="-364058"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class </a:t>
            </a:r>
            <a:r>
              <a:rPr lang="en-US" altLang="en-US" sz="1600" b="1" dirty="0">
                <a:latin typeface="Courier New" panose="02070309020205020404" pitchFamily="49" charset="0"/>
              </a:rPr>
              <a:t>Lawyer</a:t>
            </a:r>
            <a:r>
              <a:rPr lang="en-US" altLang="en-US" sz="1600" dirty="0">
                <a:latin typeface="Courier New" panose="02070309020205020404" pitchFamily="49" charset="0"/>
              </a:rPr>
              <a:t> extends Employee {</a:t>
            </a:r>
          </a:p>
          <a:p>
            <a:pPr marL="364058" indent="-364058"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super.getSalary+10000;     </a:t>
            </a:r>
            <a:endParaRPr lang="en-US" altLang="en-US" sz="16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public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getVacationForm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“pink";     </a:t>
            </a:r>
            <a:endParaRPr lang="en-US" altLang="en-US" sz="16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34230D-5AA9-496C-B7C8-1BC22EBEA948}"/>
              </a:ext>
            </a:extLst>
          </p:cNvPr>
          <p:cNvCxnSpPr/>
          <p:nvPr/>
        </p:nvCxnSpPr>
        <p:spPr>
          <a:xfrm>
            <a:off x="123180" y="3367360"/>
            <a:ext cx="106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7E3213-96F2-4E36-99AB-8510E5204EED}"/>
              </a:ext>
            </a:extLst>
          </p:cNvPr>
          <p:cNvCxnSpPr>
            <a:cxnSpLocks/>
          </p:cNvCxnSpPr>
          <p:nvPr/>
        </p:nvCxnSpPr>
        <p:spPr>
          <a:xfrm>
            <a:off x="5395952" y="217760"/>
            <a:ext cx="0" cy="314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1" name="Rectangle 9">
            <a:extLst>
              <a:ext uri="{FF2B5EF4-FFF2-40B4-BE49-F238E27FC236}">
                <a16:creationId xmlns:a16="http://schemas.microsoft.com/office/drawing/2014/main" id="{20DB631B-6F32-4D83-B064-1A60F6C2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132" y="3606012"/>
            <a:ext cx="6932341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639763" indent="-2460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defRPr/>
            </a:pPr>
            <a:r>
              <a:rPr lang="en-US" alt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Lawyer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52996" lvl="1" indent="-328076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ed.getSalary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852996" lvl="1" indent="-328076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ed.getVacationForm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</a:p>
          <a:p>
            <a:pPr marL="852996" lvl="1" indent="-328076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defRPr/>
            </a:pPr>
            <a:r>
              <a:rPr lang="en-US" altLang="en-US" sz="1600" b="1" dirty="0">
                <a:solidFill>
                  <a:srgbClr val="E6B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altLang="en-US" sz="16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Tom</a:t>
            </a:r>
            <a:r>
              <a:rPr lang="en-US" alt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600" dirty="0">
                <a:solidFill>
                  <a:srgbClr val="E6B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Lawyer</a:t>
            </a:r>
            <a:r>
              <a:rPr lang="en-US" alt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52996" lvl="1" indent="-328076">
              <a:defRPr/>
            </a:pPr>
            <a:r>
              <a:rPr lang="en-US" alt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Tom.getSalary</a:t>
            </a:r>
            <a:r>
              <a:rPr lang="en-US" alt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852996" lvl="1" indent="-328076">
              <a:defRPr/>
            </a:pPr>
            <a:r>
              <a:rPr lang="en-US" alt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Tom.getVacationForm</a:t>
            </a:r>
            <a:r>
              <a:rPr lang="en-US" alt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</a:p>
          <a:p>
            <a:pPr marL="852996" lvl="1" indent="-328076">
              <a:defRPr/>
            </a:pPr>
            <a:r>
              <a:rPr lang="en-US" alt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Secretary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52996" lvl="1" indent="-328076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Sue.getSalary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852996" lvl="1" indent="-328076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Sue.getVacationForm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  </a:t>
            </a:r>
          </a:p>
          <a:p>
            <a:pPr lvl="1"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 eaLnBrk="1" hangingPunct="1"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288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 descr="hamburger png에 대한 이미지 검색결과">
            <a:extLst>
              <a:ext uri="{FF2B5EF4-FFF2-40B4-BE49-F238E27FC236}">
                <a16:creationId xmlns:a16="http://schemas.microsoft.com/office/drawing/2014/main" id="{53112CAE-15F0-4EF9-8539-36B3A47CC1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95667" y="-143933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AutoShape 4" descr="hamburger png에 대한 이미지 검색결과">
            <a:extLst>
              <a:ext uri="{FF2B5EF4-FFF2-40B4-BE49-F238E27FC236}">
                <a16:creationId xmlns:a16="http://schemas.microsoft.com/office/drawing/2014/main" id="{5FE3C457-CD3D-4309-9E2A-CBF51CE823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98867" y="8467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9700" name="Picture 6" descr="hamburger png에 대한 이미지 검색결과">
            <a:extLst>
              <a:ext uri="{FF2B5EF4-FFF2-40B4-BE49-F238E27FC236}">
                <a16:creationId xmlns:a16="http://schemas.microsoft.com/office/drawing/2014/main" id="{0C14C6F1-15BA-49E1-B429-EE27816E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812" y="2720698"/>
            <a:ext cx="3148185" cy="185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1">
            <a:extLst>
              <a:ext uri="{FF2B5EF4-FFF2-40B4-BE49-F238E27FC236}">
                <a16:creationId xmlns:a16="http://schemas.microsoft.com/office/drawing/2014/main" id="{61AC29B7-F020-4976-984F-74F81C189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627" y="1561006"/>
            <a:ext cx="67796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prstClr val="white"/>
                </a:solidFill>
              </a:rPr>
              <a:t>You are the CEO of Burger211 Company</a:t>
            </a:r>
          </a:p>
        </p:txBody>
      </p:sp>
    </p:spTree>
    <p:extLst>
      <p:ext uri="{BB962C8B-B14F-4D97-AF65-F5344CB8AC3E}">
        <p14:creationId xmlns:p14="http://schemas.microsoft.com/office/powerpoint/2010/main" val="68602840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 descr="hamburger png에 대한 이미지 검색결과">
            <a:extLst>
              <a:ext uri="{FF2B5EF4-FFF2-40B4-BE49-F238E27FC236}">
                <a16:creationId xmlns:a16="http://schemas.microsoft.com/office/drawing/2014/main" id="{53112CAE-15F0-4EF9-8539-36B3A47CC1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95667" y="-143933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AutoShape 4" descr="hamburger png에 대한 이미지 검색결과">
            <a:extLst>
              <a:ext uri="{FF2B5EF4-FFF2-40B4-BE49-F238E27FC236}">
                <a16:creationId xmlns:a16="http://schemas.microsoft.com/office/drawing/2014/main" id="{5FE3C457-CD3D-4309-9E2A-CBF51CE823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98867" y="8467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TextBox 1">
            <a:extLst>
              <a:ext uri="{FF2B5EF4-FFF2-40B4-BE49-F238E27FC236}">
                <a16:creationId xmlns:a16="http://schemas.microsoft.com/office/drawing/2014/main" id="{61AC29B7-F020-4976-984F-74F81C189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30" y="48580"/>
            <a:ext cx="35657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C000"/>
                </a:solidFill>
              </a:rPr>
              <a:t>About Burger211 Company</a:t>
            </a:r>
          </a:p>
        </p:txBody>
      </p:sp>
      <p:sp>
        <p:nvSpPr>
          <p:cNvPr id="29702" name="TextBox 2">
            <a:extLst>
              <a:ext uri="{FF2B5EF4-FFF2-40B4-BE49-F238E27FC236}">
                <a16:creationId xmlns:a16="http://schemas.microsoft.com/office/drawing/2014/main" id="{58A07211-1661-4A5E-9751-1DDA9362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72" y="576378"/>
            <a:ext cx="12173695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80990" indent="-380990" defTabSz="1219170" fontAlgn="base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Burger211 manages 1000+ shops in different countries.</a:t>
            </a:r>
          </a:p>
          <a:p>
            <a:pPr marL="380990" indent="-380990" defTabSz="1219170" fontAlgn="base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Burger211 sells 3 burgers: inheritance Burger, overriding Burger, polymorphism Burger.</a:t>
            </a:r>
          </a:p>
          <a:p>
            <a:pPr marL="380990" indent="-380990" defTabSz="1219170" fontAlgn="base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All 3 burgers have a name, Kcal value, price in US$ and toppings. These values were decided by the HQ in advance.</a:t>
            </a:r>
          </a:p>
          <a:p>
            <a:pPr marL="380990" indent="-380990" defTabSz="1219170" fontAlgn="base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Each country displays their own style of menu because of different language, price, currency and culture.</a:t>
            </a:r>
          </a:p>
          <a:p>
            <a:pPr marL="380990" indent="-380990" defTabSz="1219170" fontAlgn="base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All the Buger211 shops in the same country have to display the same format of menu at their shops. </a:t>
            </a:r>
          </a:p>
          <a:p>
            <a:pPr marL="380990" indent="-380990" defTabSz="1219170" fontAlgn="base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Menu contains the shop name, all 3 burger names, their Kcal values, their prices, and their toppings.</a:t>
            </a:r>
          </a:p>
          <a:p>
            <a:pPr marL="380990" indent="-380990" defTabSz="1219170" fontAlgn="base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The prices should be displayed in their own currency. (</a:t>
            </a:r>
            <a:r>
              <a:rPr lang="en-US" altLang="en-US" sz="2000" dirty="0" err="1">
                <a:latin typeface="+mn-lt"/>
              </a:rPr>
              <a:t>eg</a:t>
            </a:r>
            <a:r>
              <a:rPr lang="en-US" altLang="en-US" sz="2000" dirty="0">
                <a:latin typeface="+mn-lt"/>
              </a:rPr>
              <a:t>: price of an inheritance burger is $1.5, your country’s exchange rate is 500 and use €, price of the burger is € 750)</a:t>
            </a:r>
          </a:p>
          <a:p>
            <a:pPr marL="380990" indent="-380990" defTabSz="1219170" fontAlgn="base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If the country hosts a special event, all the Burger211 shops in the country participate to the promotion event.</a:t>
            </a:r>
          </a:p>
          <a:p>
            <a:pPr marL="609585" lvl="1" indent="0" defTabSz="1219170" fontAlgn="base">
              <a:spcBef>
                <a:spcPts val="800"/>
              </a:spcBef>
              <a:spcAft>
                <a:spcPct val="0"/>
              </a:spcAft>
            </a:pPr>
            <a:r>
              <a:rPr lang="en-US" altLang="en-US" sz="2000" dirty="0" err="1">
                <a:latin typeface="+mn-lt"/>
              </a:rPr>
              <a:t>eg</a:t>
            </a:r>
            <a:r>
              <a:rPr lang="en-US" altLang="en-US" sz="2000" dirty="0">
                <a:latin typeface="+mn-lt"/>
              </a:rPr>
              <a:t>) During the Winter Olympic in Korea, price of all the burgers are 50% off at all the Burger211 shops in Korea.</a:t>
            </a:r>
          </a:p>
          <a:p>
            <a:pPr marL="380990" indent="-380990" defTabSz="1219170" fontAlgn="base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If people in the country never eat chicken meat, you have to remove chicken from the toppings. In such case, Kcal value should be changed as well.</a:t>
            </a:r>
          </a:p>
          <a:p>
            <a:pPr marL="0" indent="0"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+mn-lt"/>
            </a:endParaRPr>
          </a:p>
          <a:p>
            <a:pPr marL="380990" indent="-380990" defTabSz="121917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692945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1">
            <a:extLst>
              <a:ext uri="{FF2B5EF4-FFF2-40B4-BE49-F238E27FC236}">
                <a16:creationId xmlns:a16="http://schemas.microsoft.com/office/drawing/2014/main" id="{6F79DAC2-C0B4-4765-974D-9AFF33FBB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195"/>
            <a:ext cx="12496800" cy="772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burger211 {</a:t>
            </a:r>
            <a:b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String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franchiseName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String Burger1Name = “inheritance Burger";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String Burger2Name = “overriding Burger";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String Burger3Name = “polymorphism Burger";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String Burger1Topping = “beef patty, tomato, onion, ranch source";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String Burger2Topping = “beef patty, lime, onion, lettuce, tomato source";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String Burger3Topping = “chicken breast,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gallo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onion, ranch source";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Burger1Kcal = 210;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Burger2Kcal = 211;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Burger3Kcal = 140;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Double Burger1Price=1.75; Double Burger2Price=2.0; Double Burger3Price=2.5;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franchiseName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“Bellevue”;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franchiseName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(Burger1Name + “ : “ + Burger1Price + “ “ + Burger1Kcal );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(Burger1Layer);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(Burger2Name + “ : “ + Burger2Price + “ “ + Burger2Kcal );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(Burger2Layer);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(Burger3Name + “ : “ + Burger3Price + “ “ + Burger3Kcal );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(Burger3Layer);</a:t>
            </a:r>
            <a:b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franchiseName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“Seattle”;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franchiseName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(Burger1Name + “ : “ + Burger1Price * rate * promotion+ “ “ + Burger1Kcal );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(Burger1Layer);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(Burger2Name + “ : “ + Burger2Price * rate * promotion+ “ “ + Burger2Kcal );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(Burger1Layer);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(Burger3Name + “ : “ + Burger3Price * rate * promotion+ “ “ + Burger3Kcal );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(Burger1Layer);</a:t>
            </a:r>
            <a:b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solidFill>
                <a:prstClr val="white"/>
              </a:solidFill>
            </a:endParaRPr>
          </a:p>
        </p:txBody>
      </p:sp>
      <p:sp>
        <p:nvSpPr>
          <p:cNvPr id="30723" name="TextBox 1">
            <a:extLst>
              <a:ext uri="{FF2B5EF4-FFF2-40B4-BE49-F238E27FC236}">
                <a16:creationId xmlns:a16="http://schemas.microsoft.com/office/drawing/2014/main" id="{493572D9-6113-4CE6-89F4-DC244FD1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6429" y="5096471"/>
            <a:ext cx="3027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FFC000"/>
                </a:solidFill>
              </a:rPr>
              <a:t>1,000+ Franchises!!</a:t>
            </a:r>
          </a:p>
        </p:txBody>
      </p:sp>
    </p:spTree>
    <p:extLst>
      <p:ext uri="{BB962C8B-B14F-4D97-AF65-F5344CB8AC3E}">
        <p14:creationId xmlns:p14="http://schemas.microsoft.com/office/powerpoint/2010/main" val="57009301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7" descr="ê´ë ¨ ì´ë¯¸ì§">
            <a:extLst>
              <a:ext uri="{FF2B5EF4-FFF2-40B4-BE49-F238E27FC236}">
                <a16:creationId xmlns:a16="http://schemas.microsoft.com/office/drawing/2014/main" id="{5A497315-1118-4B22-8792-049376E16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539" y="1102389"/>
            <a:ext cx="5273641" cy="395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17CD6D7-E074-46E8-A611-C5F4F83A1F38}"/>
              </a:ext>
            </a:extLst>
          </p:cNvPr>
          <p:cNvGrpSpPr/>
          <p:nvPr/>
        </p:nvGrpSpPr>
        <p:grpSpPr>
          <a:xfrm>
            <a:off x="7042335" y="3015723"/>
            <a:ext cx="1175835" cy="382524"/>
            <a:chOff x="7042335" y="3015723"/>
            <a:chExt cx="1175835" cy="382524"/>
          </a:xfrm>
        </p:grpSpPr>
        <p:pic>
          <p:nvPicPr>
            <p:cNvPr id="4" name="Picture 6" descr="hamburger png에 대한 이미지 검색결과">
              <a:extLst>
                <a:ext uri="{FF2B5EF4-FFF2-40B4-BE49-F238E27FC236}">
                  <a16:creationId xmlns:a16="http://schemas.microsoft.com/office/drawing/2014/main" id="{F2EC2890-77AF-44B2-8062-A73582914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56911">
              <a:off x="7790567" y="3118755"/>
              <a:ext cx="427603" cy="279492"/>
            </a:xfrm>
            <a:prstGeom prst="rect">
              <a:avLst/>
            </a:prstGeom>
            <a:noFill/>
            <a:ln>
              <a:noFill/>
            </a:ln>
            <a:effectLst>
              <a:reflection stA="43000" endPos="65000" dist="508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 descr="hamburger png에 대한 이미지 검색결과">
              <a:extLst>
                <a:ext uri="{FF2B5EF4-FFF2-40B4-BE49-F238E27FC236}">
                  <a16:creationId xmlns:a16="http://schemas.microsoft.com/office/drawing/2014/main" id="{CDBB50E4-B768-42AA-9A26-B673CCB44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56911">
              <a:off x="7419793" y="3064868"/>
              <a:ext cx="427603" cy="279492"/>
            </a:xfrm>
            <a:prstGeom prst="rect">
              <a:avLst/>
            </a:prstGeom>
            <a:noFill/>
            <a:ln>
              <a:noFill/>
            </a:ln>
            <a:effectLst>
              <a:reflection stA="43000" endPos="65000" dist="508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 descr="hamburger png에 대한 이미지 검색결과">
              <a:extLst>
                <a:ext uri="{FF2B5EF4-FFF2-40B4-BE49-F238E27FC236}">
                  <a16:creationId xmlns:a16="http://schemas.microsoft.com/office/drawing/2014/main" id="{785C50CD-BAE1-477C-9580-E3517670F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56911">
              <a:off x="7042335" y="3015723"/>
              <a:ext cx="427603" cy="279492"/>
            </a:xfrm>
            <a:prstGeom prst="rect">
              <a:avLst/>
            </a:prstGeom>
            <a:noFill/>
            <a:ln>
              <a:noFill/>
            </a:ln>
            <a:effectLst>
              <a:reflection stA="43000" endPos="65000" dist="508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1B686F-E4E9-4B94-BA3B-3D895A7780D4}"/>
              </a:ext>
            </a:extLst>
          </p:cNvPr>
          <p:cNvSpPr txBox="1"/>
          <p:nvPr/>
        </p:nvSpPr>
        <p:spPr>
          <a:xfrm rot="19625155">
            <a:off x="9363836" y="1043417"/>
            <a:ext cx="1213794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 CENA" panose="02000000000000000000" pitchFamily="2" charset="0"/>
              </a:rPr>
              <a:t>FIRE!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A1CA35-E3B7-4C9F-99CE-66309810F334}"/>
              </a:ext>
            </a:extLst>
          </p:cNvPr>
          <p:cNvCxnSpPr>
            <a:cxnSpLocks/>
          </p:cNvCxnSpPr>
          <p:nvPr/>
        </p:nvCxnSpPr>
        <p:spPr>
          <a:xfrm flipH="1">
            <a:off x="4006268" y="2305593"/>
            <a:ext cx="2994523" cy="248180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fire image pngì ëí ì´ë¯¸ì§ ê²ìê²°ê³¼">
            <a:extLst>
              <a:ext uri="{FF2B5EF4-FFF2-40B4-BE49-F238E27FC236}">
                <a16:creationId xmlns:a16="http://schemas.microsoft.com/office/drawing/2014/main" id="{F66BD57D-DDC1-48E4-B8F7-2BC636A45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503" y="3778052"/>
            <a:ext cx="2423839" cy="228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04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B176C91A-18F1-4083-ADBA-E6A4C4481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90512"/>
              </p:ext>
            </p:extLst>
          </p:nvPr>
        </p:nvGraphicFramePr>
        <p:xfrm>
          <a:off x="4599931" y="832058"/>
          <a:ext cx="2438400" cy="1503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Burger211</a:t>
                      </a:r>
                    </a:p>
                  </a:txBody>
                  <a:tcPr marL="104503" marR="104503" marT="52196" marB="521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7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burgerName</a:t>
                      </a:r>
                      <a:r>
                        <a:rPr lang="en-US" sz="1600" dirty="0"/>
                        <a:t>() </a:t>
                      </a:r>
                    </a:p>
                    <a:p>
                      <a:pPr algn="ctr"/>
                      <a:r>
                        <a:rPr lang="en-US" sz="1600" dirty="0" err="1"/>
                        <a:t>burgerPrice</a:t>
                      </a:r>
                      <a:r>
                        <a:rPr lang="en-US" sz="1600" dirty="0"/>
                        <a:t>()</a:t>
                      </a:r>
                    </a:p>
                    <a:p>
                      <a:pPr algn="ctr"/>
                      <a:r>
                        <a:rPr lang="en-US" sz="1600" dirty="0" err="1"/>
                        <a:t>burgerCal</a:t>
                      </a:r>
                      <a:r>
                        <a:rPr lang="en-US" sz="1600" dirty="0"/>
                        <a:t>() </a:t>
                      </a:r>
                    </a:p>
                    <a:p>
                      <a:pPr algn="ctr"/>
                      <a:r>
                        <a:rPr lang="en-US" sz="1600" dirty="0"/>
                        <a:t>menu()</a:t>
                      </a:r>
                    </a:p>
                  </a:txBody>
                  <a:tcPr marL="104503" marR="104503" marT="52196" marB="521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C860142C-D892-4E2A-831B-081EAC992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46945"/>
              </p:ext>
            </p:extLst>
          </p:nvPr>
        </p:nvGraphicFramePr>
        <p:xfrm>
          <a:off x="1484198" y="2929673"/>
          <a:ext cx="2438400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5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USA</a:t>
                      </a:r>
                    </a:p>
                  </a:txBody>
                  <a:tcPr marL="104503" marR="104503" marT="52223" marB="522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416"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@override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menu(){ }</a:t>
                      </a:r>
                    </a:p>
                  </a:txBody>
                  <a:tcPr marL="104503" marR="104503" marT="52223" marB="522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405083CB-CC3B-49D8-B672-C12A3B398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173799"/>
              </p:ext>
            </p:extLst>
          </p:nvPr>
        </p:nvGraphicFramePr>
        <p:xfrm>
          <a:off x="4836998" y="2967773"/>
          <a:ext cx="2438400" cy="101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Canada</a:t>
                      </a:r>
                    </a:p>
                  </a:txBody>
                  <a:tcPr marL="104503" marR="104503" marT="52252" marB="522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183"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@override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menu(){ }</a:t>
                      </a:r>
                    </a:p>
                  </a:txBody>
                  <a:tcPr marL="104503" marR="104503" marT="52252" marB="522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3439B1E9-49D9-474E-B584-44C7F2F94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9158"/>
              </p:ext>
            </p:extLst>
          </p:nvPr>
        </p:nvGraphicFramePr>
        <p:xfrm>
          <a:off x="8054331" y="2967773"/>
          <a:ext cx="2438400" cy="110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Korea</a:t>
                      </a:r>
                    </a:p>
                  </a:txBody>
                  <a:tcPr marL="104503" marR="104503" marT="52192" marB="521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@override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menu(){ }</a:t>
                      </a:r>
                    </a:p>
                  </a:txBody>
                  <a:tcPr marL="104503" marR="104503" marT="52192" marB="521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직선 화살표 연결선 13">
            <a:extLst>
              <a:ext uri="{FF2B5EF4-FFF2-40B4-BE49-F238E27FC236}">
                <a16:creationId xmlns:a16="http://schemas.microsoft.com/office/drawing/2014/main" id="{D5FADCD2-1B9D-4D26-95A4-1D0F5AF41A54}"/>
              </a:ext>
            </a:extLst>
          </p:cNvPr>
          <p:cNvCxnSpPr/>
          <p:nvPr/>
        </p:nvCxnSpPr>
        <p:spPr>
          <a:xfrm flipH="1">
            <a:off x="5819131" y="2370874"/>
            <a:ext cx="0" cy="20743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559A5846-28E1-4F60-B36B-AA1F98EE054A}"/>
              </a:ext>
            </a:extLst>
          </p:cNvPr>
          <p:cNvCxnSpPr>
            <a:cxnSpLocks/>
          </p:cNvCxnSpPr>
          <p:nvPr/>
        </p:nvCxnSpPr>
        <p:spPr>
          <a:xfrm flipV="1">
            <a:off x="2870614" y="2597358"/>
            <a:ext cx="6413500" cy="1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8">
            <a:extLst>
              <a:ext uri="{FF2B5EF4-FFF2-40B4-BE49-F238E27FC236}">
                <a16:creationId xmlns:a16="http://schemas.microsoft.com/office/drawing/2014/main" id="{A10CE216-FF86-4717-AB51-46FD2ECF233D}"/>
              </a:ext>
            </a:extLst>
          </p:cNvPr>
          <p:cNvCxnSpPr/>
          <p:nvPr/>
        </p:nvCxnSpPr>
        <p:spPr>
          <a:xfrm flipH="1">
            <a:off x="5819131" y="2662973"/>
            <a:ext cx="0" cy="2624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9">
            <a:extLst>
              <a:ext uri="{FF2B5EF4-FFF2-40B4-BE49-F238E27FC236}">
                <a16:creationId xmlns:a16="http://schemas.microsoft.com/office/drawing/2014/main" id="{E31B2AE3-CA55-47D8-B3A4-590D8EBEAF21}"/>
              </a:ext>
            </a:extLst>
          </p:cNvPr>
          <p:cNvCxnSpPr/>
          <p:nvPr/>
        </p:nvCxnSpPr>
        <p:spPr>
          <a:xfrm flipH="1">
            <a:off x="2862147" y="2618524"/>
            <a:ext cx="0" cy="2667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25">
            <a:extLst>
              <a:ext uri="{FF2B5EF4-FFF2-40B4-BE49-F238E27FC236}">
                <a16:creationId xmlns:a16="http://schemas.microsoft.com/office/drawing/2014/main" id="{5D85CB93-C21D-451A-8944-250D51B23FF1}"/>
              </a:ext>
            </a:extLst>
          </p:cNvPr>
          <p:cNvCxnSpPr>
            <a:cxnSpLocks/>
          </p:cNvCxnSpPr>
          <p:nvPr/>
        </p:nvCxnSpPr>
        <p:spPr>
          <a:xfrm>
            <a:off x="9273531" y="2578307"/>
            <a:ext cx="0" cy="32808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ED11B5-B388-4157-A929-0346BD05D8C5}"/>
              </a:ext>
            </a:extLst>
          </p:cNvPr>
          <p:cNvSpPr txBox="1"/>
          <p:nvPr/>
        </p:nvSpPr>
        <p:spPr>
          <a:xfrm>
            <a:off x="8789344" y="4174271"/>
            <a:ext cx="1279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Seoul</a:t>
            </a:r>
          </a:p>
          <a:p>
            <a:r>
              <a:rPr lang="en-US" dirty="0"/>
              <a:t>Incheon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34D25-0EA3-408A-9950-BE9668DDA521}"/>
              </a:ext>
            </a:extLst>
          </p:cNvPr>
          <p:cNvSpPr txBox="1"/>
          <p:nvPr/>
        </p:nvSpPr>
        <p:spPr>
          <a:xfrm>
            <a:off x="1897860" y="4182652"/>
            <a:ext cx="1279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Bellevue</a:t>
            </a:r>
            <a:br>
              <a:rPr lang="en-US" dirty="0"/>
            </a:br>
            <a:r>
              <a:rPr lang="en-US" dirty="0"/>
              <a:t>Seattle</a:t>
            </a:r>
          </a:p>
          <a:p>
            <a:r>
              <a:rPr lang="en-US" dirty="0"/>
              <a:t>Renton</a:t>
            </a:r>
          </a:p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C2159-65D7-4378-A558-FAA28345C653}"/>
              </a:ext>
            </a:extLst>
          </p:cNvPr>
          <p:cNvSpPr txBox="1"/>
          <p:nvPr/>
        </p:nvSpPr>
        <p:spPr>
          <a:xfrm>
            <a:off x="5540623" y="4182652"/>
            <a:ext cx="1279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Vancouver</a:t>
            </a:r>
          </a:p>
          <a:p>
            <a:r>
              <a:rPr lang="en-US" dirty="0"/>
              <a:t>Ottawa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51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932</Words>
  <Application>Microsoft Office PowerPoint</Application>
  <PresentationFormat>Widescreen</PresentationFormat>
  <Paragraphs>237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Segoe</vt:lpstr>
      <vt:lpstr>굴림체</vt:lpstr>
      <vt:lpstr>맑은 고딕</vt:lpstr>
      <vt:lpstr>AR CENA</vt:lpstr>
      <vt:lpstr>Arial</vt:lpstr>
      <vt:lpstr>Calibri</vt:lpstr>
      <vt:lpstr>Courier New</vt:lpstr>
      <vt:lpstr>CSD16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Taesik Kim</dc:creator>
  <cp:lastModifiedBy>Taesik Kim</cp:lastModifiedBy>
  <cp:revision>132</cp:revision>
  <dcterms:created xsi:type="dcterms:W3CDTF">2018-04-17T03:32:35Z</dcterms:created>
  <dcterms:modified xsi:type="dcterms:W3CDTF">2019-04-30T13:34:25Z</dcterms:modified>
</cp:coreProperties>
</file>