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965" r:id="rId2"/>
    <p:sldId id="966" r:id="rId3"/>
    <p:sldId id="375" r:id="rId4"/>
    <p:sldId id="365" r:id="rId5"/>
    <p:sldId id="9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6B2FE-17FB-474B-85E8-70FF720AD58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3912A-E01E-48CA-9688-B2DF7F77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3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2464F2-2093-4C08-9517-B28E538DA9BC}" type="datetimeFigureOut">
              <a:rPr lang="en-US" smtClean="0"/>
              <a:pPr>
                <a:defRPr/>
              </a:pPr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7C47C-8D70-4873-911E-A035E69C12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8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B233-E8C6-4B47-9B42-32BBB0E6F60D}" type="datetimeFigureOut">
              <a:rPr lang="en-US" smtClean="0"/>
              <a:pPr>
                <a:defRPr/>
              </a:pPr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E53E8-22D1-4767-A882-EE2246BE1A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3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864D5E-B8BA-42D7-9E5A-E996061A0C3D}" type="datetimeFigureOut">
              <a:rPr lang="en-US" smtClean="0"/>
              <a:pPr>
                <a:defRPr/>
              </a:pPr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056967-09B7-4611-B153-C30D8CD107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503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758F50-3D19-4E92-A52A-ABA5A0882597}" type="datetimeFigureOut">
              <a:rPr lang="en-US" smtClean="0"/>
              <a:pPr>
                <a:defRPr/>
              </a:pPr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18408-F159-4439-ADC1-4CE9641117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05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CAA15-72D0-4F80-949D-C1F129B05C25}" type="datetimeFigureOut">
              <a:rPr lang="en-US" smtClean="0"/>
              <a:pPr>
                <a:defRPr/>
              </a:pPr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8BC8C-C031-4864-A091-0D93AB0C96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4909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C3CBA2-A594-4842-BC25-E5EB0B9F573B}" type="datetimeFigureOut">
              <a:rPr lang="en-US" smtClean="0"/>
              <a:pPr>
                <a:defRPr/>
              </a:pPr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41F2D-4F54-4B4B-B108-BF4FC84CAD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5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C8250E-6F7C-4AEC-9B91-80F473BCE673}" type="datetimeFigureOut">
              <a:rPr lang="en-US" smtClean="0"/>
              <a:pPr>
                <a:defRPr/>
              </a:pPr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2F02BA-DB76-4A82-A585-7871601CE9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90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8EE52-0E42-416C-81BD-7FC0C6779CD1}" type="datetimeFigureOut">
              <a:rPr lang="en-US" smtClean="0"/>
              <a:pPr>
                <a:defRPr/>
              </a:pPr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B429AF-8DF4-414C-935C-12F9AA6830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2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C89479-8456-40AF-A5F9-12C9240B06D0}" type="datetimeFigureOut">
              <a:rPr lang="en-US" smtClean="0"/>
              <a:pPr>
                <a:defRPr/>
              </a:pPr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BBDC3-33CF-48A7-8B10-D3E51CB459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3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0E97BC-3B7E-4D14-9638-7E709BA49981}" type="datetimeFigureOut">
              <a:rPr lang="en-US" smtClean="0"/>
              <a:pPr>
                <a:defRPr/>
              </a:pPr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7107FD-9AEB-4F2E-9D93-0915B3B52E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E6AAE6-3738-49C7-B363-BA18EE0FAAEA}" type="datetimeFigureOut">
              <a:rPr lang="en-US" smtClean="0"/>
              <a:pPr>
                <a:defRPr/>
              </a:pPr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A9E9D3-4740-4B64-B801-B9BAA3DDFC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5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783C78-4526-46FD-BA9D-F05AB634F9E0}" type="datetimeFigureOut">
              <a:rPr lang="en-US" smtClean="0"/>
              <a:pPr>
                <a:defRPr/>
              </a:pPr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52606-E271-4177-BC09-1B50A81C06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8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691014-0779-4110-9DD7-0F121763F6F3}" type="datetimeFigureOut">
              <a:rPr lang="en-US" smtClean="0"/>
              <a:pPr>
                <a:defRPr/>
              </a:pPr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9F2083-1F70-4219-AD35-433C9E6776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3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A453D1-1B97-4667-A715-0A131E7E2313}" type="datetimeFigureOut">
              <a:rPr lang="en-US" smtClean="0"/>
              <a:pPr>
                <a:defRPr/>
              </a:pPr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BF9FB2-A1EF-40E3-8B2B-51B8C7B990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9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99334F-5F2A-43F4-ACD1-F1D21A8F2709}" type="datetimeFigureOut">
              <a:rPr lang="en-US" smtClean="0"/>
              <a:pPr>
                <a:defRPr/>
              </a:pPr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0AB706-8A5C-45FA-B7BD-4FE7ED13CF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0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7BDED9-3927-4D00-B3A6-147CE7CFCAF8}" type="datetimeFigureOut">
              <a:rPr lang="en-US" smtClean="0"/>
              <a:pPr>
                <a:defRPr/>
              </a:pPr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D9DD5-36D0-4C3E-AB14-27B5717E16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1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92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8977E-3D29-4F63-99EF-738A22A5259D}"/>
              </a:ext>
            </a:extLst>
          </p:cNvPr>
          <p:cNvSpPr txBox="1"/>
          <p:nvPr/>
        </p:nvSpPr>
        <p:spPr>
          <a:xfrm>
            <a:off x="2247190" y="2100942"/>
            <a:ext cx="76976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맑은 고딕" panose="020B0503020000020004" pitchFamily="50" charset="-127"/>
                <a:cs typeface="+mn-cs"/>
              </a:rPr>
              <a:t>Let’s make more better program using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92723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7A4D5C-8EE4-4705-ABBD-C96B1F77A2D7}"/>
              </a:ext>
            </a:extLst>
          </p:cNvPr>
          <p:cNvSpPr/>
          <p:nvPr/>
        </p:nvSpPr>
        <p:spPr>
          <a:xfrm>
            <a:off x="1475014" y="584539"/>
            <a:ext cx="92419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( c == ‘)’ {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char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popC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st.pop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if 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popC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!=‘(‘)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(“ ERROR: . . . expected “);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A94BD6-89AE-4751-869F-A62ED67345C0}"/>
              </a:ext>
            </a:extLst>
          </p:cNvPr>
          <p:cNvSpPr/>
          <p:nvPr/>
        </p:nvSpPr>
        <p:spPr>
          <a:xfrm>
            <a:off x="1034142" y="3811249"/>
            <a:ext cx="105809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static HashMap&lt;Integer, String&gt;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errorMessage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= new HashMap&lt;&gt;();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static HashMap&lt;Character, Character&gt; pair = new HashMap&lt;&gt;();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24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A9B6E-FC19-43EE-9F8C-9CD923F9B218}"/>
              </a:ext>
            </a:extLst>
          </p:cNvPr>
          <p:cNvSpPr txBox="1"/>
          <p:nvPr/>
        </p:nvSpPr>
        <p:spPr>
          <a:xfrm>
            <a:off x="325967" y="836853"/>
            <a:ext cx="194316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 panose="020B0603020202020204"/>
                <a:ea typeface="맑은 고딕" panose="020B0503020000020004" pitchFamily="50" charset="-127"/>
                <a:cs typeface="+mn-cs"/>
              </a:rPr>
              <a:t>Data structures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8F3864-80F8-48A9-A96C-E2754233C93F}"/>
              </a:ext>
            </a:extLst>
          </p:cNvPr>
          <p:cNvSpPr/>
          <p:nvPr/>
        </p:nvSpPr>
        <p:spPr>
          <a:xfrm>
            <a:off x="325967" y="1610716"/>
            <a:ext cx="12147551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static HashMap&lt;Integer, String&gt;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errorMessage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= new HashMap&lt;&gt;(); // error messages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static HashMap&lt;Character, Character&gt; pair = new HashMap&lt;&gt;();    // )==(, }=={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4A880-448D-4D19-AD9A-38464764221C}"/>
              </a:ext>
            </a:extLst>
          </p:cNvPr>
          <p:cNvSpPr/>
          <p:nvPr/>
        </p:nvSpPr>
        <p:spPr>
          <a:xfrm>
            <a:off x="674310" y="3558016"/>
            <a:ext cx="103238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setErrorMessage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(){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errorMessage.put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(1, "Syntax Error: Incomplete Expression: Unpaired )");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. . .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5ADED8-BD04-4B4A-96EC-3C7008ECB400}"/>
              </a:ext>
            </a:extLst>
          </p:cNvPr>
          <p:cNvSpPr/>
          <p:nvPr/>
        </p:nvSpPr>
        <p:spPr>
          <a:xfrm>
            <a:off x="760243" y="511943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setPair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(){	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pair.put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(‘)', ‘(’);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. . .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FF730B-F8BD-44D2-B5C2-7DC5CB2C1FAD}"/>
              </a:ext>
            </a:extLst>
          </p:cNvPr>
          <p:cNvSpPr txBox="1"/>
          <p:nvPr/>
        </p:nvSpPr>
        <p:spPr>
          <a:xfrm>
            <a:off x="674310" y="3015439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72074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B26541-CAE8-4AC3-B960-2C2FAC168A20}"/>
              </a:ext>
            </a:extLst>
          </p:cNvPr>
          <p:cNvSpPr/>
          <p:nvPr/>
        </p:nvSpPr>
        <p:spPr>
          <a:xfrm>
            <a:off x="406401" y="889000"/>
            <a:ext cx="11300884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public static void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printError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(int location, 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errorNo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){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  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// print some empty spaces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   for (int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=0;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&lt;location;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++) {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     print(“ “);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   }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// print error mark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System.out.println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("^"); 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//print an error message using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errorMessage.get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errorNo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println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errorMessage.get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errorNo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));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997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8E043A-2F7F-4E8C-89F3-123B5D823DC0}"/>
              </a:ext>
            </a:extLst>
          </p:cNvPr>
          <p:cNvSpPr/>
          <p:nvPr/>
        </p:nvSpPr>
        <p:spPr>
          <a:xfrm>
            <a:off x="3405623" y="417481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popC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!=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pair.get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(c)) {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printError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(j, 1);	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0A7F3A-1E0D-40B1-B9C9-DAE10E8C907E}"/>
              </a:ext>
            </a:extLst>
          </p:cNvPr>
          <p:cNvSpPr/>
          <p:nvPr/>
        </p:nvSpPr>
        <p:spPr>
          <a:xfrm>
            <a:off x="865414" y="1040564"/>
            <a:ext cx="92419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(int j = 0; j &lt; Statement[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].length();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j++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char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c= Statement[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].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charAt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(j);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if ( c == ‘)’ {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char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popC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st.pop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if 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popC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!=‘(‘)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(“ ERROR: . . . expected “);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D2296A-648B-4D88-94AE-8CB6ACA0F6E4}"/>
              </a:ext>
            </a:extLst>
          </p:cNvPr>
          <p:cNvCxnSpPr>
            <a:cxnSpLocks/>
          </p:cNvCxnSpPr>
          <p:nvPr/>
        </p:nvCxnSpPr>
        <p:spPr>
          <a:xfrm>
            <a:off x="4389120" y="2971800"/>
            <a:ext cx="693019" cy="799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496312"/>
      </p:ext>
    </p:extLst>
  </p:cSld>
  <p:clrMapOvr>
    <a:masterClrMapping/>
  </p:clrMapOvr>
</p:sld>
</file>

<file path=ppt/theme/theme1.xml><?xml version="1.0" encoding="utf-8"?>
<a:theme xmlns:a="http://schemas.openxmlformats.org/drawingml/2006/main" name="2_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113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Calibri</vt:lpstr>
      <vt:lpstr>Courier New</vt:lpstr>
      <vt:lpstr>Trebuchet MS</vt:lpstr>
      <vt:lpstr>Wingdings 3</vt:lpstr>
      <vt:lpstr>2_Facet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Taesik Kim</dc:creator>
  <cp:lastModifiedBy>Taesik Kim</cp:lastModifiedBy>
  <cp:revision>2</cp:revision>
  <dcterms:created xsi:type="dcterms:W3CDTF">2019-05-24T19:09:04Z</dcterms:created>
  <dcterms:modified xsi:type="dcterms:W3CDTF">2019-05-24T19:13:30Z</dcterms:modified>
</cp:coreProperties>
</file>