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58" r:id="rId2"/>
    <p:sldId id="352" r:id="rId3"/>
    <p:sldId id="272" r:id="rId4"/>
    <p:sldId id="367" r:id="rId5"/>
    <p:sldId id="955" r:id="rId6"/>
    <p:sldId id="962" r:id="rId7"/>
    <p:sldId id="362" r:id="rId8"/>
    <p:sldId id="373" r:id="rId9"/>
    <p:sldId id="364" r:id="rId10"/>
    <p:sldId id="961" r:id="rId11"/>
    <p:sldId id="963" r:id="rId12"/>
    <p:sldId id="9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AD8F5-81D9-438A-A832-987B41FF0119}" type="doc">
      <dgm:prSet loTypeId="urn:microsoft.com/office/officeart/2009/3/layout/Phased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C253E9-B318-4169-AA59-507D3085BD50}">
      <dgm:prSet phldrT="[텍스트]" custT="1"/>
      <dgm:spPr/>
      <dgm:t>
        <a:bodyPr/>
        <a:lstStyle/>
        <a:p>
          <a:r>
            <a:rPr lang="en-US" sz="1800" dirty="0">
              <a:latin typeface="+mn-lt"/>
              <a:cs typeface="Courier New" panose="02070309020205020404" pitchFamily="49" charset="0"/>
            </a:rPr>
            <a:t>Previous</a:t>
          </a:r>
        </a:p>
      </dgm:t>
    </dgm:pt>
    <dgm:pt modelId="{B3D15FE6-FAE0-4252-B9C6-AA09601F4D68}" type="parTrans" cxnId="{28453EEB-21D0-49CE-8E8F-D9659ABC9AA6}">
      <dgm:prSet/>
      <dgm:spPr/>
      <dgm:t>
        <a:bodyPr/>
        <a:lstStyle/>
        <a:p>
          <a:endParaRPr lang="en-US"/>
        </a:p>
      </dgm:t>
    </dgm:pt>
    <dgm:pt modelId="{2C9BDD1F-B2DD-4DB2-A931-2123E0F38E17}" type="sibTrans" cxnId="{28453EEB-21D0-49CE-8E8F-D9659ABC9AA6}">
      <dgm:prSet/>
      <dgm:spPr/>
      <dgm:t>
        <a:bodyPr/>
        <a:lstStyle/>
        <a:p>
          <a:endParaRPr lang="en-US"/>
        </a:p>
      </dgm:t>
    </dgm:pt>
    <dgm:pt modelId="{452BB111-8EBF-4B44-A47A-96D82A83536A}">
      <dgm:prSet phldrT="[텍스트]" custT="1"/>
      <dgm:spPr/>
      <dgm:t>
        <a:bodyPr/>
        <a:lstStyle/>
        <a:p>
          <a:r>
            <a:rPr lang="en-US" altLang="en-US" sz="1100" b="0" dirty="0"/>
            <a:t>Sorting</a:t>
          </a:r>
          <a:endParaRPr lang="en-US" sz="1100" b="0" dirty="0"/>
        </a:p>
      </dgm:t>
    </dgm:pt>
    <dgm:pt modelId="{69EFC2CC-C90F-4861-AFA1-1C99F86D2EB8}" type="parTrans" cxnId="{2F0D5D19-E40A-4C1D-9129-6BB9BD346A4B}">
      <dgm:prSet/>
      <dgm:spPr/>
      <dgm:t>
        <a:bodyPr/>
        <a:lstStyle/>
        <a:p>
          <a:endParaRPr lang="en-US"/>
        </a:p>
      </dgm:t>
    </dgm:pt>
    <dgm:pt modelId="{E1129F02-15FE-4762-ACE2-66B07DF0FC0B}" type="sibTrans" cxnId="{2F0D5D19-E40A-4C1D-9129-6BB9BD346A4B}">
      <dgm:prSet/>
      <dgm:spPr/>
      <dgm:t>
        <a:bodyPr/>
        <a:lstStyle/>
        <a:p>
          <a:endParaRPr lang="en-US"/>
        </a:p>
      </dgm:t>
    </dgm:pt>
    <dgm:pt modelId="{DBC2330B-5BB9-4A43-B831-B8EBC5247A72}">
      <dgm:prSet phldrT="[텍스트]" custT="1"/>
      <dgm:spPr/>
      <dgm:t>
        <a:bodyPr/>
        <a:lstStyle/>
        <a:p>
          <a:r>
            <a:rPr lang="en-US" altLang="en-US" sz="1200" b="0" dirty="0"/>
            <a:t>Searching</a:t>
          </a:r>
          <a:endParaRPr lang="en-US" sz="1200" b="0" dirty="0"/>
        </a:p>
      </dgm:t>
    </dgm:pt>
    <dgm:pt modelId="{5E94BDDF-E18A-4BA7-B6BF-9C4DB388CF22}" type="parTrans" cxnId="{E26878E0-B69D-4C8B-813E-EC6760BB4700}">
      <dgm:prSet/>
      <dgm:spPr/>
      <dgm:t>
        <a:bodyPr/>
        <a:lstStyle/>
        <a:p>
          <a:endParaRPr lang="en-US"/>
        </a:p>
      </dgm:t>
    </dgm:pt>
    <dgm:pt modelId="{14DC0D0A-8C37-4E8E-B377-F3D15A6CBB9C}" type="sibTrans" cxnId="{E26878E0-B69D-4C8B-813E-EC6760BB4700}">
      <dgm:prSet/>
      <dgm:spPr/>
      <dgm:t>
        <a:bodyPr/>
        <a:lstStyle/>
        <a:p>
          <a:endParaRPr lang="en-US"/>
        </a:p>
      </dgm:t>
    </dgm:pt>
    <dgm:pt modelId="{E77A0FF3-B8C4-4C0A-8AEA-E196317D26F1}">
      <dgm:prSet phldrT="[텍스트]" custT="1"/>
      <dgm:spPr/>
      <dgm:t>
        <a:bodyPr/>
        <a:lstStyle/>
        <a:p>
          <a:r>
            <a:rPr lang="en-US" sz="1800" dirty="0">
              <a:latin typeface="+mn-lt"/>
              <a:cs typeface="Courier New" panose="02070309020205020404" pitchFamily="49" charset="0"/>
            </a:rPr>
            <a:t>Today</a:t>
          </a:r>
        </a:p>
      </dgm:t>
    </dgm:pt>
    <dgm:pt modelId="{407E8548-B3B0-4E96-A63E-7E63378D2AFF}" type="parTrans" cxnId="{29911ADA-35D5-48AD-90C0-D1D0B03CF2A4}">
      <dgm:prSet/>
      <dgm:spPr/>
      <dgm:t>
        <a:bodyPr/>
        <a:lstStyle/>
        <a:p>
          <a:endParaRPr lang="en-US"/>
        </a:p>
      </dgm:t>
    </dgm:pt>
    <dgm:pt modelId="{919A2F6E-5154-4565-B1CD-D98472B86AFE}" type="sibTrans" cxnId="{29911ADA-35D5-48AD-90C0-D1D0B03CF2A4}">
      <dgm:prSet/>
      <dgm:spPr/>
      <dgm:t>
        <a:bodyPr/>
        <a:lstStyle/>
        <a:p>
          <a:endParaRPr lang="en-US"/>
        </a:p>
      </dgm:t>
    </dgm:pt>
    <dgm:pt modelId="{A2E4457E-4541-437C-B276-239D186DDCD4}">
      <dgm:prSet phldrT="[텍스트]" custT="1"/>
      <dgm:spPr/>
      <dgm:t>
        <a:bodyPr/>
        <a:lstStyle/>
        <a:p>
          <a:r>
            <a:rPr lang="en-US" altLang="en-US" sz="2000" b="0" dirty="0"/>
            <a:t>Assignment</a:t>
          </a:r>
          <a:r>
            <a:rPr lang="en-US" altLang="en-US" sz="1800" b="0" dirty="0"/>
            <a:t> 3 Discussion(1)</a:t>
          </a:r>
        </a:p>
        <a:p>
          <a:endParaRPr lang="en-US" altLang="en-US" sz="1600" b="0" dirty="0"/>
        </a:p>
      </dgm:t>
    </dgm:pt>
    <dgm:pt modelId="{3F4914B3-CD2C-48DE-80B2-ACC36F8DFEBC}" type="parTrans" cxnId="{FFF74EE4-00F4-4776-8059-520754B2B91D}">
      <dgm:prSet/>
      <dgm:spPr/>
      <dgm:t>
        <a:bodyPr/>
        <a:lstStyle/>
        <a:p>
          <a:endParaRPr lang="en-US"/>
        </a:p>
      </dgm:t>
    </dgm:pt>
    <dgm:pt modelId="{900E08ED-9030-4400-8881-0D81EC342ABD}" type="sibTrans" cxnId="{FFF74EE4-00F4-4776-8059-520754B2B91D}">
      <dgm:prSet/>
      <dgm:spPr/>
      <dgm:t>
        <a:bodyPr/>
        <a:lstStyle/>
        <a:p>
          <a:endParaRPr lang="en-US"/>
        </a:p>
      </dgm:t>
    </dgm:pt>
    <dgm:pt modelId="{321A69C4-FC1B-42FA-B60F-141F3FF017EF}">
      <dgm:prSet phldrT="[텍스트]" custT="1"/>
      <dgm:spPr/>
      <dgm:t>
        <a:bodyPr/>
        <a:lstStyle/>
        <a:p>
          <a:r>
            <a:rPr lang="en-US" sz="1800" dirty="0">
              <a:latin typeface="+mn-lt"/>
              <a:cs typeface="Courier New" panose="02070309020205020404" pitchFamily="49" charset="0"/>
            </a:rPr>
            <a:t>Next</a:t>
          </a:r>
        </a:p>
      </dgm:t>
    </dgm:pt>
    <dgm:pt modelId="{8D5C928C-DA6C-4DDC-8E7F-903E91E5258E}" type="parTrans" cxnId="{EB1930A7-3C93-459E-BEA4-074900643693}">
      <dgm:prSet/>
      <dgm:spPr/>
      <dgm:t>
        <a:bodyPr/>
        <a:lstStyle/>
        <a:p>
          <a:endParaRPr lang="en-US"/>
        </a:p>
      </dgm:t>
    </dgm:pt>
    <dgm:pt modelId="{5C88C662-FD61-4569-B5BB-E002341CD19D}" type="sibTrans" cxnId="{EB1930A7-3C93-459E-BEA4-074900643693}">
      <dgm:prSet/>
      <dgm:spPr/>
      <dgm:t>
        <a:bodyPr/>
        <a:lstStyle/>
        <a:p>
          <a:endParaRPr lang="en-US"/>
        </a:p>
      </dgm:t>
    </dgm:pt>
    <dgm:pt modelId="{49441FAD-E3E3-426A-BC6C-8E9DC5957C79}">
      <dgm:prSet phldrT="[텍스트]" custT="1"/>
      <dgm:spPr/>
      <dgm:t>
        <a:bodyPr/>
        <a:lstStyle/>
        <a:p>
          <a:r>
            <a:rPr lang="en-US" altLang="en-US" sz="1600" b="0" dirty="0"/>
            <a:t>Assignment 3 Discussion (2)</a:t>
          </a:r>
          <a:endParaRPr lang="en-US" sz="1600" b="1" dirty="0">
            <a:solidFill>
              <a:schemeClr val="bg1"/>
            </a:solidFill>
          </a:endParaRPr>
        </a:p>
      </dgm:t>
    </dgm:pt>
    <dgm:pt modelId="{52B36938-4232-41C7-822C-5F59E822F64A}" type="parTrans" cxnId="{FD8EA514-8FE9-4E8E-8069-9CA5427BF93B}">
      <dgm:prSet/>
      <dgm:spPr/>
      <dgm:t>
        <a:bodyPr/>
        <a:lstStyle/>
        <a:p>
          <a:endParaRPr lang="en-US"/>
        </a:p>
      </dgm:t>
    </dgm:pt>
    <dgm:pt modelId="{64349232-3188-44A3-95DF-9BE4FF62CB53}" type="sibTrans" cxnId="{FD8EA514-8FE9-4E8E-8069-9CA5427BF93B}">
      <dgm:prSet/>
      <dgm:spPr/>
      <dgm:t>
        <a:bodyPr/>
        <a:lstStyle/>
        <a:p>
          <a:endParaRPr lang="en-US"/>
        </a:p>
      </dgm:t>
    </dgm:pt>
    <dgm:pt modelId="{DA3CBA48-8124-4BBB-AACB-BAFF7ADD5E4B}">
      <dgm:prSet phldrT="[텍스트]" custT="1"/>
      <dgm:spPr/>
      <dgm:t>
        <a:bodyPr/>
        <a:lstStyle/>
        <a:p>
          <a:r>
            <a:rPr lang="en-US" altLang="en-US" sz="1400" b="0" dirty="0"/>
            <a:t>Stack</a:t>
          </a:r>
          <a:endParaRPr lang="en-US" sz="1400" b="0" dirty="0"/>
        </a:p>
      </dgm:t>
    </dgm:pt>
    <dgm:pt modelId="{3DEB1402-733C-4BA8-8803-5C2D14003B06}" type="parTrans" cxnId="{387DCD43-1C8E-41FA-8FA6-992D990EAB15}">
      <dgm:prSet/>
      <dgm:spPr/>
      <dgm:t>
        <a:bodyPr/>
        <a:lstStyle/>
        <a:p>
          <a:endParaRPr lang="en-US"/>
        </a:p>
      </dgm:t>
    </dgm:pt>
    <dgm:pt modelId="{BCC5D3C9-B904-4602-81B6-54172FB9549B}" type="sibTrans" cxnId="{387DCD43-1C8E-41FA-8FA6-992D990EAB15}">
      <dgm:prSet/>
      <dgm:spPr/>
      <dgm:t>
        <a:bodyPr/>
        <a:lstStyle/>
        <a:p>
          <a:endParaRPr lang="en-US"/>
        </a:p>
      </dgm:t>
    </dgm:pt>
    <dgm:pt modelId="{7BAAD730-57D4-4CB0-8D9A-F818AA46424C}" type="pres">
      <dgm:prSet presAssocID="{639AD8F5-81D9-438A-A832-987B41FF0119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7163FC5D-0285-44E2-9362-44E26D96A3E7}" type="pres">
      <dgm:prSet presAssocID="{639AD8F5-81D9-438A-A832-987B41FF0119}" presName="arc1" presStyleLbl="node1" presStyleIdx="0" presStyleCnt="4"/>
      <dgm:spPr/>
    </dgm:pt>
    <dgm:pt modelId="{CE4ACD7D-1DC0-4755-A5D2-D2D66D32A0E9}" type="pres">
      <dgm:prSet presAssocID="{639AD8F5-81D9-438A-A832-987B41FF0119}" presName="arc3" presStyleLbl="node1" presStyleIdx="1" presStyleCnt="4"/>
      <dgm:spPr/>
    </dgm:pt>
    <dgm:pt modelId="{BB4FEC7D-EBBA-4B16-9E48-B4AE6BAA8871}" type="pres">
      <dgm:prSet presAssocID="{639AD8F5-81D9-438A-A832-987B41FF0119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1E49B777-E823-4CF7-A596-1ABC84F4609B}" type="pres">
      <dgm:prSet presAssocID="{639AD8F5-81D9-438A-A832-987B41FF0119}" presName="arc2" presStyleLbl="node1" presStyleIdx="2" presStyleCnt="4"/>
      <dgm:spPr/>
    </dgm:pt>
    <dgm:pt modelId="{A131A616-EE9B-4C02-876F-543E9096869D}" type="pres">
      <dgm:prSet presAssocID="{639AD8F5-81D9-438A-A832-987B41FF0119}" presName="arc4" presStyleLbl="node1" presStyleIdx="3" presStyleCnt="4"/>
      <dgm:spPr/>
    </dgm:pt>
    <dgm:pt modelId="{FD6ECCE3-1C01-4489-BA40-6898658B7A34}" type="pres">
      <dgm:prSet presAssocID="{639AD8F5-81D9-438A-A832-987B41FF0119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9400AD1-D564-4377-8608-21A6722DF473}" type="pres">
      <dgm:prSet presAssocID="{639AD8F5-81D9-438A-A832-987B41FF0119}" presName="middleComposite" presStyleCnt="0"/>
      <dgm:spPr/>
    </dgm:pt>
    <dgm:pt modelId="{AB8F9351-392F-45CF-BA90-DA76C7AB9A73}" type="pres">
      <dgm:prSet presAssocID="{A2E4457E-4541-437C-B276-239D186DDCD4}" presName="circ1" presStyleLbl="vennNode1" presStyleIdx="0" presStyleCnt="7" custScaleX="112034" custScaleY="106929"/>
      <dgm:spPr/>
    </dgm:pt>
    <dgm:pt modelId="{3891410E-7262-4D21-B5B6-F318D3862129}" type="pres">
      <dgm:prSet presAssocID="{A2E4457E-4541-437C-B276-239D186DDCD4}" presName="circ1Tx" presStyleLbl="revTx" presStyleIdx="1" presStyleCnt="3">
        <dgm:presLayoutVars>
          <dgm:chMax val="0"/>
          <dgm:chPref val="0"/>
        </dgm:presLayoutVars>
      </dgm:prSet>
      <dgm:spPr/>
    </dgm:pt>
    <dgm:pt modelId="{28B5616D-3F1E-4EC6-8F92-2B2A8A3F1925}" type="pres">
      <dgm:prSet presAssocID="{639AD8F5-81D9-438A-A832-987B41FF0119}" presName="leftComposite" presStyleCnt="0"/>
      <dgm:spPr/>
    </dgm:pt>
    <dgm:pt modelId="{D1C8952E-558C-471F-9A47-0A02361193B6}" type="pres">
      <dgm:prSet presAssocID="{452BB111-8EBF-4B44-A47A-96D82A83536A}" presName="childText1_1" presStyleLbl="vennNode1" presStyleIdx="1" presStyleCnt="7" custScaleX="128249" custScaleY="113037">
        <dgm:presLayoutVars>
          <dgm:chMax val="0"/>
          <dgm:chPref val="0"/>
        </dgm:presLayoutVars>
      </dgm:prSet>
      <dgm:spPr/>
    </dgm:pt>
    <dgm:pt modelId="{96FFE904-0F79-4347-8689-30994F54860C}" type="pres">
      <dgm:prSet presAssocID="{452BB111-8EBF-4B44-A47A-96D82A83536A}" presName="ellipse1" presStyleLbl="vennNode1" presStyleIdx="2" presStyleCnt="7" custFlipVert="1" custFlipHor="1" custScaleX="74042" custScaleY="100164" custLinFactNeighborX="5336" custLinFactNeighborY="-2366"/>
      <dgm:spPr/>
    </dgm:pt>
    <dgm:pt modelId="{8E78EEEE-B228-460B-BE68-748BF6D59542}" type="pres">
      <dgm:prSet presAssocID="{452BB111-8EBF-4B44-A47A-96D82A83536A}" presName="ellipse2" presStyleLbl="vennNode1" presStyleIdx="3" presStyleCnt="7"/>
      <dgm:spPr/>
    </dgm:pt>
    <dgm:pt modelId="{524CC3F1-FCEF-405F-ACE8-1DF5A971A4B0}" type="pres">
      <dgm:prSet presAssocID="{DBC2330B-5BB9-4A43-B831-B8EBC5247A72}" presName="childText1_2" presStyleLbl="vennNode1" presStyleIdx="4" presStyleCnt="7" custScaleX="136117" custScaleY="120686">
        <dgm:presLayoutVars>
          <dgm:chMax val="0"/>
          <dgm:chPref val="0"/>
        </dgm:presLayoutVars>
      </dgm:prSet>
      <dgm:spPr/>
    </dgm:pt>
    <dgm:pt modelId="{B4712CC2-1C71-4BBA-B79A-1B15F20E0297}" type="pres">
      <dgm:prSet presAssocID="{DBC2330B-5BB9-4A43-B831-B8EBC5247A72}" presName="ellipse3" presStyleLbl="vennNode1" presStyleIdx="5" presStyleCnt="7"/>
      <dgm:spPr/>
    </dgm:pt>
    <dgm:pt modelId="{EC699C29-0D94-4CE5-882E-2EDAE4137CF9}" type="pres">
      <dgm:prSet presAssocID="{DA3CBA48-8124-4BBB-AACB-BAFF7ADD5E4B}" presName="childText1_3" presStyleLbl="vennNode1" presStyleIdx="6" presStyleCnt="7" custScaleX="116932" custScaleY="116489">
        <dgm:presLayoutVars>
          <dgm:chMax val="0"/>
          <dgm:chPref val="0"/>
        </dgm:presLayoutVars>
      </dgm:prSet>
      <dgm:spPr/>
    </dgm:pt>
    <dgm:pt modelId="{F48F5313-D7B7-464E-A507-ED65FC484C27}" type="pres">
      <dgm:prSet presAssocID="{639AD8F5-81D9-438A-A832-987B41FF0119}" presName="rightChild" presStyleLbl="node2" presStyleIdx="0" presStyleCnt="1" custScaleX="103203" custScaleY="94684">
        <dgm:presLayoutVars>
          <dgm:chMax val="0"/>
          <dgm:chPref val="0"/>
        </dgm:presLayoutVars>
      </dgm:prSet>
      <dgm:spPr/>
    </dgm:pt>
    <dgm:pt modelId="{34BCCC08-51BF-4539-966B-DBC469129968}" type="pres">
      <dgm:prSet presAssocID="{639AD8F5-81D9-438A-A832-987B41FF0119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A896BA13-1AA5-471E-BD1E-631FF010B945}" type="presOf" srcId="{A3C253E9-B318-4169-AA59-507D3085BD50}" destId="{34BCCC08-51BF-4539-966B-DBC469129968}" srcOrd="0" destOrd="0" presId="urn:microsoft.com/office/officeart/2009/3/layout/PhasedProcess"/>
    <dgm:cxn modelId="{FD8EA514-8FE9-4E8E-8069-9CA5427BF93B}" srcId="{321A69C4-FC1B-42FA-B60F-141F3FF017EF}" destId="{49441FAD-E3E3-426A-BC6C-8E9DC5957C79}" srcOrd="0" destOrd="0" parTransId="{52B36938-4232-41C7-822C-5F59E822F64A}" sibTransId="{64349232-3188-44A3-95DF-9BE4FF62CB53}"/>
    <dgm:cxn modelId="{2F0D5D19-E40A-4C1D-9129-6BB9BD346A4B}" srcId="{A3C253E9-B318-4169-AA59-507D3085BD50}" destId="{452BB111-8EBF-4B44-A47A-96D82A83536A}" srcOrd="0" destOrd="0" parTransId="{69EFC2CC-C90F-4861-AFA1-1C99F86D2EB8}" sibTransId="{E1129F02-15FE-4762-ACE2-66B07DF0FC0B}"/>
    <dgm:cxn modelId="{13B2B119-15DD-45AB-BA65-F70E6CA3CA2B}" type="presOf" srcId="{DA3CBA48-8124-4BBB-AACB-BAFF7ADD5E4B}" destId="{EC699C29-0D94-4CE5-882E-2EDAE4137CF9}" srcOrd="0" destOrd="0" presId="urn:microsoft.com/office/officeart/2009/3/layout/PhasedProcess"/>
    <dgm:cxn modelId="{2DB8B81D-33BF-4E85-857F-C32F322EC2EC}" type="presOf" srcId="{321A69C4-FC1B-42FA-B60F-141F3FF017EF}" destId="{FD6ECCE3-1C01-4489-BA40-6898658B7A34}" srcOrd="0" destOrd="0" presId="urn:microsoft.com/office/officeart/2009/3/layout/PhasedProcess"/>
    <dgm:cxn modelId="{0FEE9540-EA26-482F-8F57-5E73A5ACE6DD}" type="presOf" srcId="{A2E4457E-4541-437C-B276-239D186DDCD4}" destId="{3891410E-7262-4D21-B5B6-F318D3862129}" srcOrd="1" destOrd="0" presId="urn:microsoft.com/office/officeart/2009/3/layout/PhasedProcess"/>
    <dgm:cxn modelId="{387DCD43-1C8E-41FA-8FA6-992D990EAB15}" srcId="{A3C253E9-B318-4169-AA59-507D3085BD50}" destId="{DA3CBA48-8124-4BBB-AACB-BAFF7ADD5E4B}" srcOrd="2" destOrd="0" parTransId="{3DEB1402-733C-4BA8-8803-5C2D14003B06}" sibTransId="{BCC5D3C9-B904-4602-81B6-54172FB9549B}"/>
    <dgm:cxn modelId="{6129E66A-4C23-45D5-B7C2-E54B6416F1F6}" type="presOf" srcId="{49441FAD-E3E3-426A-BC6C-8E9DC5957C79}" destId="{F48F5313-D7B7-464E-A507-ED65FC484C27}" srcOrd="0" destOrd="0" presId="urn:microsoft.com/office/officeart/2009/3/layout/PhasedProcess"/>
    <dgm:cxn modelId="{3B9FC58F-00A6-47E0-8948-6FDCF0A0F0DF}" type="presOf" srcId="{639AD8F5-81D9-438A-A832-987B41FF0119}" destId="{7BAAD730-57D4-4CB0-8D9A-F818AA46424C}" srcOrd="0" destOrd="0" presId="urn:microsoft.com/office/officeart/2009/3/layout/PhasedProcess"/>
    <dgm:cxn modelId="{430CEB9C-1DEF-4980-ADC7-439B26B88E2A}" type="presOf" srcId="{DBC2330B-5BB9-4A43-B831-B8EBC5247A72}" destId="{524CC3F1-FCEF-405F-ACE8-1DF5A971A4B0}" srcOrd="0" destOrd="0" presId="urn:microsoft.com/office/officeart/2009/3/layout/PhasedProcess"/>
    <dgm:cxn modelId="{EB1930A7-3C93-459E-BEA4-074900643693}" srcId="{639AD8F5-81D9-438A-A832-987B41FF0119}" destId="{321A69C4-FC1B-42FA-B60F-141F3FF017EF}" srcOrd="2" destOrd="0" parTransId="{8D5C928C-DA6C-4DDC-8E7F-903E91E5258E}" sibTransId="{5C88C662-FD61-4569-B5BB-E002341CD19D}"/>
    <dgm:cxn modelId="{A448DDB3-84BA-43EB-B420-4B191F96CD32}" type="presOf" srcId="{A2E4457E-4541-437C-B276-239D186DDCD4}" destId="{AB8F9351-392F-45CF-BA90-DA76C7AB9A73}" srcOrd="0" destOrd="0" presId="urn:microsoft.com/office/officeart/2009/3/layout/PhasedProcess"/>
    <dgm:cxn modelId="{6EABB5C2-0F9A-4742-8461-56FCF1B3056D}" type="presOf" srcId="{452BB111-8EBF-4B44-A47A-96D82A83536A}" destId="{D1C8952E-558C-471F-9A47-0A02361193B6}" srcOrd="0" destOrd="0" presId="urn:microsoft.com/office/officeart/2009/3/layout/PhasedProcess"/>
    <dgm:cxn modelId="{29911ADA-35D5-48AD-90C0-D1D0B03CF2A4}" srcId="{639AD8F5-81D9-438A-A832-987B41FF0119}" destId="{E77A0FF3-B8C4-4C0A-8AEA-E196317D26F1}" srcOrd="1" destOrd="0" parTransId="{407E8548-B3B0-4E96-A63E-7E63378D2AFF}" sibTransId="{919A2F6E-5154-4565-B1CD-D98472B86AFE}"/>
    <dgm:cxn modelId="{E26878E0-B69D-4C8B-813E-EC6760BB4700}" srcId="{A3C253E9-B318-4169-AA59-507D3085BD50}" destId="{DBC2330B-5BB9-4A43-B831-B8EBC5247A72}" srcOrd="1" destOrd="0" parTransId="{5E94BDDF-E18A-4BA7-B6BF-9C4DB388CF22}" sibTransId="{14DC0D0A-8C37-4E8E-B377-F3D15A6CBB9C}"/>
    <dgm:cxn modelId="{FFF74EE4-00F4-4776-8059-520754B2B91D}" srcId="{E77A0FF3-B8C4-4C0A-8AEA-E196317D26F1}" destId="{A2E4457E-4541-437C-B276-239D186DDCD4}" srcOrd="0" destOrd="0" parTransId="{3F4914B3-CD2C-48DE-80B2-ACC36F8DFEBC}" sibTransId="{900E08ED-9030-4400-8881-0D81EC342ABD}"/>
    <dgm:cxn modelId="{28453EEB-21D0-49CE-8E8F-D9659ABC9AA6}" srcId="{639AD8F5-81D9-438A-A832-987B41FF0119}" destId="{A3C253E9-B318-4169-AA59-507D3085BD50}" srcOrd="0" destOrd="0" parTransId="{B3D15FE6-FAE0-4252-B9C6-AA09601F4D68}" sibTransId="{2C9BDD1F-B2DD-4DB2-A931-2123E0F38E17}"/>
    <dgm:cxn modelId="{365F16F4-4459-43A1-9FE9-BDC3C9B8D9B8}" type="presOf" srcId="{E77A0FF3-B8C4-4C0A-8AEA-E196317D26F1}" destId="{BB4FEC7D-EBBA-4B16-9E48-B4AE6BAA8871}" srcOrd="0" destOrd="0" presId="urn:microsoft.com/office/officeart/2009/3/layout/PhasedProcess"/>
    <dgm:cxn modelId="{FF8AF9C5-1E4B-4128-81D6-C5A5F530496D}" type="presParOf" srcId="{7BAAD730-57D4-4CB0-8D9A-F818AA46424C}" destId="{7163FC5D-0285-44E2-9362-44E26D96A3E7}" srcOrd="0" destOrd="0" presId="urn:microsoft.com/office/officeart/2009/3/layout/PhasedProcess"/>
    <dgm:cxn modelId="{678596B6-A6AC-4D99-A165-B45FC8B9AF85}" type="presParOf" srcId="{7BAAD730-57D4-4CB0-8D9A-F818AA46424C}" destId="{CE4ACD7D-1DC0-4755-A5D2-D2D66D32A0E9}" srcOrd="1" destOrd="0" presId="urn:microsoft.com/office/officeart/2009/3/layout/PhasedProcess"/>
    <dgm:cxn modelId="{3FD98E2C-A1AC-43A4-A58D-3D3990231E46}" type="presParOf" srcId="{7BAAD730-57D4-4CB0-8D9A-F818AA46424C}" destId="{BB4FEC7D-EBBA-4B16-9E48-B4AE6BAA8871}" srcOrd="2" destOrd="0" presId="urn:microsoft.com/office/officeart/2009/3/layout/PhasedProcess"/>
    <dgm:cxn modelId="{80895824-BB56-46B5-90EE-B26091B1B6F3}" type="presParOf" srcId="{7BAAD730-57D4-4CB0-8D9A-F818AA46424C}" destId="{1E49B777-E823-4CF7-A596-1ABC84F4609B}" srcOrd="3" destOrd="0" presId="urn:microsoft.com/office/officeart/2009/3/layout/PhasedProcess"/>
    <dgm:cxn modelId="{B9193FAF-D4A3-4DA7-BD75-6166523E1986}" type="presParOf" srcId="{7BAAD730-57D4-4CB0-8D9A-F818AA46424C}" destId="{A131A616-EE9B-4C02-876F-543E9096869D}" srcOrd="4" destOrd="0" presId="urn:microsoft.com/office/officeart/2009/3/layout/PhasedProcess"/>
    <dgm:cxn modelId="{5E12CED7-062C-4066-992E-5AABDB3749A5}" type="presParOf" srcId="{7BAAD730-57D4-4CB0-8D9A-F818AA46424C}" destId="{FD6ECCE3-1C01-4489-BA40-6898658B7A34}" srcOrd="5" destOrd="0" presId="urn:microsoft.com/office/officeart/2009/3/layout/PhasedProcess"/>
    <dgm:cxn modelId="{3CF82417-5453-49D8-9033-36E531577F4A}" type="presParOf" srcId="{7BAAD730-57D4-4CB0-8D9A-F818AA46424C}" destId="{C9400AD1-D564-4377-8608-21A6722DF473}" srcOrd="6" destOrd="0" presId="urn:microsoft.com/office/officeart/2009/3/layout/PhasedProcess"/>
    <dgm:cxn modelId="{6E6FABD6-F788-4F81-BC8D-8C0FC623BFE6}" type="presParOf" srcId="{C9400AD1-D564-4377-8608-21A6722DF473}" destId="{AB8F9351-392F-45CF-BA90-DA76C7AB9A73}" srcOrd="0" destOrd="0" presId="urn:microsoft.com/office/officeart/2009/3/layout/PhasedProcess"/>
    <dgm:cxn modelId="{799D785C-9DC3-4A5F-8D29-B2CA4B81CBFA}" type="presParOf" srcId="{C9400AD1-D564-4377-8608-21A6722DF473}" destId="{3891410E-7262-4D21-B5B6-F318D3862129}" srcOrd="1" destOrd="0" presId="urn:microsoft.com/office/officeart/2009/3/layout/PhasedProcess"/>
    <dgm:cxn modelId="{30B5BC23-D17C-4890-950E-CA4C99A3E8E0}" type="presParOf" srcId="{7BAAD730-57D4-4CB0-8D9A-F818AA46424C}" destId="{28B5616D-3F1E-4EC6-8F92-2B2A8A3F1925}" srcOrd="7" destOrd="0" presId="urn:microsoft.com/office/officeart/2009/3/layout/PhasedProcess"/>
    <dgm:cxn modelId="{E5F00D36-638D-4C1E-ABC1-8E4F8F1DB25B}" type="presParOf" srcId="{28B5616D-3F1E-4EC6-8F92-2B2A8A3F1925}" destId="{D1C8952E-558C-471F-9A47-0A02361193B6}" srcOrd="0" destOrd="0" presId="urn:microsoft.com/office/officeart/2009/3/layout/PhasedProcess"/>
    <dgm:cxn modelId="{B1B5BA5C-3D12-4FB3-838A-E0B1B52BD3D8}" type="presParOf" srcId="{28B5616D-3F1E-4EC6-8F92-2B2A8A3F1925}" destId="{96FFE904-0F79-4347-8689-30994F54860C}" srcOrd="1" destOrd="0" presId="urn:microsoft.com/office/officeart/2009/3/layout/PhasedProcess"/>
    <dgm:cxn modelId="{538F526B-E5FB-47F9-B262-96493B23AA5A}" type="presParOf" srcId="{28B5616D-3F1E-4EC6-8F92-2B2A8A3F1925}" destId="{8E78EEEE-B228-460B-BE68-748BF6D59542}" srcOrd="2" destOrd="0" presId="urn:microsoft.com/office/officeart/2009/3/layout/PhasedProcess"/>
    <dgm:cxn modelId="{012E4114-5149-4F52-9FFD-61F8694F2867}" type="presParOf" srcId="{28B5616D-3F1E-4EC6-8F92-2B2A8A3F1925}" destId="{524CC3F1-FCEF-405F-ACE8-1DF5A971A4B0}" srcOrd="3" destOrd="0" presId="urn:microsoft.com/office/officeart/2009/3/layout/PhasedProcess"/>
    <dgm:cxn modelId="{4EC91BEA-3CEC-4B4E-85C2-FA09A5C73D69}" type="presParOf" srcId="{28B5616D-3F1E-4EC6-8F92-2B2A8A3F1925}" destId="{B4712CC2-1C71-4BBA-B79A-1B15F20E0297}" srcOrd="4" destOrd="0" presId="urn:microsoft.com/office/officeart/2009/3/layout/PhasedProcess"/>
    <dgm:cxn modelId="{72DDEA25-5B51-4175-840A-7AB65521AE47}" type="presParOf" srcId="{28B5616D-3F1E-4EC6-8F92-2B2A8A3F1925}" destId="{EC699C29-0D94-4CE5-882E-2EDAE4137CF9}" srcOrd="5" destOrd="0" presId="urn:microsoft.com/office/officeart/2009/3/layout/PhasedProcess"/>
    <dgm:cxn modelId="{01EC4D61-872D-4DF1-9A6A-2B641A1446C2}" type="presParOf" srcId="{7BAAD730-57D4-4CB0-8D9A-F818AA46424C}" destId="{F48F5313-D7B7-464E-A507-ED65FC484C27}" srcOrd="8" destOrd="0" presId="urn:microsoft.com/office/officeart/2009/3/layout/PhasedProcess"/>
    <dgm:cxn modelId="{F9928020-4FE4-4357-A9F5-5521FC5D0AD3}" type="presParOf" srcId="{7BAAD730-57D4-4CB0-8D9A-F818AA46424C}" destId="{34BCCC08-51BF-4539-966B-DBC469129968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A74F7D-CA9E-4D95-ACE9-788FB0A9865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381FB-962D-49D0-9B42-650086D8F680}">
      <dgm:prSet phldrT="[Text]" custT="1"/>
      <dgm:spPr/>
      <dgm:t>
        <a:bodyPr/>
        <a:lstStyle/>
        <a:p>
          <a:r>
            <a:rPr lang="en-US" altLang="ko-KR" sz="1400" dirty="0">
              <a:solidFill>
                <a:srgbClr val="FFFFFF"/>
              </a:solidFill>
              <a:effectLst/>
              <a:latin typeface="+mn-lt"/>
              <a:cs typeface="Times New Roman" panose="02020603050405020304" pitchFamily="18" charset="0"/>
            </a:rPr>
            <a:t>Expression Evaluation </a:t>
          </a:r>
          <a:endParaRPr lang="en-US" sz="1400" dirty="0">
            <a:latin typeface="+mn-lt"/>
          </a:endParaRPr>
        </a:p>
      </dgm:t>
    </dgm:pt>
    <dgm:pt modelId="{3AAA9C33-EC5E-440D-8A99-B67A09A30C2C}" type="parTrans" cxnId="{1BD9A328-6C0B-4C29-988C-FC56ECDE6373}">
      <dgm:prSet/>
      <dgm:spPr/>
      <dgm:t>
        <a:bodyPr/>
        <a:lstStyle/>
        <a:p>
          <a:endParaRPr lang="en-US"/>
        </a:p>
      </dgm:t>
    </dgm:pt>
    <dgm:pt modelId="{EC2D8CFC-DC5D-4C2F-B1F0-796948C5682F}" type="sibTrans" cxnId="{1BD9A328-6C0B-4C29-988C-FC56ECDE6373}">
      <dgm:prSet/>
      <dgm:spPr/>
      <dgm:t>
        <a:bodyPr/>
        <a:lstStyle/>
        <a:p>
          <a:endParaRPr lang="en-US"/>
        </a:p>
      </dgm:t>
    </dgm:pt>
    <dgm:pt modelId="{E7FE0948-349A-4EBE-8461-8DAFF6D7125F}">
      <dgm:prSet phldrT="[Text]"/>
      <dgm:spPr/>
      <dgm:t>
        <a:bodyPr/>
        <a:lstStyle/>
        <a:p>
          <a:r>
            <a:rPr lang="en-US" dirty="0"/>
            <a:t>push</a:t>
          </a:r>
        </a:p>
      </dgm:t>
    </dgm:pt>
    <dgm:pt modelId="{171C6ED8-5494-4721-B2E4-5B28389DD5EE}" type="parTrans" cxnId="{8A44DB42-AC17-497B-89BC-E1D3AF909035}">
      <dgm:prSet/>
      <dgm:spPr/>
      <dgm:t>
        <a:bodyPr/>
        <a:lstStyle/>
        <a:p>
          <a:endParaRPr lang="en-US"/>
        </a:p>
      </dgm:t>
    </dgm:pt>
    <dgm:pt modelId="{493CC88D-69C7-44F3-8F90-2AAF7997F818}" type="sibTrans" cxnId="{8A44DB42-AC17-497B-89BC-E1D3AF909035}">
      <dgm:prSet/>
      <dgm:spPr/>
      <dgm:t>
        <a:bodyPr/>
        <a:lstStyle/>
        <a:p>
          <a:endParaRPr lang="en-US"/>
        </a:p>
      </dgm:t>
    </dgm:pt>
    <dgm:pt modelId="{FA838DD5-C027-4FC3-905E-927670745F21}">
      <dgm:prSet phldrT="[Text]" custT="1"/>
      <dgm:spPr/>
      <dgm:t>
        <a:bodyPr/>
        <a:lstStyle/>
        <a:p>
          <a:r>
            <a:rPr lang="en-US" sz="1400" dirty="0"/>
            <a:t>Infix to Postfix</a:t>
          </a:r>
        </a:p>
      </dgm:t>
    </dgm:pt>
    <dgm:pt modelId="{AA51034D-3710-41E6-A6B2-A5E6920333CB}" type="parTrans" cxnId="{05037984-5270-4D84-AFDB-E59350863B80}">
      <dgm:prSet/>
      <dgm:spPr/>
      <dgm:t>
        <a:bodyPr/>
        <a:lstStyle/>
        <a:p>
          <a:endParaRPr lang="en-US"/>
        </a:p>
      </dgm:t>
    </dgm:pt>
    <dgm:pt modelId="{96581354-0D1A-4961-A2D1-F5C052BE7EED}" type="sibTrans" cxnId="{05037984-5270-4D84-AFDB-E59350863B80}">
      <dgm:prSet/>
      <dgm:spPr/>
      <dgm:t>
        <a:bodyPr/>
        <a:lstStyle/>
        <a:p>
          <a:endParaRPr lang="en-US"/>
        </a:p>
      </dgm:t>
    </dgm:pt>
    <dgm:pt modelId="{F065E0F7-657B-4D2C-BBB2-C48951F91EA0}">
      <dgm:prSet phldrT="[Text]"/>
      <dgm:spPr/>
      <dgm:t>
        <a:bodyPr/>
        <a:lstStyle/>
        <a:p>
          <a:r>
            <a:rPr lang="en-US" dirty="0"/>
            <a:t>push</a:t>
          </a:r>
        </a:p>
      </dgm:t>
    </dgm:pt>
    <dgm:pt modelId="{75DF2A82-85DC-4FB9-B5D8-CE8E0414E2C2}" type="parTrans" cxnId="{35D5991C-9548-420A-9679-955858DE50B2}">
      <dgm:prSet/>
      <dgm:spPr/>
      <dgm:t>
        <a:bodyPr/>
        <a:lstStyle/>
        <a:p>
          <a:endParaRPr lang="en-US"/>
        </a:p>
      </dgm:t>
    </dgm:pt>
    <dgm:pt modelId="{E1ACAFDE-B9D1-4AA0-9346-4BCB3E11D544}" type="sibTrans" cxnId="{35D5991C-9548-420A-9679-955858DE50B2}">
      <dgm:prSet/>
      <dgm:spPr/>
      <dgm:t>
        <a:bodyPr/>
        <a:lstStyle/>
        <a:p>
          <a:endParaRPr lang="en-US"/>
        </a:p>
      </dgm:t>
    </dgm:pt>
    <dgm:pt modelId="{B4FDF198-52D6-4196-BEBE-968E2C8E4B99}">
      <dgm:prSet phldrT="[Text]"/>
      <dgm:spPr/>
      <dgm:t>
        <a:bodyPr/>
        <a:lstStyle/>
        <a:p>
          <a:r>
            <a:rPr lang="en-US" altLang="en-US" b="0" dirty="0">
              <a:latin typeface="Trebuchet MS" panose="020B0603020202020204" pitchFamily="34" charset="0"/>
            </a:rPr>
            <a:t>Postfix Expression Evaluation</a:t>
          </a:r>
          <a:endParaRPr lang="en-US" b="0" dirty="0"/>
        </a:p>
      </dgm:t>
    </dgm:pt>
    <dgm:pt modelId="{8DAFEC47-211C-4F20-B533-B306AC37F298}" type="parTrans" cxnId="{853DBDD5-F40C-45CC-BF8C-90033DB34975}">
      <dgm:prSet/>
      <dgm:spPr/>
      <dgm:t>
        <a:bodyPr/>
        <a:lstStyle/>
        <a:p>
          <a:endParaRPr lang="en-US"/>
        </a:p>
      </dgm:t>
    </dgm:pt>
    <dgm:pt modelId="{23A9493D-4A92-4853-9C07-2F480CD2E3E1}" type="sibTrans" cxnId="{853DBDD5-F40C-45CC-BF8C-90033DB34975}">
      <dgm:prSet/>
      <dgm:spPr/>
      <dgm:t>
        <a:bodyPr/>
        <a:lstStyle/>
        <a:p>
          <a:endParaRPr lang="en-US"/>
        </a:p>
      </dgm:t>
    </dgm:pt>
    <dgm:pt modelId="{C06912CB-CE9A-4CF6-88FB-31393B971977}">
      <dgm:prSet phldrT="[Text]"/>
      <dgm:spPr/>
      <dgm:t>
        <a:bodyPr/>
        <a:lstStyle/>
        <a:p>
          <a:r>
            <a:rPr lang="en-US" dirty="0"/>
            <a:t>push</a:t>
          </a:r>
        </a:p>
      </dgm:t>
    </dgm:pt>
    <dgm:pt modelId="{FBD47E45-F966-4F2A-BC7C-7162030B3117}" type="parTrans" cxnId="{923E871B-3890-4D60-8C96-E74984A1BBA8}">
      <dgm:prSet/>
      <dgm:spPr/>
      <dgm:t>
        <a:bodyPr/>
        <a:lstStyle/>
        <a:p>
          <a:endParaRPr lang="en-US"/>
        </a:p>
      </dgm:t>
    </dgm:pt>
    <dgm:pt modelId="{D14BE3C9-D385-4D63-96AA-54A19127CA32}" type="sibTrans" cxnId="{923E871B-3890-4D60-8C96-E74984A1BBA8}">
      <dgm:prSet/>
      <dgm:spPr/>
      <dgm:t>
        <a:bodyPr/>
        <a:lstStyle/>
        <a:p>
          <a:endParaRPr lang="en-US"/>
        </a:p>
      </dgm:t>
    </dgm:pt>
    <dgm:pt modelId="{19ECC687-A162-4D2F-A2EF-0F9F4360323B}">
      <dgm:prSet phldrT="[Text]"/>
      <dgm:spPr/>
      <dgm:t>
        <a:bodyPr/>
        <a:lstStyle/>
        <a:p>
          <a:r>
            <a:rPr lang="en-US" dirty="0"/>
            <a:t>pop</a:t>
          </a:r>
        </a:p>
      </dgm:t>
    </dgm:pt>
    <dgm:pt modelId="{2D932D61-2E08-4424-BF84-5535BE55E641}" type="parTrans" cxnId="{CC623FFF-56B0-4C50-858E-4CB5F83F3676}">
      <dgm:prSet/>
      <dgm:spPr/>
      <dgm:t>
        <a:bodyPr/>
        <a:lstStyle/>
        <a:p>
          <a:endParaRPr lang="en-US"/>
        </a:p>
      </dgm:t>
    </dgm:pt>
    <dgm:pt modelId="{EF75A2CD-2882-4D52-B19B-306232BEEFAB}" type="sibTrans" cxnId="{CC623FFF-56B0-4C50-858E-4CB5F83F3676}">
      <dgm:prSet/>
      <dgm:spPr/>
      <dgm:t>
        <a:bodyPr/>
        <a:lstStyle/>
        <a:p>
          <a:endParaRPr lang="en-US"/>
        </a:p>
      </dgm:t>
    </dgm:pt>
    <dgm:pt modelId="{F1A3BD3A-9C9D-4609-8BB7-370E759CF6AD}">
      <dgm:prSet phldrT="[Text]"/>
      <dgm:spPr/>
      <dgm:t>
        <a:bodyPr/>
        <a:lstStyle/>
        <a:p>
          <a:r>
            <a:rPr lang="en-US" dirty="0" err="1"/>
            <a:t>isEmpty</a:t>
          </a:r>
          <a:endParaRPr lang="en-US" dirty="0"/>
        </a:p>
      </dgm:t>
    </dgm:pt>
    <dgm:pt modelId="{68DC69E6-31D9-4397-8868-6477AC7CF2FB}" type="parTrans" cxnId="{78EA8A58-C36C-430E-8EC9-11E028F0F5B2}">
      <dgm:prSet/>
      <dgm:spPr/>
      <dgm:t>
        <a:bodyPr/>
        <a:lstStyle/>
        <a:p>
          <a:endParaRPr lang="en-US"/>
        </a:p>
      </dgm:t>
    </dgm:pt>
    <dgm:pt modelId="{43AD59D5-E7FF-4C16-B3C7-AD2A8AA78C58}" type="sibTrans" cxnId="{78EA8A58-C36C-430E-8EC9-11E028F0F5B2}">
      <dgm:prSet/>
      <dgm:spPr/>
      <dgm:t>
        <a:bodyPr/>
        <a:lstStyle/>
        <a:p>
          <a:endParaRPr lang="en-US"/>
        </a:p>
      </dgm:t>
    </dgm:pt>
    <dgm:pt modelId="{00DAC134-9353-4FCD-93F8-76AB2723DCB9}">
      <dgm:prSet phldrT="[Text]"/>
      <dgm:spPr/>
      <dgm:t>
        <a:bodyPr/>
        <a:lstStyle/>
        <a:p>
          <a:r>
            <a:rPr lang="en-US" dirty="0"/>
            <a:t>pop</a:t>
          </a:r>
        </a:p>
      </dgm:t>
    </dgm:pt>
    <dgm:pt modelId="{13D987DB-E696-4EF1-9842-B12825E3169E}" type="parTrans" cxnId="{6C9479F0-A821-4D91-A01A-A22564817B4A}">
      <dgm:prSet/>
      <dgm:spPr/>
      <dgm:t>
        <a:bodyPr/>
        <a:lstStyle/>
        <a:p>
          <a:endParaRPr lang="en-US"/>
        </a:p>
      </dgm:t>
    </dgm:pt>
    <dgm:pt modelId="{D4E9781C-E347-447B-A895-2FB1546626F6}" type="sibTrans" cxnId="{6C9479F0-A821-4D91-A01A-A22564817B4A}">
      <dgm:prSet/>
      <dgm:spPr/>
      <dgm:t>
        <a:bodyPr/>
        <a:lstStyle/>
        <a:p>
          <a:endParaRPr lang="en-US"/>
        </a:p>
      </dgm:t>
    </dgm:pt>
    <dgm:pt modelId="{2291EE4F-8FDA-4693-BFBE-6C78699CFBD7}">
      <dgm:prSet phldrT="[Text]"/>
      <dgm:spPr/>
      <dgm:t>
        <a:bodyPr/>
        <a:lstStyle/>
        <a:p>
          <a:r>
            <a:rPr lang="en-US" dirty="0"/>
            <a:t>preference</a:t>
          </a:r>
        </a:p>
      </dgm:t>
    </dgm:pt>
    <dgm:pt modelId="{131EED3A-C241-4C22-BA2B-4C8A6B7AC7EF}" type="parTrans" cxnId="{95D80D52-A144-4ECC-A1D9-0443C6AA7C50}">
      <dgm:prSet/>
      <dgm:spPr/>
      <dgm:t>
        <a:bodyPr/>
        <a:lstStyle/>
        <a:p>
          <a:endParaRPr lang="en-US"/>
        </a:p>
      </dgm:t>
    </dgm:pt>
    <dgm:pt modelId="{4F599D22-40D8-4910-A6BD-9ED55AB2BDBB}" type="sibTrans" cxnId="{95D80D52-A144-4ECC-A1D9-0443C6AA7C50}">
      <dgm:prSet/>
      <dgm:spPr/>
      <dgm:t>
        <a:bodyPr/>
        <a:lstStyle/>
        <a:p>
          <a:endParaRPr lang="en-US"/>
        </a:p>
      </dgm:t>
    </dgm:pt>
    <dgm:pt modelId="{9A2777B8-5083-41D7-9E54-513E36CB9173}">
      <dgm:prSet phldrT="[Text]"/>
      <dgm:spPr/>
      <dgm:t>
        <a:bodyPr/>
        <a:lstStyle/>
        <a:p>
          <a:r>
            <a:rPr lang="en-US" dirty="0"/>
            <a:t>pop</a:t>
          </a:r>
        </a:p>
      </dgm:t>
    </dgm:pt>
    <dgm:pt modelId="{ACB9E5C0-4657-4D98-B753-1686C2C017F5}" type="parTrans" cxnId="{01ACF4A3-2330-4E2E-8AA8-ADA528537216}">
      <dgm:prSet/>
      <dgm:spPr/>
      <dgm:t>
        <a:bodyPr/>
        <a:lstStyle/>
        <a:p>
          <a:endParaRPr lang="en-US"/>
        </a:p>
      </dgm:t>
    </dgm:pt>
    <dgm:pt modelId="{C1A1625B-BFDF-4041-9DDA-074808B93641}" type="sibTrans" cxnId="{01ACF4A3-2330-4E2E-8AA8-ADA528537216}">
      <dgm:prSet/>
      <dgm:spPr/>
      <dgm:t>
        <a:bodyPr/>
        <a:lstStyle/>
        <a:p>
          <a:endParaRPr lang="en-US"/>
        </a:p>
      </dgm:t>
    </dgm:pt>
    <dgm:pt modelId="{C0390CD7-E660-4763-8239-EDA59F8C4235}">
      <dgm:prSet phldrT="[Text]"/>
      <dgm:spPr/>
      <dgm:t>
        <a:bodyPr/>
        <a:lstStyle/>
        <a:p>
          <a:endParaRPr lang="en-US" dirty="0"/>
        </a:p>
      </dgm:t>
    </dgm:pt>
    <dgm:pt modelId="{DBFDEA26-795B-4B7C-879D-2042843AE7BB}" type="parTrans" cxnId="{DFCE407D-7852-4177-90F5-E79029770DCD}">
      <dgm:prSet/>
      <dgm:spPr/>
      <dgm:t>
        <a:bodyPr/>
        <a:lstStyle/>
        <a:p>
          <a:endParaRPr lang="en-US"/>
        </a:p>
      </dgm:t>
    </dgm:pt>
    <dgm:pt modelId="{1F20CA51-16C0-4744-A00D-7266EF2A0235}" type="sibTrans" cxnId="{DFCE407D-7852-4177-90F5-E79029770DCD}">
      <dgm:prSet/>
      <dgm:spPr/>
      <dgm:t>
        <a:bodyPr/>
        <a:lstStyle/>
        <a:p>
          <a:endParaRPr lang="en-US"/>
        </a:p>
      </dgm:t>
    </dgm:pt>
    <dgm:pt modelId="{3647C2CC-B92C-46E1-AF92-4E17AD71C4D0}">
      <dgm:prSet phldrT="[Text]"/>
      <dgm:spPr/>
      <dgm:t>
        <a:bodyPr/>
        <a:lstStyle/>
        <a:p>
          <a:r>
            <a:rPr lang="en-US" dirty="0"/>
            <a:t>read value (top)</a:t>
          </a:r>
        </a:p>
      </dgm:t>
    </dgm:pt>
    <dgm:pt modelId="{9E9526D8-CC98-4324-96A7-D2323111EF30}" type="parTrans" cxnId="{2FD71A76-54F3-46FA-A96D-256C3C00560C}">
      <dgm:prSet/>
      <dgm:spPr/>
      <dgm:t>
        <a:bodyPr/>
        <a:lstStyle/>
        <a:p>
          <a:endParaRPr lang="en-US"/>
        </a:p>
      </dgm:t>
    </dgm:pt>
    <dgm:pt modelId="{33C1491B-17F9-4C84-9AE1-4EC9DB484FC2}" type="sibTrans" cxnId="{2FD71A76-54F3-46FA-A96D-256C3C00560C}">
      <dgm:prSet/>
      <dgm:spPr/>
      <dgm:t>
        <a:bodyPr/>
        <a:lstStyle/>
        <a:p>
          <a:endParaRPr lang="en-US"/>
        </a:p>
      </dgm:t>
    </dgm:pt>
    <dgm:pt modelId="{9B85F22E-9064-4B17-B912-E0A309DC4EAC}" type="pres">
      <dgm:prSet presAssocID="{B6A74F7D-CA9E-4D95-ACE9-788FB0A98659}" presName="linearFlow" presStyleCnt="0">
        <dgm:presLayoutVars>
          <dgm:dir/>
          <dgm:animLvl val="lvl"/>
          <dgm:resizeHandles val="exact"/>
        </dgm:presLayoutVars>
      </dgm:prSet>
      <dgm:spPr/>
    </dgm:pt>
    <dgm:pt modelId="{B18BCBC9-2BBC-4D68-9A35-B5582679A7F3}" type="pres">
      <dgm:prSet presAssocID="{4DD381FB-962D-49D0-9B42-650086D8F680}" presName="composite" presStyleCnt="0"/>
      <dgm:spPr/>
    </dgm:pt>
    <dgm:pt modelId="{13430291-1071-4B6F-B831-F2BC1A20A528}" type="pres">
      <dgm:prSet presAssocID="{4DD381FB-962D-49D0-9B42-650086D8F68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42B999-5CAA-46AF-B8A8-F006AC18022E}" type="pres">
      <dgm:prSet presAssocID="{4DD381FB-962D-49D0-9B42-650086D8F680}" presName="parSh" presStyleLbl="node1" presStyleIdx="0" presStyleCnt="3"/>
      <dgm:spPr/>
    </dgm:pt>
    <dgm:pt modelId="{98C745D1-C3CB-47A0-9F60-31C1A286017B}" type="pres">
      <dgm:prSet presAssocID="{4DD381FB-962D-49D0-9B42-650086D8F680}" presName="desTx" presStyleLbl="fgAcc1" presStyleIdx="0" presStyleCnt="3">
        <dgm:presLayoutVars>
          <dgm:bulletEnabled val="1"/>
        </dgm:presLayoutVars>
      </dgm:prSet>
      <dgm:spPr/>
    </dgm:pt>
    <dgm:pt modelId="{8DA1C887-BA1C-4417-8712-BDDD20C8FACF}" type="pres">
      <dgm:prSet presAssocID="{EC2D8CFC-DC5D-4C2F-B1F0-796948C5682F}" presName="sibTrans" presStyleLbl="sibTrans2D1" presStyleIdx="0" presStyleCnt="2"/>
      <dgm:spPr/>
    </dgm:pt>
    <dgm:pt modelId="{616A82B5-534C-4673-B18E-F0B64C3284A7}" type="pres">
      <dgm:prSet presAssocID="{EC2D8CFC-DC5D-4C2F-B1F0-796948C5682F}" presName="connTx" presStyleLbl="sibTrans2D1" presStyleIdx="0" presStyleCnt="2"/>
      <dgm:spPr/>
    </dgm:pt>
    <dgm:pt modelId="{EE2A327F-F33C-4E7F-A97D-36C99F1B3044}" type="pres">
      <dgm:prSet presAssocID="{FA838DD5-C027-4FC3-905E-927670745F21}" presName="composite" presStyleCnt="0"/>
      <dgm:spPr/>
    </dgm:pt>
    <dgm:pt modelId="{E47885D7-B3C5-429D-A1AA-06BF11C2E2AE}" type="pres">
      <dgm:prSet presAssocID="{FA838DD5-C027-4FC3-905E-927670745F2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8E77FBB-681C-492D-80E3-D83448AE7C46}" type="pres">
      <dgm:prSet presAssocID="{FA838DD5-C027-4FC3-905E-927670745F21}" presName="parSh" presStyleLbl="node1" presStyleIdx="1" presStyleCnt="3"/>
      <dgm:spPr/>
    </dgm:pt>
    <dgm:pt modelId="{A28D2B0E-F1F3-4CA0-A9B2-159F2A827188}" type="pres">
      <dgm:prSet presAssocID="{FA838DD5-C027-4FC3-905E-927670745F21}" presName="desTx" presStyleLbl="fgAcc1" presStyleIdx="1" presStyleCnt="3">
        <dgm:presLayoutVars>
          <dgm:bulletEnabled val="1"/>
        </dgm:presLayoutVars>
      </dgm:prSet>
      <dgm:spPr/>
    </dgm:pt>
    <dgm:pt modelId="{39A4B36D-5F46-4C81-8C74-1A4D7111934B}" type="pres">
      <dgm:prSet presAssocID="{96581354-0D1A-4961-A2D1-F5C052BE7EED}" presName="sibTrans" presStyleLbl="sibTrans2D1" presStyleIdx="1" presStyleCnt="2"/>
      <dgm:spPr/>
    </dgm:pt>
    <dgm:pt modelId="{E732B697-AFBD-4B1C-ACC6-02518F2313CF}" type="pres">
      <dgm:prSet presAssocID="{96581354-0D1A-4961-A2D1-F5C052BE7EED}" presName="connTx" presStyleLbl="sibTrans2D1" presStyleIdx="1" presStyleCnt="2"/>
      <dgm:spPr/>
    </dgm:pt>
    <dgm:pt modelId="{41585D15-1621-4337-ADD9-56D83501806C}" type="pres">
      <dgm:prSet presAssocID="{B4FDF198-52D6-4196-BEBE-968E2C8E4B99}" presName="composite" presStyleCnt="0"/>
      <dgm:spPr/>
    </dgm:pt>
    <dgm:pt modelId="{1C226B36-D621-41D3-8202-9B6C221A4416}" type="pres">
      <dgm:prSet presAssocID="{B4FDF198-52D6-4196-BEBE-968E2C8E4B9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18CDCB-1D18-49CB-A206-5998BEF7D6BE}" type="pres">
      <dgm:prSet presAssocID="{B4FDF198-52D6-4196-BEBE-968E2C8E4B99}" presName="parSh" presStyleLbl="node1" presStyleIdx="2" presStyleCnt="3"/>
      <dgm:spPr/>
    </dgm:pt>
    <dgm:pt modelId="{80FDBD0D-91D5-440E-AC60-07375DEE8842}" type="pres">
      <dgm:prSet presAssocID="{B4FDF198-52D6-4196-BEBE-968E2C8E4B99}" presName="desTx" presStyleLbl="fgAcc1" presStyleIdx="2" presStyleCnt="3">
        <dgm:presLayoutVars>
          <dgm:bulletEnabled val="1"/>
        </dgm:presLayoutVars>
      </dgm:prSet>
      <dgm:spPr/>
    </dgm:pt>
  </dgm:ptLst>
  <dgm:cxnLst>
    <dgm:cxn modelId="{2761F107-E71F-41EA-ABE0-2599D725515D}" type="presOf" srcId="{3647C2CC-B92C-46E1-AF92-4E17AD71C4D0}" destId="{A28D2B0E-F1F3-4CA0-A9B2-159F2A827188}" srcOrd="0" destOrd="2" presId="urn:microsoft.com/office/officeart/2005/8/layout/process3"/>
    <dgm:cxn modelId="{B1E86F0C-ECAF-4214-856B-F6AE17F1F177}" type="presOf" srcId="{EC2D8CFC-DC5D-4C2F-B1F0-796948C5682F}" destId="{616A82B5-534C-4673-B18E-F0B64C3284A7}" srcOrd="1" destOrd="0" presId="urn:microsoft.com/office/officeart/2005/8/layout/process3"/>
    <dgm:cxn modelId="{557CD910-C775-419F-BACB-52724D2EB504}" type="presOf" srcId="{4DD381FB-962D-49D0-9B42-650086D8F680}" destId="{13430291-1071-4B6F-B831-F2BC1A20A528}" srcOrd="0" destOrd="0" presId="urn:microsoft.com/office/officeart/2005/8/layout/process3"/>
    <dgm:cxn modelId="{00818213-00D3-433C-BA37-A06204AE45CF}" type="presOf" srcId="{F065E0F7-657B-4D2C-BBB2-C48951F91EA0}" destId="{A28D2B0E-F1F3-4CA0-A9B2-159F2A827188}" srcOrd="0" destOrd="0" presId="urn:microsoft.com/office/officeart/2005/8/layout/process3"/>
    <dgm:cxn modelId="{923E871B-3890-4D60-8C96-E74984A1BBA8}" srcId="{B4FDF198-52D6-4196-BEBE-968E2C8E4B99}" destId="{C06912CB-CE9A-4CF6-88FB-31393B971977}" srcOrd="0" destOrd="0" parTransId="{FBD47E45-F966-4F2A-BC7C-7162030B3117}" sibTransId="{D14BE3C9-D385-4D63-96AA-54A19127CA32}"/>
    <dgm:cxn modelId="{35D5991C-9548-420A-9679-955858DE50B2}" srcId="{FA838DD5-C027-4FC3-905E-927670745F21}" destId="{F065E0F7-657B-4D2C-BBB2-C48951F91EA0}" srcOrd="0" destOrd="0" parTransId="{75DF2A82-85DC-4FB9-B5D8-CE8E0414E2C2}" sibTransId="{E1ACAFDE-B9D1-4AA0-9346-4BCB3E11D544}"/>
    <dgm:cxn modelId="{5DCB9F22-A74B-4508-80E6-0A78CAE6B59B}" type="presOf" srcId="{2291EE4F-8FDA-4693-BFBE-6C78699CFBD7}" destId="{A28D2B0E-F1F3-4CA0-A9B2-159F2A827188}" srcOrd="0" destOrd="3" presId="urn:microsoft.com/office/officeart/2005/8/layout/process3"/>
    <dgm:cxn modelId="{01BF4524-0793-4410-A8E8-5B37EA9555DB}" type="presOf" srcId="{9A2777B8-5083-41D7-9E54-513E36CB9173}" destId="{80FDBD0D-91D5-440E-AC60-07375DEE8842}" srcOrd="0" destOrd="1" presId="urn:microsoft.com/office/officeart/2005/8/layout/process3"/>
    <dgm:cxn modelId="{18409E28-DCF8-49A2-B47C-D24DC75BDEA0}" type="presOf" srcId="{4DD381FB-962D-49D0-9B42-650086D8F680}" destId="{1E42B999-5CAA-46AF-B8A8-F006AC18022E}" srcOrd="1" destOrd="0" presId="urn:microsoft.com/office/officeart/2005/8/layout/process3"/>
    <dgm:cxn modelId="{1BD9A328-6C0B-4C29-988C-FC56ECDE6373}" srcId="{B6A74F7D-CA9E-4D95-ACE9-788FB0A98659}" destId="{4DD381FB-962D-49D0-9B42-650086D8F680}" srcOrd="0" destOrd="0" parTransId="{3AAA9C33-EC5E-440D-8A99-B67A09A30C2C}" sibTransId="{EC2D8CFC-DC5D-4C2F-B1F0-796948C5682F}"/>
    <dgm:cxn modelId="{30F9ED3D-4F8E-4639-B297-810372DAAF90}" type="presOf" srcId="{EC2D8CFC-DC5D-4C2F-B1F0-796948C5682F}" destId="{8DA1C887-BA1C-4417-8712-BDDD20C8FACF}" srcOrd="0" destOrd="0" presId="urn:microsoft.com/office/officeart/2005/8/layout/process3"/>
    <dgm:cxn modelId="{959C0B40-5A1B-4551-8BD0-AF4751F58306}" type="presOf" srcId="{00DAC134-9353-4FCD-93F8-76AB2723DCB9}" destId="{A28D2B0E-F1F3-4CA0-A9B2-159F2A827188}" srcOrd="0" destOrd="1" presId="urn:microsoft.com/office/officeart/2005/8/layout/process3"/>
    <dgm:cxn modelId="{F5C43D5E-81A1-44C1-ADB5-254BCEE7BCD6}" type="presOf" srcId="{F1A3BD3A-9C9D-4609-8BB7-370E759CF6AD}" destId="{98C745D1-C3CB-47A0-9F60-31C1A286017B}" srcOrd="0" destOrd="2" presId="urn:microsoft.com/office/officeart/2005/8/layout/process3"/>
    <dgm:cxn modelId="{8A44DB42-AC17-497B-89BC-E1D3AF909035}" srcId="{4DD381FB-962D-49D0-9B42-650086D8F680}" destId="{E7FE0948-349A-4EBE-8461-8DAFF6D7125F}" srcOrd="0" destOrd="0" parTransId="{171C6ED8-5494-4721-B2E4-5B28389DD5EE}" sibTransId="{493CC88D-69C7-44F3-8F90-2AAF7997F818}"/>
    <dgm:cxn modelId="{278E194A-7624-45BB-9BF1-53264AAE0F67}" type="presOf" srcId="{B6A74F7D-CA9E-4D95-ACE9-788FB0A98659}" destId="{9B85F22E-9064-4B17-B912-E0A309DC4EAC}" srcOrd="0" destOrd="0" presId="urn:microsoft.com/office/officeart/2005/8/layout/process3"/>
    <dgm:cxn modelId="{3066126E-36C0-4383-9289-4A9C519F0157}" type="presOf" srcId="{96581354-0D1A-4961-A2D1-F5C052BE7EED}" destId="{E732B697-AFBD-4B1C-ACC6-02518F2313CF}" srcOrd="1" destOrd="0" presId="urn:microsoft.com/office/officeart/2005/8/layout/process3"/>
    <dgm:cxn modelId="{95D80D52-A144-4ECC-A1D9-0443C6AA7C50}" srcId="{FA838DD5-C027-4FC3-905E-927670745F21}" destId="{2291EE4F-8FDA-4693-BFBE-6C78699CFBD7}" srcOrd="3" destOrd="0" parTransId="{131EED3A-C241-4C22-BA2B-4C8A6B7AC7EF}" sibTransId="{4F599D22-40D8-4910-A6BD-9ED55AB2BDBB}"/>
    <dgm:cxn modelId="{2FD71A76-54F3-46FA-A96D-256C3C00560C}" srcId="{FA838DD5-C027-4FC3-905E-927670745F21}" destId="{3647C2CC-B92C-46E1-AF92-4E17AD71C4D0}" srcOrd="2" destOrd="0" parTransId="{9E9526D8-CC98-4324-96A7-D2323111EF30}" sibTransId="{33C1491B-17F9-4C84-9AE1-4EC9DB484FC2}"/>
    <dgm:cxn modelId="{78EA8A58-C36C-430E-8EC9-11E028F0F5B2}" srcId="{4DD381FB-962D-49D0-9B42-650086D8F680}" destId="{F1A3BD3A-9C9D-4609-8BB7-370E759CF6AD}" srcOrd="2" destOrd="0" parTransId="{68DC69E6-31D9-4397-8868-6477AC7CF2FB}" sibTransId="{43AD59D5-E7FF-4C16-B3C7-AD2A8AA78C58}"/>
    <dgm:cxn modelId="{DFCE407D-7852-4177-90F5-E79029770DCD}" srcId="{B4FDF198-52D6-4196-BEBE-968E2C8E4B99}" destId="{C0390CD7-E660-4763-8239-EDA59F8C4235}" srcOrd="2" destOrd="0" parTransId="{DBFDEA26-795B-4B7C-879D-2042843AE7BB}" sibTransId="{1F20CA51-16C0-4744-A00D-7266EF2A0235}"/>
    <dgm:cxn modelId="{05037984-5270-4D84-AFDB-E59350863B80}" srcId="{B6A74F7D-CA9E-4D95-ACE9-788FB0A98659}" destId="{FA838DD5-C027-4FC3-905E-927670745F21}" srcOrd="1" destOrd="0" parTransId="{AA51034D-3710-41E6-A6B2-A5E6920333CB}" sibTransId="{96581354-0D1A-4961-A2D1-F5C052BE7EED}"/>
    <dgm:cxn modelId="{0071A388-8229-4A0D-B05A-CEA5C87103B8}" type="presOf" srcId="{C0390CD7-E660-4763-8239-EDA59F8C4235}" destId="{80FDBD0D-91D5-440E-AC60-07375DEE8842}" srcOrd="0" destOrd="2" presId="urn:microsoft.com/office/officeart/2005/8/layout/process3"/>
    <dgm:cxn modelId="{D033C488-18B5-4E89-8794-64E0E495F7AA}" type="presOf" srcId="{C06912CB-CE9A-4CF6-88FB-31393B971977}" destId="{80FDBD0D-91D5-440E-AC60-07375DEE8842}" srcOrd="0" destOrd="0" presId="urn:microsoft.com/office/officeart/2005/8/layout/process3"/>
    <dgm:cxn modelId="{649A7C90-2455-417D-93BF-CCC16B751A66}" type="presOf" srcId="{B4FDF198-52D6-4196-BEBE-968E2C8E4B99}" destId="{1C226B36-D621-41D3-8202-9B6C221A4416}" srcOrd="0" destOrd="0" presId="urn:microsoft.com/office/officeart/2005/8/layout/process3"/>
    <dgm:cxn modelId="{1C952391-7901-4CAF-89C2-D98DE7CC6368}" type="presOf" srcId="{96581354-0D1A-4961-A2D1-F5C052BE7EED}" destId="{39A4B36D-5F46-4C81-8C74-1A4D7111934B}" srcOrd="0" destOrd="0" presId="urn:microsoft.com/office/officeart/2005/8/layout/process3"/>
    <dgm:cxn modelId="{9913749D-E6F2-4B71-B45F-344FCCE364D8}" type="presOf" srcId="{B4FDF198-52D6-4196-BEBE-968E2C8E4B99}" destId="{2118CDCB-1D18-49CB-A206-5998BEF7D6BE}" srcOrd="1" destOrd="0" presId="urn:microsoft.com/office/officeart/2005/8/layout/process3"/>
    <dgm:cxn modelId="{01ACF4A3-2330-4E2E-8AA8-ADA528537216}" srcId="{B4FDF198-52D6-4196-BEBE-968E2C8E4B99}" destId="{9A2777B8-5083-41D7-9E54-513E36CB9173}" srcOrd="1" destOrd="0" parTransId="{ACB9E5C0-4657-4D98-B753-1686C2C017F5}" sibTransId="{C1A1625B-BFDF-4041-9DDA-074808B93641}"/>
    <dgm:cxn modelId="{ACAC7AD0-E4C8-4E1F-AF6F-AD5C82BB2221}" type="presOf" srcId="{FA838DD5-C027-4FC3-905E-927670745F21}" destId="{B8E77FBB-681C-492D-80E3-D83448AE7C46}" srcOrd="1" destOrd="0" presId="urn:microsoft.com/office/officeart/2005/8/layout/process3"/>
    <dgm:cxn modelId="{267B1BD4-CD26-4EB2-A403-057712CB1A0B}" type="presOf" srcId="{19ECC687-A162-4D2F-A2EF-0F9F4360323B}" destId="{98C745D1-C3CB-47A0-9F60-31C1A286017B}" srcOrd="0" destOrd="1" presId="urn:microsoft.com/office/officeart/2005/8/layout/process3"/>
    <dgm:cxn modelId="{853DBDD5-F40C-45CC-BF8C-90033DB34975}" srcId="{B6A74F7D-CA9E-4D95-ACE9-788FB0A98659}" destId="{B4FDF198-52D6-4196-BEBE-968E2C8E4B99}" srcOrd="2" destOrd="0" parTransId="{8DAFEC47-211C-4F20-B533-B306AC37F298}" sibTransId="{23A9493D-4A92-4853-9C07-2F480CD2E3E1}"/>
    <dgm:cxn modelId="{4E4AA0DE-0727-46DF-8D25-24A2BF453D5D}" type="presOf" srcId="{E7FE0948-349A-4EBE-8461-8DAFF6D7125F}" destId="{98C745D1-C3CB-47A0-9F60-31C1A286017B}" srcOrd="0" destOrd="0" presId="urn:microsoft.com/office/officeart/2005/8/layout/process3"/>
    <dgm:cxn modelId="{C303B3EF-D855-4632-A39D-19D93944CA13}" type="presOf" srcId="{FA838DD5-C027-4FC3-905E-927670745F21}" destId="{E47885D7-B3C5-429D-A1AA-06BF11C2E2AE}" srcOrd="0" destOrd="0" presId="urn:microsoft.com/office/officeart/2005/8/layout/process3"/>
    <dgm:cxn modelId="{6C9479F0-A821-4D91-A01A-A22564817B4A}" srcId="{FA838DD5-C027-4FC3-905E-927670745F21}" destId="{00DAC134-9353-4FCD-93F8-76AB2723DCB9}" srcOrd="1" destOrd="0" parTransId="{13D987DB-E696-4EF1-9842-B12825E3169E}" sibTransId="{D4E9781C-E347-447B-A895-2FB1546626F6}"/>
    <dgm:cxn modelId="{CC623FFF-56B0-4C50-858E-4CB5F83F3676}" srcId="{4DD381FB-962D-49D0-9B42-650086D8F680}" destId="{19ECC687-A162-4D2F-A2EF-0F9F4360323B}" srcOrd="1" destOrd="0" parTransId="{2D932D61-2E08-4424-BF84-5535BE55E641}" sibTransId="{EF75A2CD-2882-4D52-B19B-306232BEEFAB}"/>
    <dgm:cxn modelId="{1F1BDA9A-1AF9-4C45-913D-6E0D679AC793}" type="presParOf" srcId="{9B85F22E-9064-4B17-B912-E0A309DC4EAC}" destId="{B18BCBC9-2BBC-4D68-9A35-B5582679A7F3}" srcOrd="0" destOrd="0" presId="urn:microsoft.com/office/officeart/2005/8/layout/process3"/>
    <dgm:cxn modelId="{B23D74AF-CFF1-4848-B930-637CF66DDAD0}" type="presParOf" srcId="{B18BCBC9-2BBC-4D68-9A35-B5582679A7F3}" destId="{13430291-1071-4B6F-B831-F2BC1A20A528}" srcOrd="0" destOrd="0" presId="urn:microsoft.com/office/officeart/2005/8/layout/process3"/>
    <dgm:cxn modelId="{F5C9B968-7275-49D5-8BB4-84AE9A75CB50}" type="presParOf" srcId="{B18BCBC9-2BBC-4D68-9A35-B5582679A7F3}" destId="{1E42B999-5CAA-46AF-B8A8-F006AC18022E}" srcOrd="1" destOrd="0" presId="urn:microsoft.com/office/officeart/2005/8/layout/process3"/>
    <dgm:cxn modelId="{9F57B17A-6F0C-44B4-8DFC-5A263A71A61B}" type="presParOf" srcId="{B18BCBC9-2BBC-4D68-9A35-B5582679A7F3}" destId="{98C745D1-C3CB-47A0-9F60-31C1A286017B}" srcOrd="2" destOrd="0" presId="urn:microsoft.com/office/officeart/2005/8/layout/process3"/>
    <dgm:cxn modelId="{3FD1C767-C8E0-40C4-9FA3-AD33EF8B8F5B}" type="presParOf" srcId="{9B85F22E-9064-4B17-B912-E0A309DC4EAC}" destId="{8DA1C887-BA1C-4417-8712-BDDD20C8FACF}" srcOrd="1" destOrd="0" presId="urn:microsoft.com/office/officeart/2005/8/layout/process3"/>
    <dgm:cxn modelId="{02317D5A-4EA9-4DA0-89AD-B1AE2F1ABD68}" type="presParOf" srcId="{8DA1C887-BA1C-4417-8712-BDDD20C8FACF}" destId="{616A82B5-534C-4673-B18E-F0B64C3284A7}" srcOrd="0" destOrd="0" presId="urn:microsoft.com/office/officeart/2005/8/layout/process3"/>
    <dgm:cxn modelId="{FBB0735C-8A38-4B15-9E55-BF51EDD137CC}" type="presParOf" srcId="{9B85F22E-9064-4B17-B912-E0A309DC4EAC}" destId="{EE2A327F-F33C-4E7F-A97D-36C99F1B3044}" srcOrd="2" destOrd="0" presId="urn:microsoft.com/office/officeart/2005/8/layout/process3"/>
    <dgm:cxn modelId="{FA32D1B2-A2F8-4C82-BAF1-32CD56AAE3DA}" type="presParOf" srcId="{EE2A327F-F33C-4E7F-A97D-36C99F1B3044}" destId="{E47885D7-B3C5-429D-A1AA-06BF11C2E2AE}" srcOrd="0" destOrd="0" presId="urn:microsoft.com/office/officeart/2005/8/layout/process3"/>
    <dgm:cxn modelId="{238D460E-3560-4B6D-B43C-0EECC9B95F93}" type="presParOf" srcId="{EE2A327F-F33C-4E7F-A97D-36C99F1B3044}" destId="{B8E77FBB-681C-492D-80E3-D83448AE7C46}" srcOrd="1" destOrd="0" presId="urn:microsoft.com/office/officeart/2005/8/layout/process3"/>
    <dgm:cxn modelId="{645FE273-7F17-4557-97C4-6EEB983DE45B}" type="presParOf" srcId="{EE2A327F-F33C-4E7F-A97D-36C99F1B3044}" destId="{A28D2B0E-F1F3-4CA0-A9B2-159F2A827188}" srcOrd="2" destOrd="0" presId="urn:microsoft.com/office/officeart/2005/8/layout/process3"/>
    <dgm:cxn modelId="{E82BD2D5-7CA5-44A9-97D5-09C7D304A58F}" type="presParOf" srcId="{9B85F22E-9064-4B17-B912-E0A309DC4EAC}" destId="{39A4B36D-5F46-4C81-8C74-1A4D7111934B}" srcOrd="3" destOrd="0" presId="urn:microsoft.com/office/officeart/2005/8/layout/process3"/>
    <dgm:cxn modelId="{180F06C4-B406-4EA3-A16F-808A144EC6BC}" type="presParOf" srcId="{39A4B36D-5F46-4C81-8C74-1A4D7111934B}" destId="{E732B697-AFBD-4B1C-ACC6-02518F2313CF}" srcOrd="0" destOrd="0" presId="urn:microsoft.com/office/officeart/2005/8/layout/process3"/>
    <dgm:cxn modelId="{9417371B-DA1F-487D-B105-06CB8B16C239}" type="presParOf" srcId="{9B85F22E-9064-4B17-B912-E0A309DC4EAC}" destId="{41585D15-1621-4337-ADD9-56D83501806C}" srcOrd="4" destOrd="0" presId="urn:microsoft.com/office/officeart/2005/8/layout/process3"/>
    <dgm:cxn modelId="{9AE572FE-7093-4E40-95A7-C2613B3E70FB}" type="presParOf" srcId="{41585D15-1621-4337-ADD9-56D83501806C}" destId="{1C226B36-D621-41D3-8202-9B6C221A4416}" srcOrd="0" destOrd="0" presId="urn:microsoft.com/office/officeart/2005/8/layout/process3"/>
    <dgm:cxn modelId="{C877F7D4-5EF3-4543-910D-E5B2C900675F}" type="presParOf" srcId="{41585D15-1621-4337-ADD9-56D83501806C}" destId="{2118CDCB-1D18-49CB-A206-5998BEF7D6BE}" srcOrd="1" destOrd="0" presId="urn:microsoft.com/office/officeart/2005/8/layout/process3"/>
    <dgm:cxn modelId="{F3085395-68AB-4E87-B129-88EBF4ED212D}" type="presParOf" srcId="{41585D15-1621-4337-ADD9-56D83501806C}" destId="{80FDBD0D-91D5-440E-AC60-07375DEE884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A74F7D-CA9E-4D95-ACE9-788FB0A9865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381FB-962D-49D0-9B42-650086D8F680}">
      <dgm:prSet phldrT="[Text]" custT="1"/>
      <dgm:spPr/>
      <dgm:t>
        <a:bodyPr/>
        <a:lstStyle/>
        <a:p>
          <a:r>
            <a:rPr lang="en-US" altLang="ko-KR" sz="1400" dirty="0">
              <a:solidFill>
                <a:srgbClr val="FFFFFF"/>
              </a:solidFill>
              <a:effectLst/>
              <a:latin typeface="+mn-lt"/>
              <a:cs typeface="Times New Roman" panose="02020603050405020304" pitchFamily="18" charset="0"/>
            </a:rPr>
            <a:t>Expression Evaluation </a:t>
          </a:r>
          <a:endParaRPr lang="en-US" sz="1400" dirty="0">
            <a:latin typeface="+mn-lt"/>
          </a:endParaRPr>
        </a:p>
      </dgm:t>
    </dgm:pt>
    <dgm:pt modelId="{3AAA9C33-EC5E-440D-8A99-B67A09A30C2C}" type="parTrans" cxnId="{1BD9A328-6C0B-4C29-988C-FC56ECDE6373}">
      <dgm:prSet/>
      <dgm:spPr/>
      <dgm:t>
        <a:bodyPr/>
        <a:lstStyle/>
        <a:p>
          <a:endParaRPr lang="en-US"/>
        </a:p>
      </dgm:t>
    </dgm:pt>
    <dgm:pt modelId="{EC2D8CFC-DC5D-4C2F-B1F0-796948C5682F}" type="sibTrans" cxnId="{1BD9A328-6C0B-4C29-988C-FC56ECDE6373}">
      <dgm:prSet/>
      <dgm:spPr/>
      <dgm:t>
        <a:bodyPr/>
        <a:lstStyle/>
        <a:p>
          <a:endParaRPr lang="en-US"/>
        </a:p>
      </dgm:t>
    </dgm:pt>
    <dgm:pt modelId="{E7FE0948-349A-4EBE-8461-8DAFF6D7125F}">
      <dgm:prSet phldrT="[Text]"/>
      <dgm:spPr/>
      <dgm:t>
        <a:bodyPr/>
        <a:lstStyle/>
        <a:p>
          <a:r>
            <a:rPr lang="en-US" dirty="0"/>
            <a:t>push ‘(‘ ‘{‘</a:t>
          </a:r>
        </a:p>
      </dgm:t>
    </dgm:pt>
    <dgm:pt modelId="{171C6ED8-5494-4721-B2E4-5B28389DD5EE}" type="parTrans" cxnId="{8A44DB42-AC17-497B-89BC-E1D3AF909035}">
      <dgm:prSet/>
      <dgm:spPr/>
      <dgm:t>
        <a:bodyPr/>
        <a:lstStyle/>
        <a:p>
          <a:endParaRPr lang="en-US"/>
        </a:p>
      </dgm:t>
    </dgm:pt>
    <dgm:pt modelId="{493CC88D-69C7-44F3-8F90-2AAF7997F818}" type="sibTrans" cxnId="{8A44DB42-AC17-497B-89BC-E1D3AF909035}">
      <dgm:prSet/>
      <dgm:spPr/>
      <dgm:t>
        <a:bodyPr/>
        <a:lstStyle/>
        <a:p>
          <a:endParaRPr lang="en-US"/>
        </a:p>
      </dgm:t>
    </dgm:pt>
    <dgm:pt modelId="{FA838DD5-C027-4FC3-905E-927670745F21}">
      <dgm:prSet phldrT="[Text]" custT="1"/>
      <dgm:spPr/>
      <dgm:t>
        <a:bodyPr/>
        <a:lstStyle/>
        <a:p>
          <a:r>
            <a:rPr lang="en-US" sz="1400" dirty="0"/>
            <a:t>Infix to Postfix</a:t>
          </a:r>
        </a:p>
      </dgm:t>
    </dgm:pt>
    <dgm:pt modelId="{AA51034D-3710-41E6-A6B2-A5E6920333CB}" type="parTrans" cxnId="{05037984-5270-4D84-AFDB-E59350863B80}">
      <dgm:prSet/>
      <dgm:spPr/>
      <dgm:t>
        <a:bodyPr/>
        <a:lstStyle/>
        <a:p>
          <a:endParaRPr lang="en-US"/>
        </a:p>
      </dgm:t>
    </dgm:pt>
    <dgm:pt modelId="{96581354-0D1A-4961-A2D1-F5C052BE7EED}" type="sibTrans" cxnId="{05037984-5270-4D84-AFDB-E59350863B80}">
      <dgm:prSet/>
      <dgm:spPr/>
      <dgm:t>
        <a:bodyPr/>
        <a:lstStyle/>
        <a:p>
          <a:endParaRPr lang="en-US"/>
        </a:p>
      </dgm:t>
    </dgm:pt>
    <dgm:pt modelId="{F065E0F7-657B-4D2C-BBB2-C48951F91EA0}">
      <dgm:prSet phldrT="[Text]"/>
      <dgm:spPr/>
      <dgm:t>
        <a:bodyPr/>
        <a:lstStyle/>
        <a:p>
          <a:r>
            <a:rPr lang="en-US" dirty="0"/>
            <a:t>push (+ - * /)</a:t>
          </a:r>
        </a:p>
      </dgm:t>
    </dgm:pt>
    <dgm:pt modelId="{75DF2A82-85DC-4FB9-B5D8-CE8E0414E2C2}" type="parTrans" cxnId="{35D5991C-9548-420A-9679-955858DE50B2}">
      <dgm:prSet/>
      <dgm:spPr/>
      <dgm:t>
        <a:bodyPr/>
        <a:lstStyle/>
        <a:p>
          <a:endParaRPr lang="en-US"/>
        </a:p>
      </dgm:t>
    </dgm:pt>
    <dgm:pt modelId="{E1ACAFDE-B9D1-4AA0-9346-4BCB3E11D544}" type="sibTrans" cxnId="{35D5991C-9548-420A-9679-955858DE50B2}">
      <dgm:prSet/>
      <dgm:spPr/>
      <dgm:t>
        <a:bodyPr/>
        <a:lstStyle/>
        <a:p>
          <a:endParaRPr lang="en-US"/>
        </a:p>
      </dgm:t>
    </dgm:pt>
    <dgm:pt modelId="{B4FDF198-52D6-4196-BEBE-968E2C8E4B99}">
      <dgm:prSet phldrT="[Text]"/>
      <dgm:spPr/>
      <dgm:t>
        <a:bodyPr/>
        <a:lstStyle/>
        <a:p>
          <a:r>
            <a:rPr lang="en-US" altLang="en-US" b="0" dirty="0">
              <a:latin typeface="Trebuchet MS" panose="020B0603020202020204" pitchFamily="34" charset="0"/>
            </a:rPr>
            <a:t>Postfix Expression Evaluation</a:t>
          </a:r>
          <a:endParaRPr lang="en-US" b="0" dirty="0"/>
        </a:p>
      </dgm:t>
    </dgm:pt>
    <dgm:pt modelId="{8DAFEC47-211C-4F20-B533-B306AC37F298}" type="parTrans" cxnId="{853DBDD5-F40C-45CC-BF8C-90033DB34975}">
      <dgm:prSet/>
      <dgm:spPr/>
      <dgm:t>
        <a:bodyPr/>
        <a:lstStyle/>
        <a:p>
          <a:endParaRPr lang="en-US"/>
        </a:p>
      </dgm:t>
    </dgm:pt>
    <dgm:pt modelId="{23A9493D-4A92-4853-9C07-2F480CD2E3E1}" type="sibTrans" cxnId="{853DBDD5-F40C-45CC-BF8C-90033DB34975}">
      <dgm:prSet/>
      <dgm:spPr/>
      <dgm:t>
        <a:bodyPr/>
        <a:lstStyle/>
        <a:p>
          <a:endParaRPr lang="en-US"/>
        </a:p>
      </dgm:t>
    </dgm:pt>
    <dgm:pt modelId="{C06912CB-CE9A-4CF6-88FB-31393B971977}">
      <dgm:prSet phldrT="[Text]"/>
      <dgm:spPr/>
      <dgm:t>
        <a:bodyPr/>
        <a:lstStyle/>
        <a:p>
          <a:r>
            <a:rPr lang="en-US" dirty="0"/>
            <a:t>push (number)</a:t>
          </a:r>
        </a:p>
      </dgm:t>
    </dgm:pt>
    <dgm:pt modelId="{FBD47E45-F966-4F2A-BC7C-7162030B3117}" type="parTrans" cxnId="{923E871B-3890-4D60-8C96-E74984A1BBA8}">
      <dgm:prSet/>
      <dgm:spPr/>
      <dgm:t>
        <a:bodyPr/>
        <a:lstStyle/>
        <a:p>
          <a:endParaRPr lang="en-US"/>
        </a:p>
      </dgm:t>
    </dgm:pt>
    <dgm:pt modelId="{D14BE3C9-D385-4D63-96AA-54A19127CA32}" type="sibTrans" cxnId="{923E871B-3890-4D60-8C96-E74984A1BBA8}">
      <dgm:prSet/>
      <dgm:spPr/>
      <dgm:t>
        <a:bodyPr/>
        <a:lstStyle/>
        <a:p>
          <a:endParaRPr lang="en-US"/>
        </a:p>
      </dgm:t>
    </dgm:pt>
    <dgm:pt modelId="{19ECC687-A162-4D2F-A2EF-0F9F4360323B}">
      <dgm:prSet phldrT="[Text]"/>
      <dgm:spPr/>
      <dgm:t>
        <a:bodyPr/>
        <a:lstStyle/>
        <a:p>
          <a:r>
            <a:rPr lang="en-US" dirty="0"/>
            <a:t>pop ‘)’ ’}’</a:t>
          </a:r>
        </a:p>
      </dgm:t>
    </dgm:pt>
    <dgm:pt modelId="{2D932D61-2E08-4424-BF84-5535BE55E641}" type="parTrans" cxnId="{CC623FFF-56B0-4C50-858E-4CB5F83F3676}">
      <dgm:prSet/>
      <dgm:spPr/>
      <dgm:t>
        <a:bodyPr/>
        <a:lstStyle/>
        <a:p>
          <a:endParaRPr lang="en-US"/>
        </a:p>
      </dgm:t>
    </dgm:pt>
    <dgm:pt modelId="{EF75A2CD-2882-4D52-B19B-306232BEEFAB}" type="sibTrans" cxnId="{CC623FFF-56B0-4C50-858E-4CB5F83F3676}">
      <dgm:prSet/>
      <dgm:spPr/>
      <dgm:t>
        <a:bodyPr/>
        <a:lstStyle/>
        <a:p>
          <a:endParaRPr lang="en-US"/>
        </a:p>
      </dgm:t>
    </dgm:pt>
    <dgm:pt modelId="{F1A3BD3A-9C9D-4609-8BB7-370E759CF6AD}">
      <dgm:prSet phldrT="[Text]"/>
      <dgm:spPr/>
      <dgm:t>
        <a:bodyPr/>
        <a:lstStyle/>
        <a:p>
          <a:r>
            <a:rPr lang="en-US" dirty="0" err="1"/>
            <a:t>isEmpty</a:t>
          </a:r>
          <a:endParaRPr lang="en-US" dirty="0"/>
        </a:p>
      </dgm:t>
    </dgm:pt>
    <dgm:pt modelId="{68DC69E6-31D9-4397-8868-6477AC7CF2FB}" type="parTrans" cxnId="{78EA8A58-C36C-430E-8EC9-11E028F0F5B2}">
      <dgm:prSet/>
      <dgm:spPr/>
      <dgm:t>
        <a:bodyPr/>
        <a:lstStyle/>
        <a:p>
          <a:endParaRPr lang="en-US"/>
        </a:p>
      </dgm:t>
    </dgm:pt>
    <dgm:pt modelId="{43AD59D5-E7FF-4C16-B3C7-AD2A8AA78C58}" type="sibTrans" cxnId="{78EA8A58-C36C-430E-8EC9-11E028F0F5B2}">
      <dgm:prSet/>
      <dgm:spPr/>
      <dgm:t>
        <a:bodyPr/>
        <a:lstStyle/>
        <a:p>
          <a:endParaRPr lang="en-US"/>
        </a:p>
      </dgm:t>
    </dgm:pt>
    <dgm:pt modelId="{00DAC134-9353-4FCD-93F8-76AB2723DCB9}">
      <dgm:prSet phldrT="[Text]"/>
      <dgm:spPr/>
      <dgm:t>
        <a:bodyPr/>
        <a:lstStyle/>
        <a:p>
          <a:r>
            <a:rPr lang="en-US" dirty="0"/>
            <a:t>pop(+ - * /)</a:t>
          </a:r>
        </a:p>
      </dgm:t>
    </dgm:pt>
    <dgm:pt modelId="{13D987DB-E696-4EF1-9842-B12825E3169E}" type="parTrans" cxnId="{6C9479F0-A821-4D91-A01A-A22564817B4A}">
      <dgm:prSet/>
      <dgm:spPr/>
      <dgm:t>
        <a:bodyPr/>
        <a:lstStyle/>
        <a:p>
          <a:endParaRPr lang="en-US"/>
        </a:p>
      </dgm:t>
    </dgm:pt>
    <dgm:pt modelId="{D4E9781C-E347-447B-A895-2FB1546626F6}" type="sibTrans" cxnId="{6C9479F0-A821-4D91-A01A-A22564817B4A}">
      <dgm:prSet/>
      <dgm:spPr/>
      <dgm:t>
        <a:bodyPr/>
        <a:lstStyle/>
        <a:p>
          <a:endParaRPr lang="en-US"/>
        </a:p>
      </dgm:t>
    </dgm:pt>
    <dgm:pt modelId="{2291EE4F-8FDA-4693-BFBE-6C78699CFBD7}">
      <dgm:prSet phldrT="[Text]"/>
      <dgm:spPr/>
      <dgm:t>
        <a:bodyPr/>
        <a:lstStyle/>
        <a:p>
          <a:r>
            <a:rPr lang="en-US" dirty="0"/>
            <a:t>preference</a:t>
          </a:r>
        </a:p>
      </dgm:t>
    </dgm:pt>
    <dgm:pt modelId="{131EED3A-C241-4C22-BA2B-4C8A6B7AC7EF}" type="parTrans" cxnId="{95D80D52-A144-4ECC-A1D9-0443C6AA7C50}">
      <dgm:prSet/>
      <dgm:spPr/>
      <dgm:t>
        <a:bodyPr/>
        <a:lstStyle/>
        <a:p>
          <a:endParaRPr lang="en-US"/>
        </a:p>
      </dgm:t>
    </dgm:pt>
    <dgm:pt modelId="{4F599D22-40D8-4910-A6BD-9ED55AB2BDBB}" type="sibTrans" cxnId="{95D80D52-A144-4ECC-A1D9-0443C6AA7C50}">
      <dgm:prSet/>
      <dgm:spPr/>
      <dgm:t>
        <a:bodyPr/>
        <a:lstStyle/>
        <a:p>
          <a:endParaRPr lang="en-US"/>
        </a:p>
      </dgm:t>
    </dgm:pt>
    <dgm:pt modelId="{9A2777B8-5083-41D7-9E54-513E36CB9173}">
      <dgm:prSet phldrT="[Text]"/>
      <dgm:spPr/>
      <dgm:t>
        <a:bodyPr/>
        <a:lstStyle/>
        <a:p>
          <a:r>
            <a:rPr lang="en-US" dirty="0"/>
            <a:t>pop ( two numbers)</a:t>
          </a:r>
        </a:p>
      </dgm:t>
    </dgm:pt>
    <dgm:pt modelId="{ACB9E5C0-4657-4D98-B753-1686C2C017F5}" type="parTrans" cxnId="{01ACF4A3-2330-4E2E-8AA8-ADA528537216}">
      <dgm:prSet/>
      <dgm:spPr/>
      <dgm:t>
        <a:bodyPr/>
        <a:lstStyle/>
        <a:p>
          <a:endParaRPr lang="en-US"/>
        </a:p>
      </dgm:t>
    </dgm:pt>
    <dgm:pt modelId="{C1A1625B-BFDF-4041-9DDA-074808B93641}" type="sibTrans" cxnId="{01ACF4A3-2330-4E2E-8AA8-ADA528537216}">
      <dgm:prSet/>
      <dgm:spPr/>
      <dgm:t>
        <a:bodyPr/>
        <a:lstStyle/>
        <a:p>
          <a:endParaRPr lang="en-US"/>
        </a:p>
      </dgm:t>
    </dgm:pt>
    <dgm:pt modelId="{C0390CD7-E660-4763-8239-EDA59F8C4235}">
      <dgm:prSet phldrT="[Text]"/>
      <dgm:spPr/>
      <dgm:t>
        <a:bodyPr/>
        <a:lstStyle/>
        <a:p>
          <a:endParaRPr lang="en-US" dirty="0"/>
        </a:p>
      </dgm:t>
    </dgm:pt>
    <dgm:pt modelId="{DBFDEA26-795B-4B7C-879D-2042843AE7BB}" type="parTrans" cxnId="{DFCE407D-7852-4177-90F5-E79029770DCD}">
      <dgm:prSet/>
      <dgm:spPr/>
      <dgm:t>
        <a:bodyPr/>
        <a:lstStyle/>
        <a:p>
          <a:endParaRPr lang="en-US"/>
        </a:p>
      </dgm:t>
    </dgm:pt>
    <dgm:pt modelId="{1F20CA51-16C0-4744-A00D-7266EF2A0235}" type="sibTrans" cxnId="{DFCE407D-7852-4177-90F5-E79029770DCD}">
      <dgm:prSet/>
      <dgm:spPr/>
      <dgm:t>
        <a:bodyPr/>
        <a:lstStyle/>
        <a:p>
          <a:endParaRPr lang="en-US"/>
        </a:p>
      </dgm:t>
    </dgm:pt>
    <dgm:pt modelId="{3647C2CC-B92C-46E1-AF92-4E17AD71C4D0}">
      <dgm:prSet phldrT="[Text]"/>
      <dgm:spPr/>
      <dgm:t>
        <a:bodyPr/>
        <a:lstStyle/>
        <a:p>
          <a:r>
            <a:rPr lang="en-US" dirty="0"/>
            <a:t>read value (top)</a:t>
          </a:r>
        </a:p>
      </dgm:t>
    </dgm:pt>
    <dgm:pt modelId="{9E9526D8-CC98-4324-96A7-D2323111EF30}" type="parTrans" cxnId="{2FD71A76-54F3-46FA-A96D-256C3C00560C}">
      <dgm:prSet/>
      <dgm:spPr/>
      <dgm:t>
        <a:bodyPr/>
        <a:lstStyle/>
        <a:p>
          <a:endParaRPr lang="en-US"/>
        </a:p>
      </dgm:t>
    </dgm:pt>
    <dgm:pt modelId="{33C1491B-17F9-4C84-9AE1-4EC9DB484FC2}" type="sibTrans" cxnId="{2FD71A76-54F3-46FA-A96D-256C3C00560C}">
      <dgm:prSet/>
      <dgm:spPr/>
      <dgm:t>
        <a:bodyPr/>
        <a:lstStyle/>
        <a:p>
          <a:endParaRPr lang="en-US"/>
        </a:p>
      </dgm:t>
    </dgm:pt>
    <dgm:pt modelId="{9B85F22E-9064-4B17-B912-E0A309DC4EAC}" type="pres">
      <dgm:prSet presAssocID="{B6A74F7D-CA9E-4D95-ACE9-788FB0A98659}" presName="linearFlow" presStyleCnt="0">
        <dgm:presLayoutVars>
          <dgm:dir/>
          <dgm:animLvl val="lvl"/>
          <dgm:resizeHandles val="exact"/>
        </dgm:presLayoutVars>
      </dgm:prSet>
      <dgm:spPr/>
    </dgm:pt>
    <dgm:pt modelId="{B18BCBC9-2BBC-4D68-9A35-B5582679A7F3}" type="pres">
      <dgm:prSet presAssocID="{4DD381FB-962D-49D0-9B42-650086D8F680}" presName="composite" presStyleCnt="0"/>
      <dgm:spPr/>
    </dgm:pt>
    <dgm:pt modelId="{13430291-1071-4B6F-B831-F2BC1A20A528}" type="pres">
      <dgm:prSet presAssocID="{4DD381FB-962D-49D0-9B42-650086D8F68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42B999-5CAA-46AF-B8A8-F006AC18022E}" type="pres">
      <dgm:prSet presAssocID="{4DD381FB-962D-49D0-9B42-650086D8F680}" presName="parSh" presStyleLbl="node1" presStyleIdx="0" presStyleCnt="3"/>
      <dgm:spPr/>
    </dgm:pt>
    <dgm:pt modelId="{98C745D1-C3CB-47A0-9F60-31C1A286017B}" type="pres">
      <dgm:prSet presAssocID="{4DD381FB-962D-49D0-9B42-650086D8F680}" presName="desTx" presStyleLbl="fgAcc1" presStyleIdx="0" presStyleCnt="3">
        <dgm:presLayoutVars>
          <dgm:bulletEnabled val="1"/>
        </dgm:presLayoutVars>
      </dgm:prSet>
      <dgm:spPr/>
    </dgm:pt>
    <dgm:pt modelId="{8DA1C887-BA1C-4417-8712-BDDD20C8FACF}" type="pres">
      <dgm:prSet presAssocID="{EC2D8CFC-DC5D-4C2F-B1F0-796948C5682F}" presName="sibTrans" presStyleLbl="sibTrans2D1" presStyleIdx="0" presStyleCnt="2"/>
      <dgm:spPr/>
    </dgm:pt>
    <dgm:pt modelId="{616A82B5-534C-4673-B18E-F0B64C3284A7}" type="pres">
      <dgm:prSet presAssocID="{EC2D8CFC-DC5D-4C2F-B1F0-796948C5682F}" presName="connTx" presStyleLbl="sibTrans2D1" presStyleIdx="0" presStyleCnt="2"/>
      <dgm:spPr/>
    </dgm:pt>
    <dgm:pt modelId="{EE2A327F-F33C-4E7F-A97D-36C99F1B3044}" type="pres">
      <dgm:prSet presAssocID="{FA838DD5-C027-4FC3-905E-927670745F21}" presName="composite" presStyleCnt="0"/>
      <dgm:spPr/>
    </dgm:pt>
    <dgm:pt modelId="{E47885D7-B3C5-429D-A1AA-06BF11C2E2AE}" type="pres">
      <dgm:prSet presAssocID="{FA838DD5-C027-4FC3-905E-927670745F2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8E77FBB-681C-492D-80E3-D83448AE7C46}" type="pres">
      <dgm:prSet presAssocID="{FA838DD5-C027-4FC3-905E-927670745F21}" presName="parSh" presStyleLbl="node1" presStyleIdx="1" presStyleCnt="3"/>
      <dgm:spPr/>
    </dgm:pt>
    <dgm:pt modelId="{A28D2B0E-F1F3-4CA0-A9B2-159F2A827188}" type="pres">
      <dgm:prSet presAssocID="{FA838DD5-C027-4FC3-905E-927670745F21}" presName="desTx" presStyleLbl="fgAcc1" presStyleIdx="1" presStyleCnt="3">
        <dgm:presLayoutVars>
          <dgm:bulletEnabled val="1"/>
        </dgm:presLayoutVars>
      </dgm:prSet>
      <dgm:spPr/>
    </dgm:pt>
    <dgm:pt modelId="{39A4B36D-5F46-4C81-8C74-1A4D7111934B}" type="pres">
      <dgm:prSet presAssocID="{96581354-0D1A-4961-A2D1-F5C052BE7EED}" presName="sibTrans" presStyleLbl="sibTrans2D1" presStyleIdx="1" presStyleCnt="2"/>
      <dgm:spPr/>
    </dgm:pt>
    <dgm:pt modelId="{E732B697-AFBD-4B1C-ACC6-02518F2313CF}" type="pres">
      <dgm:prSet presAssocID="{96581354-0D1A-4961-A2D1-F5C052BE7EED}" presName="connTx" presStyleLbl="sibTrans2D1" presStyleIdx="1" presStyleCnt="2"/>
      <dgm:spPr/>
    </dgm:pt>
    <dgm:pt modelId="{41585D15-1621-4337-ADD9-56D83501806C}" type="pres">
      <dgm:prSet presAssocID="{B4FDF198-52D6-4196-BEBE-968E2C8E4B99}" presName="composite" presStyleCnt="0"/>
      <dgm:spPr/>
    </dgm:pt>
    <dgm:pt modelId="{1C226B36-D621-41D3-8202-9B6C221A4416}" type="pres">
      <dgm:prSet presAssocID="{B4FDF198-52D6-4196-BEBE-968E2C8E4B9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18CDCB-1D18-49CB-A206-5998BEF7D6BE}" type="pres">
      <dgm:prSet presAssocID="{B4FDF198-52D6-4196-BEBE-968E2C8E4B99}" presName="parSh" presStyleLbl="node1" presStyleIdx="2" presStyleCnt="3"/>
      <dgm:spPr/>
    </dgm:pt>
    <dgm:pt modelId="{80FDBD0D-91D5-440E-AC60-07375DEE8842}" type="pres">
      <dgm:prSet presAssocID="{B4FDF198-52D6-4196-BEBE-968E2C8E4B99}" presName="desTx" presStyleLbl="fgAcc1" presStyleIdx="2" presStyleCnt="3">
        <dgm:presLayoutVars>
          <dgm:bulletEnabled val="1"/>
        </dgm:presLayoutVars>
      </dgm:prSet>
      <dgm:spPr/>
    </dgm:pt>
  </dgm:ptLst>
  <dgm:cxnLst>
    <dgm:cxn modelId="{2761F107-E71F-41EA-ABE0-2599D725515D}" type="presOf" srcId="{3647C2CC-B92C-46E1-AF92-4E17AD71C4D0}" destId="{A28D2B0E-F1F3-4CA0-A9B2-159F2A827188}" srcOrd="0" destOrd="2" presId="urn:microsoft.com/office/officeart/2005/8/layout/process3"/>
    <dgm:cxn modelId="{B1E86F0C-ECAF-4214-856B-F6AE17F1F177}" type="presOf" srcId="{EC2D8CFC-DC5D-4C2F-B1F0-796948C5682F}" destId="{616A82B5-534C-4673-B18E-F0B64C3284A7}" srcOrd="1" destOrd="0" presId="urn:microsoft.com/office/officeart/2005/8/layout/process3"/>
    <dgm:cxn modelId="{557CD910-C775-419F-BACB-52724D2EB504}" type="presOf" srcId="{4DD381FB-962D-49D0-9B42-650086D8F680}" destId="{13430291-1071-4B6F-B831-F2BC1A20A528}" srcOrd="0" destOrd="0" presId="urn:microsoft.com/office/officeart/2005/8/layout/process3"/>
    <dgm:cxn modelId="{00818213-00D3-433C-BA37-A06204AE45CF}" type="presOf" srcId="{F065E0F7-657B-4D2C-BBB2-C48951F91EA0}" destId="{A28D2B0E-F1F3-4CA0-A9B2-159F2A827188}" srcOrd="0" destOrd="0" presId="urn:microsoft.com/office/officeart/2005/8/layout/process3"/>
    <dgm:cxn modelId="{923E871B-3890-4D60-8C96-E74984A1BBA8}" srcId="{B4FDF198-52D6-4196-BEBE-968E2C8E4B99}" destId="{C06912CB-CE9A-4CF6-88FB-31393B971977}" srcOrd="0" destOrd="0" parTransId="{FBD47E45-F966-4F2A-BC7C-7162030B3117}" sibTransId="{D14BE3C9-D385-4D63-96AA-54A19127CA32}"/>
    <dgm:cxn modelId="{35D5991C-9548-420A-9679-955858DE50B2}" srcId="{FA838DD5-C027-4FC3-905E-927670745F21}" destId="{F065E0F7-657B-4D2C-BBB2-C48951F91EA0}" srcOrd="0" destOrd="0" parTransId="{75DF2A82-85DC-4FB9-B5D8-CE8E0414E2C2}" sibTransId="{E1ACAFDE-B9D1-4AA0-9346-4BCB3E11D544}"/>
    <dgm:cxn modelId="{5DCB9F22-A74B-4508-80E6-0A78CAE6B59B}" type="presOf" srcId="{2291EE4F-8FDA-4693-BFBE-6C78699CFBD7}" destId="{A28D2B0E-F1F3-4CA0-A9B2-159F2A827188}" srcOrd="0" destOrd="3" presId="urn:microsoft.com/office/officeart/2005/8/layout/process3"/>
    <dgm:cxn modelId="{01BF4524-0793-4410-A8E8-5B37EA9555DB}" type="presOf" srcId="{9A2777B8-5083-41D7-9E54-513E36CB9173}" destId="{80FDBD0D-91D5-440E-AC60-07375DEE8842}" srcOrd="0" destOrd="1" presId="urn:microsoft.com/office/officeart/2005/8/layout/process3"/>
    <dgm:cxn modelId="{18409E28-DCF8-49A2-B47C-D24DC75BDEA0}" type="presOf" srcId="{4DD381FB-962D-49D0-9B42-650086D8F680}" destId="{1E42B999-5CAA-46AF-B8A8-F006AC18022E}" srcOrd="1" destOrd="0" presId="urn:microsoft.com/office/officeart/2005/8/layout/process3"/>
    <dgm:cxn modelId="{1BD9A328-6C0B-4C29-988C-FC56ECDE6373}" srcId="{B6A74F7D-CA9E-4D95-ACE9-788FB0A98659}" destId="{4DD381FB-962D-49D0-9B42-650086D8F680}" srcOrd="0" destOrd="0" parTransId="{3AAA9C33-EC5E-440D-8A99-B67A09A30C2C}" sibTransId="{EC2D8CFC-DC5D-4C2F-B1F0-796948C5682F}"/>
    <dgm:cxn modelId="{30F9ED3D-4F8E-4639-B297-810372DAAF90}" type="presOf" srcId="{EC2D8CFC-DC5D-4C2F-B1F0-796948C5682F}" destId="{8DA1C887-BA1C-4417-8712-BDDD20C8FACF}" srcOrd="0" destOrd="0" presId="urn:microsoft.com/office/officeart/2005/8/layout/process3"/>
    <dgm:cxn modelId="{959C0B40-5A1B-4551-8BD0-AF4751F58306}" type="presOf" srcId="{00DAC134-9353-4FCD-93F8-76AB2723DCB9}" destId="{A28D2B0E-F1F3-4CA0-A9B2-159F2A827188}" srcOrd="0" destOrd="1" presId="urn:microsoft.com/office/officeart/2005/8/layout/process3"/>
    <dgm:cxn modelId="{F5C43D5E-81A1-44C1-ADB5-254BCEE7BCD6}" type="presOf" srcId="{F1A3BD3A-9C9D-4609-8BB7-370E759CF6AD}" destId="{98C745D1-C3CB-47A0-9F60-31C1A286017B}" srcOrd="0" destOrd="2" presId="urn:microsoft.com/office/officeart/2005/8/layout/process3"/>
    <dgm:cxn modelId="{8A44DB42-AC17-497B-89BC-E1D3AF909035}" srcId="{4DD381FB-962D-49D0-9B42-650086D8F680}" destId="{E7FE0948-349A-4EBE-8461-8DAFF6D7125F}" srcOrd="0" destOrd="0" parTransId="{171C6ED8-5494-4721-B2E4-5B28389DD5EE}" sibTransId="{493CC88D-69C7-44F3-8F90-2AAF7997F818}"/>
    <dgm:cxn modelId="{278E194A-7624-45BB-9BF1-53264AAE0F67}" type="presOf" srcId="{B6A74F7D-CA9E-4D95-ACE9-788FB0A98659}" destId="{9B85F22E-9064-4B17-B912-E0A309DC4EAC}" srcOrd="0" destOrd="0" presId="urn:microsoft.com/office/officeart/2005/8/layout/process3"/>
    <dgm:cxn modelId="{3066126E-36C0-4383-9289-4A9C519F0157}" type="presOf" srcId="{96581354-0D1A-4961-A2D1-F5C052BE7EED}" destId="{E732B697-AFBD-4B1C-ACC6-02518F2313CF}" srcOrd="1" destOrd="0" presId="urn:microsoft.com/office/officeart/2005/8/layout/process3"/>
    <dgm:cxn modelId="{95D80D52-A144-4ECC-A1D9-0443C6AA7C50}" srcId="{FA838DD5-C027-4FC3-905E-927670745F21}" destId="{2291EE4F-8FDA-4693-BFBE-6C78699CFBD7}" srcOrd="3" destOrd="0" parTransId="{131EED3A-C241-4C22-BA2B-4C8A6B7AC7EF}" sibTransId="{4F599D22-40D8-4910-A6BD-9ED55AB2BDBB}"/>
    <dgm:cxn modelId="{2FD71A76-54F3-46FA-A96D-256C3C00560C}" srcId="{FA838DD5-C027-4FC3-905E-927670745F21}" destId="{3647C2CC-B92C-46E1-AF92-4E17AD71C4D0}" srcOrd="2" destOrd="0" parTransId="{9E9526D8-CC98-4324-96A7-D2323111EF30}" sibTransId="{33C1491B-17F9-4C84-9AE1-4EC9DB484FC2}"/>
    <dgm:cxn modelId="{78EA8A58-C36C-430E-8EC9-11E028F0F5B2}" srcId="{4DD381FB-962D-49D0-9B42-650086D8F680}" destId="{F1A3BD3A-9C9D-4609-8BB7-370E759CF6AD}" srcOrd="2" destOrd="0" parTransId="{68DC69E6-31D9-4397-8868-6477AC7CF2FB}" sibTransId="{43AD59D5-E7FF-4C16-B3C7-AD2A8AA78C58}"/>
    <dgm:cxn modelId="{DFCE407D-7852-4177-90F5-E79029770DCD}" srcId="{B4FDF198-52D6-4196-BEBE-968E2C8E4B99}" destId="{C0390CD7-E660-4763-8239-EDA59F8C4235}" srcOrd="2" destOrd="0" parTransId="{DBFDEA26-795B-4B7C-879D-2042843AE7BB}" sibTransId="{1F20CA51-16C0-4744-A00D-7266EF2A0235}"/>
    <dgm:cxn modelId="{05037984-5270-4D84-AFDB-E59350863B80}" srcId="{B6A74F7D-CA9E-4D95-ACE9-788FB0A98659}" destId="{FA838DD5-C027-4FC3-905E-927670745F21}" srcOrd="1" destOrd="0" parTransId="{AA51034D-3710-41E6-A6B2-A5E6920333CB}" sibTransId="{96581354-0D1A-4961-A2D1-F5C052BE7EED}"/>
    <dgm:cxn modelId="{0071A388-8229-4A0D-B05A-CEA5C87103B8}" type="presOf" srcId="{C0390CD7-E660-4763-8239-EDA59F8C4235}" destId="{80FDBD0D-91D5-440E-AC60-07375DEE8842}" srcOrd="0" destOrd="2" presId="urn:microsoft.com/office/officeart/2005/8/layout/process3"/>
    <dgm:cxn modelId="{D033C488-18B5-4E89-8794-64E0E495F7AA}" type="presOf" srcId="{C06912CB-CE9A-4CF6-88FB-31393B971977}" destId="{80FDBD0D-91D5-440E-AC60-07375DEE8842}" srcOrd="0" destOrd="0" presId="urn:microsoft.com/office/officeart/2005/8/layout/process3"/>
    <dgm:cxn modelId="{649A7C90-2455-417D-93BF-CCC16B751A66}" type="presOf" srcId="{B4FDF198-52D6-4196-BEBE-968E2C8E4B99}" destId="{1C226B36-D621-41D3-8202-9B6C221A4416}" srcOrd="0" destOrd="0" presId="urn:microsoft.com/office/officeart/2005/8/layout/process3"/>
    <dgm:cxn modelId="{1C952391-7901-4CAF-89C2-D98DE7CC6368}" type="presOf" srcId="{96581354-0D1A-4961-A2D1-F5C052BE7EED}" destId="{39A4B36D-5F46-4C81-8C74-1A4D7111934B}" srcOrd="0" destOrd="0" presId="urn:microsoft.com/office/officeart/2005/8/layout/process3"/>
    <dgm:cxn modelId="{9913749D-E6F2-4B71-B45F-344FCCE364D8}" type="presOf" srcId="{B4FDF198-52D6-4196-BEBE-968E2C8E4B99}" destId="{2118CDCB-1D18-49CB-A206-5998BEF7D6BE}" srcOrd="1" destOrd="0" presId="urn:microsoft.com/office/officeart/2005/8/layout/process3"/>
    <dgm:cxn modelId="{01ACF4A3-2330-4E2E-8AA8-ADA528537216}" srcId="{B4FDF198-52D6-4196-BEBE-968E2C8E4B99}" destId="{9A2777B8-5083-41D7-9E54-513E36CB9173}" srcOrd="1" destOrd="0" parTransId="{ACB9E5C0-4657-4D98-B753-1686C2C017F5}" sibTransId="{C1A1625B-BFDF-4041-9DDA-074808B93641}"/>
    <dgm:cxn modelId="{ACAC7AD0-E4C8-4E1F-AF6F-AD5C82BB2221}" type="presOf" srcId="{FA838DD5-C027-4FC3-905E-927670745F21}" destId="{B8E77FBB-681C-492D-80E3-D83448AE7C46}" srcOrd="1" destOrd="0" presId="urn:microsoft.com/office/officeart/2005/8/layout/process3"/>
    <dgm:cxn modelId="{267B1BD4-CD26-4EB2-A403-057712CB1A0B}" type="presOf" srcId="{19ECC687-A162-4D2F-A2EF-0F9F4360323B}" destId="{98C745D1-C3CB-47A0-9F60-31C1A286017B}" srcOrd="0" destOrd="1" presId="urn:microsoft.com/office/officeart/2005/8/layout/process3"/>
    <dgm:cxn modelId="{853DBDD5-F40C-45CC-BF8C-90033DB34975}" srcId="{B6A74F7D-CA9E-4D95-ACE9-788FB0A98659}" destId="{B4FDF198-52D6-4196-BEBE-968E2C8E4B99}" srcOrd="2" destOrd="0" parTransId="{8DAFEC47-211C-4F20-B533-B306AC37F298}" sibTransId="{23A9493D-4A92-4853-9C07-2F480CD2E3E1}"/>
    <dgm:cxn modelId="{4E4AA0DE-0727-46DF-8D25-24A2BF453D5D}" type="presOf" srcId="{E7FE0948-349A-4EBE-8461-8DAFF6D7125F}" destId="{98C745D1-C3CB-47A0-9F60-31C1A286017B}" srcOrd="0" destOrd="0" presId="urn:microsoft.com/office/officeart/2005/8/layout/process3"/>
    <dgm:cxn modelId="{C303B3EF-D855-4632-A39D-19D93944CA13}" type="presOf" srcId="{FA838DD5-C027-4FC3-905E-927670745F21}" destId="{E47885D7-B3C5-429D-A1AA-06BF11C2E2AE}" srcOrd="0" destOrd="0" presId="urn:microsoft.com/office/officeart/2005/8/layout/process3"/>
    <dgm:cxn modelId="{6C9479F0-A821-4D91-A01A-A22564817B4A}" srcId="{FA838DD5-C027-4FC3-905E-927670745F21}" destId="{00DAC134-9353-4FCD-93F8-76AB2723DCB9}" srcOrd="1" destOrd="0" parTransId="{13D987DB-E696-4EF1-9842-B12825E3169E}" sibTransId="{D4E9781C-E347-447B-A895-2FB1546626F6}"/>
    <dgm:cxn modelId="{CC623FFF-56B0-4C50-858E-4CB5F83F3676}" srcId="{4DD381FB-962D-49D0-9B42-650086D8F680}" destId="{19ECC687-A162-4D2F-A2EF-0F9F4360323B}" srcOrd="1" destOrd="0" parTransId="{2D932D61-2E08-4424-BF84-5535BE55E641}" sibTransId="{EF75A2CD-2882-4D52-B19B-306232BEEFAB}"/>
    <dgm:cxn modelId="{1F1BDA9A-1AF9-4C45-913D-6E0D679AC793}" type="presParOf" srcId="{9B85F22E-9064-4B17-B912-E0A309DC4EAC}" destId="{B18BCBC9-2BBC-4D68-9A35-B5582679A7F3}" srcOrd="0" destOrd="0" presId="urn:microsoft.com/office/officeart/2005/8/layout/process3"/>
    <dgm:cxn modelId="{B23D74AF-CFF1-4848-B930-637CF66DDAD0}" type="presParOf" srcId="{B18BCBC9-2BBC-4D68-9A35-B5582679A7F3}" destId="{13430291-1071-4B6F-B831-F2BC1A20A528}" srcOrd="0" destOrd="0" presId="urn:microsoft.com/office/officeart/2005/8/layout/process3"/>
    <dgm:cxn modelId="{F5C9B968-7275-49D5-8BB4-84AE9A75CB50}" type="presParOf" srcId="{B18BCBC9-2BBC-4D68-9A35-B5582679A7F3}" destId="{1E42B999-5CAA-46AF-B8A8-F006AC18022E}" srcOrd="1" destOrd="0" presId="urn:microsoft.com/office/officeart/2005/8/layout/process3"/>
    <dgm:cxn modelId="{9F57B17A-6F0C-44B4-8DFC-5A263A71A61B}" type="presParOf" srcId="{B18BCBC9-2BBC-4D68-9A35-B5582679A7F3}" destId="{98C745D1-C3CB-47A0-9F60-31C1A286017B}" srcOrd="2" destOrd="0" presId="urn:microsoft.com/office/officeart/2005/8/layout/process3"/>
    <dgm:cxn modelId="{3FD1C767-C8E0-40C4-9FA3-AD33EF8B8F5B}" type="presParOf" srcId="{9B85F22E-9064-4B17-B912-E0A309DC4EAC}" destId="{8DA1C887-BA1C-4417-8712-BDDD20C8FACF}" srcOrd="1" destOrd="0" presId="urn:microsoft.com/office/officeart/2005/8/layout/process3"/>
    <dgm:cxn modelId="{02317D5A-4EA9-4DA0-89AD-B1AE2F1ABD68}" type="presParOf" srcId="{8DA1C887-BA1C-4417-8712-BDDD20C8FACF}" destId="{616A82B5-534C-4673-B18E-F0B64C3284A7}" srcOrd="0" destOrd="0" presId="urn:microsoft.com/office/officeart/2005/8/layout/process3"/>
    <dgm:cxn modelId="{FBB0735C-8A38-4B15-9E55-BF51EDD137CC}" type="presParOf" srcId="{9B85F22E-9064-4B17-B912-E0A309DC4EAC}" destId="{EE2A327F-F33C-4E7F-A97D-36C99F1B3044}" srcOrd="2" destOrd="0" presId="urn:microsoft.com/office/officeart/2005/8/layout/process3"/>
    <dgm:cxn modelId="{FA32D1B2-A2F8-4C82-BAF1-32CD56AAE3DA}" type="presParOf" srcId="{EE2A327F-F33C-4E7F-A97D-36C99F1B3044}" destId="{E47885D7-B3C5-429D-A1AA-06BF11C2E2AE}" srcOrd="0" destOrd="0" presId="urn:microsoft.com/office/officeart/2005/8/layout/process3"/>
    <dgm:cxn modelId="{238D460E-3560-4B6D-B43C-0EECC9B95F93}" type="presParOf" srcId="{EE2A327F-F33C-4E7F-A97D-36C99F1B3044}" destId="{B8E77FBB-681C-492D-80E3-D83448AE7C46}" srcOrd="1" destOrd="0" presId="urn:microsoft.com/office/officeart/2005/8/layout/process3"/>
    <dgm:cxn modelId="{645FE273-7F17-4557-97C4-6EEB983DE45B}" type="presParOf" srcId="{EE2A327F-F33C-4E7F-A97D-36C99F1B3044}" destId="{A28D2B0E-F1F3-4CA0-A9B2-159F2A827188}" srcOrd="2" destOrd="0" presId="urn:microsoft.com/office/officeart/2005/8/layout/process3"/>
    <dgm:cxn modelId="{E82BD2D5-7CA5-44A9-97D5-09C7D304A58F}" type="presParOf" srcId="{9B85F22E-9064-4B17-B912-E0A309DC4EAC}" destId="{39A4B36D-5F46-4C81-8C74-1A4D7111934B}" srcOrd="3" destOrd="0" presId="urn:microsoft.com/office/officeart/2005/8/layout/process3"/>
    <dgm:cxn modelId="{180F06C4-B406-4EA3-A16F-808A144EC6BC}" type="presParOf" srcId="{39A4B36D-5F46-4C81-8C74-1A4D7111934B}" destId="{E732B697-AFBD-4B1C-ACC6-02518F2313CF}" srcOrd="0" destOrd="0" presId="urn:microsoft.com/office/officeart/2005/8/layout/process3"/>
    <dgm:cxn modelId="{9417371B-DA1F-487D-B105-06CB8B16C239}" type="presParOf" srcId="{9B85F22E-9064-4B17-B912-E0A309DC4EAC}" destId="{41585D15-1621-4337-ADD9-56D83501806C}" srcOrd="4" destOrd="0" presId="urn:microsoft.com/office/officeart/2005/8/layout/process3"/>
    <dgm:cxn modelId="{9AE572FE-7093-4E40-95A7-C2613B3E70FB}" type="presParOf" srcId="{41585D15-1621-4337-ADD9-56D83501806C}" destId="{1C226B36-D621-41D3-8202-9B6C221A4416}" srcOrd="0" destOrd="0" presId="urn:microsoft.com/office/officeart/2005/8/layout/process3"/>
    <dgm:cxn modelId="{C877F7D4-5EF3-4543-910D-E5B2C900675F}" type="presParOf" srcId="{41585D15-1621-4337-ADD9-56D83501806C}" destId="{2118CDCB-1D18-49CB-A206-5998BEF7D6BE}" srcOrd="1" destOrd="0" presId="urn:microsoft.com/office/officeart/2005/8/layout/process3"/>
    <dgm:cxn modelId="{F3085395-68AB-4E87-B129-88EBF4ED212D}" type="presParOf" srcId="{41585D15-1621-4337-ADD9-56D83501806C}" destId="{80FDBD0D-91D5-440E-AC60-07375DEE884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3FC5D-0285-44E2-9362-44E26D96A3E7}">
      <dsp:nvSpPr>
        <dsp:cNvPr id="0" name=""/>
        <dsp:cNvSpPr/>
      </dsp:nvSpPr>
      <dsp:spPr>
        <a:xfrm rot="5400000">
          <a:off x="255" y="378765"/>
          <a:ext cx="3323790" cy="332430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4ACD7D-1DC0-4755-A5D2-D2D66D32A0E9}">
      <dsp:nvSpPr>
        <dsp:cNvPr id="0" name=""/>
        <dsp:cNvSpPr/>
      </dsp:nvSpPr>
      <dsp:spPr>
        <a:xfrm rot="16200000">
          <a:off x="3421117" y="378765"/>
          <a:ext cx="3323790" cy="332430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4FEC7D-EBBA-4B16-9E48-B4AE6BAA8871}">
      <dsp:nvSpPr>
        <dsp:cNvPr id="0" name=""/>
        <dsp:cNvSpPr/>
      </dsp:nvSpPr>
      <dsp:spPr>
        <a:xfrm>
          <a:off x="3814145" y="3266246"/>
          <a:ext cx="2523652" cy="664971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  <a:cs typeface="Courier New" panose="02070309020205020404" pitchFamily="49" charset="0"/>
            </a:rPr>
            <a:t>Today</a:t>
          </a:r>
        </a:p>
      </dsp:txBody>
      <dsp:txXfrm>
        <a:off x="3814145" y="3266246"/>
        <a:ext cx="2523652" cy="664971"/>
      </dsp:txXfrm>
    </dsp:sp>
    <dsp:sp modelId="{1E49B777-E823-4CF7-A596-1ABC84F4609B}">
      <dsp:nvSpPr>
        <dsp:cNvPr id="0" name=""/>
        <dsp:cNvSpPr/>
      </dsp:nvSpPr>
      <dsp:spPr>
        <a:xfrm rot="5400000">
          <a:off x="3314498" y="378765"/>
          <a:ext cx="3323790" cy="332430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31A616-EE9B-4C02-876F-543E9096869D}">
      <dsp:nvSpPr>
        <dsp:cNvPr id="0" name=""/>
        <dsp:cNvSpPr/>
      </dsp:nvSpPr>
      <dsp:spPr>
        <a:xfrm rot="16200000">
          <a:off x="6734354" y="378765"/>
          <a:ext cx="3323790" cy="332430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6ECCE3-1C01-4489-BA40-6898658B7A34}">
      <dsp:nvSpPr>
        <dsp:cNvPr id="0" name=""/>
        <dsp:cNvSpPr/>
      </dsp:nvSpPr>
      <dsp:spPr>
        <a:xfrm>
          <a:off x="6884974" y="3266246"/>
          <a:ext cx="2523652" cy="664971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  <a:cs typeface="Courier New" panose="02070309020205020404" pitchFamily="49" charset="0"/>
            </a:rPr>
            <a:t>Next</a:t>
          </a:r>
        </a:p>
      </dsp:txBody>
      <dsp:txXfrm>
        <a:off x="6884974" y="3266246"/>
        <a:ext cx="2523652" cy="664971"/>
      </dsp:txXfrm>
    </dsp:sp>
    <dsp:sp modelId="{AB8F9351-392F-45CF-BA90-DA76C7AB9A73}">
      <dsp:nvSpPr>
        <dsp:cNvPr id="0" name=""/>
        <dsp:cNvSpPr/>
      </dsp:nvSpPr>
      <dsp:spPr>
        <a:xfrm>
          <a:off x="3736557" y="847018"/>
          <a:ext cx="2613447" cy="24943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0" kern="1200" dirty="0"/>
            <a:t>Assignment</a:t>
          </a:r>
          <a:r>
            <a:rPr lang="en-US" altLang="en-US" sz="1800" b="0" kern="1200" dirty="0"/>
            <a:t> 3 Discussion(1)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600" b="0" kern="1200" dirty="0"/>
        </a:p>
      </dsp:txBody>
      <dsp:txXfrm>
        <a:off x="4259247" y="1096454"/>
        <a:ext cx="1568068" cy="1995489"/>
      </dsp:txXfrm>
    </dsp:sp>
    <dsp:sp modelId="{D1C8952E-558C-471F-9A47-0A02361193B6}">
      <dsp:nvSpPr>
        <dsp:cNvPr id="0" name=""/>
        <dsp:cNvSpPr/>
      </dsp:nvSpPr>
      <dsp:spPr>
        <a:xfrm>
          <a:off x="681317" y="805851"/>
          <a:ext cx="1350682" cy="11905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b="0" kern="1200" dirty="0"/>
            <a:t>Sorting</a:t>
          </a:r>
          <a:endParaRPr lang="en-US" sz="1100" b="0" kern="1200" dirty="0"/>
        </a:p>
      </dsp:txBody>
      <dsp:txXfrm>
        <a:off x="879120" y="980196"/>
        <a:ext cx="955076" cy="841812"/>
      </dsp:txXfrm>
    </dsp:sp>
    <dsp:sp modelId="{96FFE904-0F79-4347-8689-30994F54860C}">
      <dsp:nvSpPr>
        <dsp:cNvPr id="0" name=""/>
        <dsp:cNvSpPr/>
      </dsp:nvSpPr>
      <dsp:spPr>
        <a:xfrm flipH="1" flipV="1">
          <a:off x="536394" y="1742364"/>
          <a:ext cx="383038" cy="51796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E78EEEE-B228-460B-BE68-748BF6D59542}">
      <dsp:nvSpPr>
        <dsp:cNvPr id="0" name=""/>
        <dsp:cNvSpPr/>
      </dsp:nvSpPr>
      <dsp:spPr>
        <a:xfrm>
          <a:off x="1969671" y="1081671"/>
          <a:ext cx="301012" cy="3008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24CC3F1-FCEF-405F-ACE8-1DF5A971A4B0}">
      <dsp:nvSpPr>
        <dsp:cNvPr id="0" name=""/>
        <dsp:cNvSpPr/>
      </dsp:nvSpPr>
      <dsp:spPr>
        <a:xfrm>
          <a:off x="1667623" y="1394612"/>
          <a:ext cx="1433546" cy="127106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b="0" kern="1200" dirty="0"/>
            <a:t>Searching</a:t>
          </a:r>
          <a:endParaRPr lang="en-US" sz="1200" b="0" kern="1200" dirty="0"/>
        </a:p>
      </dsp:txBody>
      <dsp:txXfrm>
        <a:off x="1877561" y="1580755"/>
        <a:ext cx="1013670" cy="898775"/>
      </dsp:txXfrm>
    </dsp:sp>
    <dsp:sp modelId="{B4712CC2-1C71-4BBA-B79A-1B15F20E0297}">
      <dsp:nvSpPr>
        <dsp:cNvPr id="0" name=""/>
        <dsp:cNvSpPr/>
      </dsp:nvSpPr>
      <dsp:spPr>
        <a:xfrm>
          <a:off x="1967943" y="2621153"/>
          <a:ext cx="301012" cy="3008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C699C29-0D94-4CE5-882E-2EDAE4137CF9}">
      <dsp:nvSpPr>
        <dsp:cNvPr id="0" name=""/>
        <dsp:cNvSpPr/>
      </dsp:nvSpPr>
      <dsp:spPr>
        <a:xfrm>
          <a:off x="759677" y="2018573"/>
          <a:ext cx="1231495" cy="12268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0" kern="1200" dirty="0"/>
            <a:t>Stack</a:t>
          </a:r>
          <a:endParaRPr lang="en-US" sz="1400" b="0" kern="1200" dirty="0"/>
        </a:p>
      </dsp:txBody>
      <dsp:txXfrm>
        <a:off x="940025" y="2198242"/>
        <a:ext cx="870799" cy="867520"/>
      </dsp:txXfrm>
    </dsp:sp>
    <dsp:sp modelId="{F48F5313-D7B7-464E-A507-ED65FC484C27}">
      <dsp:nvSpPr>
        <dsp:cNvPr id="0" name=""/>
        <dsp:cNvSpPr/>
      </dsp:nvSpPr>
      <dsp:spPr>
        <a:xfrm>
          <a:off x="7140549" y="1117605"/>
          <a:ext cx="2003450" cy="1837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0" kern="1200" dirty="0"/>
            <a:t>Assignment 3 Discussion (2)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7433947" y="1386736"/>
        <a:ext cx="1416654" cy="1299478"/>
      </dsp:txXfrm>
    </dsp:sp>
    <dsp:sp modelId="{34BCCC08-51BF-4539-966B-DBC469129968}">
      <dsp:nvSpPr>
        <dsp:cNvPr id="0" name=""/>
        <dsp:cNvSpPr/>
      </dsp:nvSpPr>
      <dsp:spPr>
        <a:xfrm>
          <a:off x="624626" y="3266246"/>
          <a:ext cx="2523652" cy="664971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  <a:cs typeface="Courier New" panose="02070309020205020404" pitchFamily="49" charset="0"/>
            </a:rPr>
            <a:t>Previous</a:t>
          </a:r>
        </a:p>
      </dsp:txBody>
      <dsp:txXfrm>
        <a:off x="624626" y="3266246"/>
        <a:ext cx="2523652" cy="664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2B999-5CAA-46AF-B8A8-F006AC18022E}">
      <dsp:nvSpPr>
        <dsp:cNvPr id="0" name=""/>
        <dsp:cNvSpPr/>
      </dsp:nvSpPr>
      <dsp:spPr>
        <a:xfrm>
          <a:off x="4042" y="1835783"/>
          <a:ext cx="1838086" cy="848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rgbClr val="FFFFFF"/>
              </a:solidFill>
              <a:effectLst/>
              <a:latin typeface="+mn-lt"/>
              <a:cs typeface="Times New Roman" panose="02020603050405020304" pitchFamily="18" charset="0"/>
            </a:rPr>
            <a:t>Expression Evaluation </a:t>
          </a:r>
          <a:endParaRPr lang="en-US" sz="1400" kern="1200" dirty="0">
            <a:latin typeface="+mn-lt"/>
          </a:endParaRPr>
        </a:p>
      </dsp:txBody>
      <dsp:txXfrm>
        <a:off x="4042" y="1835783"/>
        <a:ext cx="1838086" cy="565849"/>
      </dsp:txXfrm>
    </dsp:sp>
    <dsp:sp modelId="{98C745D1-C3CB-47A0-9F60-31C1A286017B}">
      <dsp:nvSpPr>
        <dsp:cNvPr id="0" name=""/>
        <dsp:cNvSpPr/>
      </dsp:nvSpPr>
      <dsp:spPr>
        <a:xfrm>
          <a:off x="380518" y="2401633"/>
          <a:ext cx="1838086" cy="1181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push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pop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isEmpty</a:t>
          </a:r>
          <a:endParaRPr lang="en-US" sz="1500" kern="1200" dirty="0"/>
        </a:p>
      </dsp:txBody>
      <dsp:txXfrm>
        <a:off x="415116" y="2436231"/>
        <a:ext cx="1768890" cy="1112054"/>
      </dsp:txXfrm>
    </dsp:sp>
    <dsp:sp modelId="{8DA1C887-BA1C-4417-8712-BDDD20C8FACF}">
      <dsp:nvSpPr>
        <dsp:cNvPr id="0" name=""/>
        <dsp:cNvSpPr/>
      </dsp:nvSpPr>
      <dsp:spPr>
        <a:xfrm>
          <a:off x="2120776" y="1889893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20776" y="1981419"/>
        <a:ext cx="453443" cy="274578"/>
      </dsp:txXfrm>
    </dsp:sp>
    <dsp:sp modelId="{B8E77FBB-681C-492D-80E3-D83448AE7C46}">
      <dsp:nvSpPr>
        <dsp:cNvPr id="0" name=""/>
        <dsp:cNvSpPr/>
      </dsp:nvSpPr>
      <dsp:spPr>
        <a:xfrm>
          <a:off x="2956718" y="1835783"/>
          <a:ext cx="1838086" cy="848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Infix to Postfix</a:t>
          </a:r>
        </a:p>
      </dsp:txBody>
      <dsp:txXfrm>
        <a:off x="2956718" y="1835783"/>
        <a:ext cx="1838086" cy="565849"/>
      </dsp:txXfrm>
    </dsp:sp>
    <dsp:sp modelId="{A28D2B0E-F1F3-4CA0-A9B2-159F2A827188}">
      <dsp:nvSpPr>
        <dsp:cNvPr id="0" name=""/>
        <dsp:cNvSpPr/>
      </dsp:nvSpPr>
      <dsp:spPr>
        <a:xfrm>
          <a:off x="3333194" y="2401633"/>
          <a:ext cx="1838086" cy="1181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push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pop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read value (top)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preference</a:t>
          </a:r>
        </a:p>
      </dsp:txBody>
      <dsp:txXfrm>
        <a:off x="3367792" y="2436231"/>
        <a:ext cx="1768890" cy="1112054"/>
      </dsp:txXfrm>
    </dsp:sp>
    <dsp:sp modelId="{39A4B36D-5F46-4C81-8C74-1A4D7111934B}">
      <dsp:nvSpPr>
        <dsp:cNvPr id="0" name=""/>
        <dsp:cNvSpPr/>
      </dsp:nvSpPr>
      <dsp:spPr>
        <a:xfrm>
          <a:off x="5073452" y="1889893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073452" y="1981419"/>
        <a:ext cx="453443" cy="274578"/>
      </dsp:txXfrm>
    </dsp:sp>
    <dsp:sp modelId="{2118CDCB-1D18-49CB-A206-5998BEF7D6BE}">
      <dsp:nvSpPr>
        <dsp:cNvPr id="0" name=""/>
        <dsp:cNvSpPr/>
      </dsp:nvSpPr>
      <dsp:spPr>
        <a:xfrm>
          <a:off x="5909394" y="1835783"/>
          <a:ext cx="1838086" cy="848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500" b="0" kern="1200" dirty="0">
              <a:latin typeface="Trebuchet MS" panose="020B0603020202020204" pitchFamily="34" charset="0"/>
            </a:rPr>
            <a:t>Postfix Expression Evaluation</a:t>
          </a:r>
          <a:endParaRPr lang="en-US" sz="1500" b="0" kern="1200" dirty="0"/>
        </a:p>
      </dsp:txBody>
      <dsp:txXfrm>
        <a:off x="5909394" y="1835783"/>
        <a:ext cx="1838086" cy="565849"/>
      </dsp:txXfrm>
    </dsp:sp>
    <dsp:sp modelId="{80FDBD0D-91D5-440E-AC60-07375DEE8842}">
      <dsp:nvSpPr>
        <dsp:cNvPr id="0" name=""/>
        <dsp:cNvSpPr/>
      </dsp:nvSpPr>
      <dsp:spPr>
        <a:xfrm>
          <a:off x="6285870" y="2401633"/>
          <a:ext cx="1838086" cy="1181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push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pop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6320468" y="2436231"/>
        <a:ext cx="1768890" cy="11120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2B999-5CAA-46AF-B8A8-F006AC18022E}">
      <dsp:nvSpPr>
        <dsp:cNvPr id="0" name=""/>
        <dsp:cNvSpPr/>
      </dsp:nvSpPr>
      <dsp:spPr>
        <a:xfrm>
          <a:off x="4042" y="1835783"/>
          <a:ext cx="1838086" cy="848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rgbClr val="FFFFFF"/>
              </a:solidFill>
              <a:effectLst/>
              <a:latin typeface="+mn-lt"/>
              <a:cs typeface="Times New Roman" panose="02020603050405020304" pitchFamily="18" charset="0"/>
            </a:rPr>
            <a:t>Expression Evaluation </a:t>
          </a:r>
          <a:endParaRPr lang="en-US" sz="1400" kern="1200" dirty="0">
            <a:latin typeface="+mn-lt"/>
          </a:endParaRPr>
        </a:p>
      </dsp:txBody>
      <dsp:txXfrm>
        <a:off x="4042" y="1835783"/>
        <a:ext cx="1838086" cy="565849"/>
      </dsp:txXfrm>
    </dsp:sp>
    <dsp:sp modelId="{98C745D1-C3CB-47A0-9F60-31C1A286017B}">
      <dsp:nvSpPr>
        <dsp:cNvPr id="0" name=""/>
        <dsp:cNvSpPr/>
      </dsp:nvSpPr>
      <dsp:spPr>
        <a:xfrm>
          <a:off x="380518" y="2401633"/>
          <a:ext cx="1838086" cy="1181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push ‘(‘ ‘{‘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pop ‘)’ ’}’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isEmpty</a:t>
          </a:r>
          <a:endParaRPr lang="en-US" sz="1500" kern="1200" dirty="0"/>
        </a:p>
      </dsp:txBody>
      <dsp:txXfrm>
        <a:off x="415116" y="2436231"/>
        <a:ext cx="1768890" cy="1112054"/>
      </dsp:txXfrm>
    </dsp:sp>
    <dsp:sp modelId="{8DA1C887-BA1C-4417-8712-BDDD20C8FACF}">
      <dsp:nvSpPr>
        <dsp:cNvPr id="0" name=""/>
        <dsp:cNvSpPr/>
      </dsp:nvSpPr>
      <dsp:spPr>
        <a:xfrm>
          <a:off x="2120776" y="1889893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20776" y="1981419"/>
        <a:ext cx="453443" cy="274578"/>
      </dsp:txXfrm>
    </dsp:sp>
    <dsp:sp modelId="{B8E77FBB-681C-492D-80E3-D83448AE7C46}">
      <dsp:nvSpPr>
        <dsp:cNvPr id="0" name=""/>
        <dsp:cNvSpPr/>
      </dsp:nvSpPr>
      <dsp:spPr>
        <a:xfrm>
          <a:off x="2956718" y="1835783"/>
          <a:ext cx="1838086" cy="848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Infix to Postfix</a:t>
          </a:r>
        </a:p>
      </dsp:txBody>
      <dsp:txXfrm>
        <a:off x="2956718" y="1835783"/>
        <a:ext cx="1838086" cy="565849"/>
      </dsp:txXfrm>
    </dsp:sp>
    <dsp:sp modelId="{A28D2B0E-F1F3-4CA0-A9B2-159F2A827188}">
      <dsp:nvSpPr>
        <dsp:cNvPr id="0" name=""/>
        <dsp:cNvSpPr/>
      </dsp:nvSpPr>
      <dsp:spPr>
        <a:xfrm>
          <a:off x="3333194" y="2401633"/>
          <a:ext cx="1838086" cy="1181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push (+ - * /)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pop(+ - * /)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read value (top)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preference</a:t>
          </a:r>
        </a:p>
      </dsp:txBody>
      <dsp:txXfrm>
        <a:off x="3367792" y="2436231"/>
        <a:ext cx="1768890" cy="1112054"/>
      </dsp:txXfrm>
    </dsp:sp>
    <dsp:sp modelId="{39A4B36D-5F46-4C81-8C74-1A4D7111934B}">
      <dsp:nvSpPr>
        <dsp:cNvPr id="0" name=""/>
        <dsp:cNvSpPr/>
      </dsp:nvSpPr>
      <dsp:spPr>
        <a:xfrm>
          <a:off x="5073452" y="1889893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073452" y="1981419"/>
        <a:ext cx="453443" cy="274578"/>
      </dsp:txXfrm>
    </dsp:sp>
    <dsp:sp modelId="{2118CDCB-1D18-49CB-A206-5998BEF7D6BE}">
      <dsp:nvSpPr>
        <dsp:cNvPr id="0" name=""/>
        <dsp:cNvSpPr/>
      </dsp:nvSpPr>
      <dsp:spPr>
        <a:xfrm>
          <a:off x="5909394" y="1835783"/>
          <a:ext cx="1838086" cy="848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500" b="0" kern="1200" dirty="0">
              <a:latin typeface="Trebuchet MS" panose="020B0603020202020204" pitchFamily="34" charset="0"/>
            </a:rPr>
            <a:t>Postfix Expression Evaluation</a:t>
          </a:r>
          <a:endParaRPr lang="en-US" sz="1500" b="0" kern="1200" dirty="0"/>
        </a:p>
      </dsp:txBody>
      <dsp:txXfrm>
        <a:off x="5909394" y="1835783"/>
        <a:ext cx="1838086" cy="565849"/>
      </dsp:txXfrm>
    </dsp:sp>
    <dsp:sp modelId="{80FDBD0D-91D5-440E-AC60-07375DEE8842}">
      <dsp:nvSpPr>
        <dsp:cNvPr id="0" name=""/>
        <dsp:cNvSpPr/>
      </dsp:nvSpPr>
      <dsp:spPr>
        <a:xfrm>
          <a:off x="6285870" y="2401633"/>
          <a:ext cx="1838086" cy="1181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push (number)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pop ( two numbers)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6320468" y="2436231"/>
        <a:ext cx="1768890" cy="1112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C93A8-744C-4249-A420-28BFB643A4BD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C795A-C266-4F48-AC4E-87231BE2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25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2F7737F6-E873-4FB5-B5C8-DF9B5E8A2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A3B41CAD-4B2C-41BA-8AC4-9E84F856B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AFB2AB71-FDA2-48B3-B092-3452A4AF2E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7FE748-ADA0-4CB4-B9E0-DDBD5878A73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37FEB897-521D-4DA5-8902-8889675F65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AECDD162-C832-4C14-894A-7B95DE912D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684213" eaLnBrk="1" hangingPunct="1">
              <a:spcBef>
                <a:spcPct val="0"/>
              </a:spcBef>
            </a:pPr>
            <a:endParaRPr lang="ko-KR" altLang="en-US">
              <a:cs typeface="Times New Roman" panose="02020603050405020304" pitchFamily="18" charset="0"/>
            </a:endParaRPr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7940AB9A-C597-4A0B-BDA3-8E52247D37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A1B5D0-3201-4329-8A25-404EA694299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10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37FEB897-521D-4DA5-8902-8889675F65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AECDD162-C832-4C14-894A-7B95DE912D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684213" eaLnBrk="1" hangingPunct="1">
              <a:spcBef>
                <a:spcPct val="0"/>
              </a:spcBef>
            </a:pPr>
            <a:endParaRPr lang="ko-KR" altLang="en-US">
              <a:cs typeface="Times New Roman" panose="02020603050405020304" pitchFamily="18" charset="0"/>
            </a:endParaRPr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7940AB9A-C597-4A0B-BDA3-8E52247D37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A1B5D0-3201-4329-8A25-404EA694299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80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AD82AD1B-E673-48A7-93A4-19F538FD7C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93BBBD13-A387-4932-812A-DB3EF368E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49A298D3-B82F-4081-A2ED-A95371D4F2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B739C4-7FC1-45CA-9BFD-71EC1226370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57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C64175D-D81B-4F58-A402-E4693590C5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4E3EC13E-0386-4C8D-870F-A93695456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E3A2F32-16D3-42BC-8FC1-C3100D6A33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05D16B-2DC9-4C81-8AC1-7394D0EF4CA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84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464F2-2093-4C08-9517-B28E538DA9BC}" type="datetimeFigureOut">
              <a:rPr lang="en-US" smtClean="0"/>
              <a:pPr>
                <a:defRPr/>
              </a:pPr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7C47C-8D70-4873-911E-A035E69C12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2B233-E8C6-4B47-9B42-32BBB0E6F60D}" type="datetimeFigureOut">
              <a:rPr lang="en-US" smtClean="0"/>
              <a:pPr>
                <a:defRPr/>
              </a:pPr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E53E8-22D1-4767-A882-EE2246BE1A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9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864D5E-B8BA-42D7-9E5A-E996061A0C3D}" type="datetimeFigureOut">
              <a:rPr lang="en-US" smtClean="0"/>
              <a:pPr>
                <a:defRPr/>
              </a:pPr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56967-09B7-4611-B153-C30D8CD107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8904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758F50-3D19-4E92-A52A-ABA5A0882597}" type="datetimeFigureOut">
              <a:rPr lang="en-US" smtClean="0"/>
              <a:pPr>
                <a:defRPr/>
              </a:pPr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18408-F159-4439-ADC1-4CE9641117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25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CAA15-72D0-4F80-949D-C1F129B05C25}" type="datetimeFigureOut">
              <a:rPr lang="en-US" smtClean="0"/>
              <a:pPr>
                <a:defRPr/>
              </a:pPr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8BC8C-C031-4864-A091-0D93AB0C96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029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C3CBA2-A594-4842-BC25-E5EB0B9F573B}" type="datetimeFigureOut">
              <a:rPr lang="en-US" smtClean="0"/>
              <a:pPr>
                <a:defRPr/>
              </a:pPr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41F2D-4F54-4B4B-B108-BF4FC84CAD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47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C8250E-6F7C-4AEC-9B91-80F473BCE673}" type="datetimeFigureOut">
              <a:rPr lang="en-US" smtClean="0"/>
              <a:pPr>
                <a:defRPr/>
              </a:pPr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2F02BA-DB76-4A82-A585-7871601CE9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2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8EE52-0E42-416C-81BD-7FC0C6779CD1}" type="datetimeFigureOut">
              <a:rPr lang="en-US" smtClean="0"/>
              <a:pPr>
                <a:defRPr/>
              </a:pPr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429AF-8DF4-414C-935C-12F9AA6830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C89479-8456-40AF-A5F9-12C9240B06D0}" type="datetimeFigureOut">
              <a:rPr lang="en-US" smtClean="0"/>
              <a:pPr>
                <a:defRPr/>
              </a:pPr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BBDC3-33CF-48A7-8B10-D3E51CB459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1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0E97BC-3B7E-4D14-9638-7E709BA49981}" type="datetimeFigureOut">
              <a:rPr lang="en-US" smtClean="0"/>
              <a:pPr>
                <a:defRPr/>
              </a:pPr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107FD-9AEB-4F2E-9D93-0915B3B52E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E6AAE6-3738-49C7-B363-BA18EE0FAAEA}" type="datetimeFigureOut">
              <a:rPr lang="en-US" smtClean="0"/>
              <a:pPr>
                <a:defRPr/>
              </a:pPr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A9E9D3-4740-4B64-B801-B9BAA3DDFC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9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783C78-4526-46FD-BA9D-F05AB634F9E0}" type="datetimeFigureOut">
              <a:rPr lang="en-US" smtClean="0"/>
              <a:pPr>
                <a:defRPr/>
              </a:pPr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52606-E271-4177-BC09-1B50A81C06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691014-0779-4110-9DD7-0F121763F6F3}" type="datetimeFigureOut">
              <a:rPr lang="en-US" smtClean="0"/>
              <a:pPr>
                <a:defRPr/>
              </a:pPr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F2083-1F70-4219-AD35-433C9E6776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0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A453D1-1B97-4667-A715-0A131E7E2313}" type="datetimeFigureOut">
              <a:rPr lang="en-US" smtClean="0"/>
              <a:pPr>
                <a:defRPr/>
              </a:pPr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F9FB2-A1EF-40E3-8B2B-51B8C7B990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6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99334F-5F2A-43F4-ACD1-F1D21A8F2709}" type="datetimeFigureOut">
              <a:rPr lang="en-US" smtClean="0"/>
              <a:pPr>
                <a:defRPr/>
              </a:pPr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0AB706-8A5C-45FA-B7BD-4FE7ED13CF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8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7BDED9-3927-4D00-B3A6-147CE7CFCAF8}" type="datetimeFigureOut">
              <a:rPr lang="en-US" smtClean="0"/>
              <a:pPr>
                <a:defRPr/>
              </a:pPr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D9DD5-36D0-4C3E-AB14-27B5717E16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15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직사각형 1">
            <a:extLst>
              <a:ext uri="{FF2B5EF4-FFF2-40B4-BE49-F238E27FC236}">
                <a16:creationId xmlns:a16="http://schemas.microsoft.com/office/drawing/2014/main" id="{E33D325F-6EEB-4680-9BB3-9ED69098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35517"/>
            <a:ext cx="7315200" cy="99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맑은 고딕" panose="020B0503020000020004" pitchFamily="50" charset="-127"/>
                <a:cs typeface="+mn-cs"/>
              </a:rPr>
              <a:t>Today’s Topic</a:t>
            </a:r>
          </a:p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맑은 고딕" panose="020B0503020000020004" pitchFamily="50" charset="-127"/>
                <a:cs typeface="+mn-cs"/>
              </a:rPr>
              <a:t>(05/22/2019)</a:t>
            </a:r>
          </a:p>
        </p:txBody>
      </p:sp>
      <p:graphicFrame>
        <p:nvGraphicFramePr>
          <p:cNvPr id="6" name="다이어그램 1">
            <a:extLst>
              <a:ext uri="{FF2B5EF4-FFF2-40B4-BE49-F238E27FC236}">
                <a16:creationId xmlns:a16="http://schemas.microsoft.com/office/drawing/2014/main" id="{B3981095-862C-40BC-8467-78D4C6E7886E}"/>
              </a:ext>
            </a:extLst>
          </p:cNvPr>
          <p:cNvGraphicFramePr/>
          <p:nvPr>
            <p:extLst/>
          </p:nvPr>
        </p:nvGraphicFramePr>
        <p:xfrm>
          <a:off x="914400" y="1498601"/>
          <a:ext cx="10058400" cy="4310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9770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BD9C6A36-97AB-40F4-9527-5AE9EB6A0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843" y="715883"/>
            <a:ext cx="8184068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public class Stack211 {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static int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stackTop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;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static char[]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myStack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=new char[40];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Stack211(){   // constructor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stackTop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= -1;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}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public void push(char c){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stackTop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++;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myStack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statcTop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]=c;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}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public char pop(){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 return c;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}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public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boolean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isEmpty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(){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 }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9E173-50E1-4CE1-92B0-61E6169B175E}"/>
              </a:ext>
            </a:extLst>
          </p:cNvPr>
          <p:cNvSpPr txBox="1"/>
          <p:nvPr/>
        </p:nvSpPr>
        <p:spPr>
          <a:xfrm>
            <a:off x="264301" y="186462"/>
            <a:ext cx="3397084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+mn-cs"/>
              </a:rPr>
              <a:t>Stack211 overall structure</a:t>
            </a:r>
          </a:p>
        </p:txBody>
      </p:sp>
    </p:spTree>
    <p:extLst>
      <p:ext uri="{BB962C8B-B14F-4D97-AF65-F5344CB8AC3E}">
        <p14:creationId xmlns:p14="http://schemas.microsoft.com/office/powerpoint/2010/main" val="193793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491A79-368D-4F5B-921A-B96217FD2795}"/>
              </a:ext>
            </a:extLst>
          </p:cNvPr>
          <p:cNvSpPr/>
          <p:nvPr/>
        </p:nvSpPr>
        <p:spPr>
          <a:xfrm>
            <a:off x="397328" y="1534172"/>
            <a:ext cx="1244781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(int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Statement.length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++){ // statements to be evaluated     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Stack211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new Stack211();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for (int j = 0; j &lt; Statement[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].length();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j++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){  // read one token by one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char c= Statement[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].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charAt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(j);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if ( c == '(' || c == '{'){ 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st.push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(c);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}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2CBC5B-B6CF-4749-9EEB-32F04E7F76CD}"/>
              </a:ext>
            </a:extLst>
          </p:cNvPr>
          <p:cNvSpPr/>
          <p:nvPr/>
        </p:nvSpPr>
        <p:spPr>
          <a:xfrm>
            <a:off x="292117" y="316077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How to read/push a token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812DB4-E987-4F9B-A618-D7920D2E1C45}"/>
              </a:ext>
            </a:extLst>
          </p:cNvPr>
          <p:cNvSpPr/>
          <p:nvPr/>
        </p:nvSpPr>
        <p:spPr>
          <a:xfrm>
            <a:off x="397328" y="830604"/>
            <a:ext cx="10883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static String[] Statement = {"( 1 + 3 } * ( 2 - 1 )", , , };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69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70CD4C-FE16-4EA7-9094-536C0DD014B1}"/>
              </a:ext>
            </a:extLst>
          </p:cNvPr>
          <p:cNvSpPr/>
          <p:nvPr/>
        </p:nvSpPr>
        <p:spPr>
          <a:xfrm>
            <a:off x="292117" y="316077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How to pop/ check pair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0BB3AC-A271-4ADF-B64B-F80A91B00610}"/>
              </a:ext>
            </a:extLst>
          </p:cNvPr>
          <p:cNvSpPr/>
          <p:nvPr/>
        </p:nvSpPr>
        <p:spPr>
          <a:xfrm>
            <a:off x="1145573" y="1138535"/>
            <a:ext cx="104585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if ( c == ‘)’ {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char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popC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st.pop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if 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popC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!=‘(‘)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 ERROR: . . . expected “);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331644A8-F038-47D0-97EC-7DEEFF86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378" y="1683809"/>
            <a:ext cx="2207656" cy="219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</a:defRPr>
            </a:lvl9pPr>
          </a:lstStyle>
          <a:p>
            <a:pPr marL="0" marR="0" lvl="0" indent="0" algn="l" defTabSz="68421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맑은 고딕" pitchFamily="50" charset="-127"/>
                <a:cs typeface="Arial" pitchFamily="34" charset="0"/>
              </a:rPr>
              <a:t>( 1 + 3) * {2 - 1) </a:t>
            </a:r>
          </a:p>
          <a:p>
            <a:pPr marL="0" marR="0" lvl="0" indent="0" algn="l" defTabSz="68421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맑은 고딕" pitchFamily="50" charset="-127"/>
                <a:cs typeface="Arial" pitchFamily="34" charset="0"/>
              </a:rPr>
              <a:t>( 1 + 3 * { 2 – 1 )}</a:t>
            </a:r>
          </a:p>
          <a:p>
            <a:pPr marL="0" marR="0" lvl="0" indent="0" algn="l" defTabSz="68421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맑은 고딕" pitchFamily="50" charset="-127"/>
                <a:cs typeface="Arial" pitchFamily="34" charset="0"/>
              </a:rPr>
              <a:t>( 1 + 3 * ( 2 – 1 )</a:t>
            </a:r>
          </a:p>
          <a:p>
            <a:pPr marL="0" marR="0" lvl="0" indent="0" algn="l" defTabSz="68421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맑은 고딕" pitchFamily="50" charset="-127"/>
                <a:cs typeface="Arial" pitchFamily="34" charset="0"/>
              </a:rPr>
              <a:t>1 + 2 * 3 + 4 * 5 + 6</a:t>
            </a:r>
          </a:p>
          <a:p>
            <a:pPr marL="0" marR="0" lvl="0" indent="0" algn="l" defTabSz="68421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3731" name="TextBox 2">
            <a:extLst>
              <a:ext uri="{FF2B5EF4-FFF2-40B4-BE49-F238E27FC236}">
                <a16:creationId xmlns:a16="http://schemas.microsoft.com/office/drawing/2014/main" id="{FC714C05-7C8B-4549-991F-FD95750D6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18" y="306918"/>
            <a:ext cx="2396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Assignment 3</a:t>
            </a:r>
          </a:p>
        </p:txBody>
      </p:sp>
      <p:sp>
        <p:nvSpPr>
          <p:cNvPr id="73733" name="TextBox 6">
            <a:extLst>
              <a:ext uri="{FF2B5EF4-FFF2-40B4-BE49-F238E27FC236}">
                <a16:creationId xmlns:a16="http://schemas.microsoft.com/office/drawing/2014/main" id="{CAEA3414-99A3-4AEC-ABED-61A458FF6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1" y="990600"/>
            <a:ext cx="10714567" cy="10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Courier New" panose="02070309020205020404" pitchFamily="49" charset="0"/>
              </a:rPr>
              <a:t>1. Write java code for expression evaluation and syntax using the STACK operation and display appropriate error message. Sample statements are as follows: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94CE6E-0396-41DB-A8E2-AC4190EFD246}"/>
              </a:ext>
            </a:extLst>
          </p:cNvPr>
          <p:cNvSpPr/>
          <p:nvPr/>
        </p:nvSpPr>
        <p:spPr>
          <a:xfrm>
            <a:off x="613411" y="4343401"/>
            <a:ext cx="11379200" cy="1193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Arial" panose="020B0604020202020204" pitchFamily="34" charset="0"/>
              </a:rPr>
              <a:t>2.</a:t>
            </a:r>
            <a:r>
              <a:rPr kumimoji="0" lang="en-US" alt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Arial" panose="020B0604020202020204" pitchFamily="34" charset="0"/>
              </a:rPr>
              <a:t>Convert the above correct statement into Postfix Expression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Arial" panose="020B0604020202020204" pitchFamily="34" charset="0"/>
              </a:rPr>
              <a:t>3.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Evaluate the above Postfix expression</a:t>
            </a: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3735" name="TextBox 6">
            <a:extLst>
              <a:ext uri="{FF2B5EF4-FFF2-40B4-BE49-F238E27FC236}">
                <a16:creationId xmlns:a16="http://schemas.microsoft.com/office/drawing/2014/main" id="{E0968E88-6B2D-44EE-A045-372231EE3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092" y="3421209"/>
            <a:ext cx="11114617" cy="74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Arial" panose="020B0604020202020204" pitchFamily="34" charset="0"/>
              </a:rPr>
              <a:t>You need to test at least 7 different statements. (5-wrong, 2-correct)</a:t>
            </a:r>
            <a:endParaRPr kumimoji="0" lang="en-US" alt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0978D2-955D-48AB-8632-ED36E374E672}"/>
              </a:ext>
            </a:extLst>
          </p:cNvPr>
          <p:cNvSpPr txBox="1"/>
          <p:nvPr/>
        </p:nvSpPr>
        <p:spPr>
          <a:xfrm>
            <a:off x="903818" y="611717"/>
            <a:ext cx="4683013" cy="5027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+mn-cs"/>
              </a:rPr>
              <a:t>In Chapter 14, We’ve learned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E56F2-7F3A-4624-8118-700182D21AF2}"/>
              </a:ext>
            </a:extLst>
          </p:cNvPr>
          <p:cNvSpPr txBox="1"/>
          <p:nvPr/>
        </p:nvSpPr>
        <p:spPr>
          <a:xfrm>
            <a:off x="5228167" y="3994152"/>
            <a:ext cx="9236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+mn-cs"/>
              </a:rPr>
              <a:t>Stack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E76FEE8-860B-4B8B-B93B-484B29A339AD}"/>
              </a:ext>
            </a:extLst>
          </p:cNvPr>
          <p:cNvGraphicFramePr/>
          <p:nvPr/>
        </p:nvGraphicFramePr>
        <p:xfrm>
          <a:off x="1727200" y="1502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173" name="Group 25">
            <a:extLst>
              <a:ext uri="{FF2B5EF4-FFF2-40B4-BE49-F238E27FC236}">
                <a16:creationId xmlns:a16="http://schemas.microsoft.com/office/drawing/2014/main" id="{A55B5797-7C45-4F97-961F-FA31BDA9A1CF}"/>
              </a:ext>
            </a:extLst>
          </p:cNvPr>
          <p:cNvGrpSpPr>
            <a:grpSpLocks/>
          </p:cNvGrpSpPr>
          <p:nvPr/>
        </p:nvGrpSpPr>
        <p:grpSpPr bwMode="auto">
          <a:xfrm>
            <a:off x="4925485" y="4341284"/>
            <a:ext cx="1731433" cy="1657349"/>
            <a:chOff x="3581400" y="3233737"/>
            <a:chExt cx="1296988" cy="1243013"/>
          </a:xfrm>
        </p:grpSpPr>
        <p:sp>
          <p:nvSpPr>
            <p:cNvPr id="7175" name="Line 4">
              <a:extLst>
                <a:ext uri="{FF2B5EF4-FFF2-40B4-BE49-F238E27FC236}">
                  <a16:creationId xmlns:a16="http://schemas.microsoft.com/office/drawing/2014/main" id="{6CBD7CDA-C714-44C9-A0B3-69AFF38D5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3233737"/>
              <a:ext cx="0" cy="1243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76" name="Line 5">
              <a:extLst>
                <a:ext uri="{FF2B5EF4-FFF2-40B4-BE49-F238E27FC236}">
                  <a16:creationId xmlns:a16="http://schemas.microsoft.com/office/drawing/2014/main" id="{EF5D4271-F850-42FC-AADB-4B4FEB9B2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8388" y="3233737"/>
              <a:ext cx="0" cy="1243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77" name="Line 6">
              <a:extLst>
                <a:ext uri="{FF2B5EF4-FFF2-40B4-BE49-F238E27FC236}">
                  <a16:creationId xmlns:a16="http://schemas.microsoft.com/office/drawing/2014/main" id="{EE14552D-641B-45CC-8323-FA2131841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4476750"/>
              <a:ext cx="1296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78" name="Line 7">
              <a:extLst>
                <a:ext uri="{FF2B5EF4-FFF2-40B4-BE49-F238E27FC236}">
                  <a16:creationId xmlns:a16="http://schemas.microsoft.com/office/drawing/2014/main" id="{2F89CFFD-4609-45BC-8CD7-AD7DC37F5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34327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79" name="Line 8">
              <a:extLst>
                <a:ext uri="{FF2B5EF4-FFF2-40B4-BE49-F238E27FC236}">
                  <a16:creationId xmlns:a16="http://schemas.microsoft.com/office/drawing/2014/main" id="{10B7B760-18DB-4FDB-8373-0246ADA06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505200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id="{2E2B4686-B996-4851-A3F6-B816E9655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66712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id="{3052F9FF-CE11-43AA-BD35-7FA642C2F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829050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id="{5A8EE549-36D5-48F2-9624-F2F94D225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99097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id="{A777B06C-4877-4EAB-849A-B9A761669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4152900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84" name="Line 13">
              <a:extLst>
                <a:ext uri="{FF2B5EF4-FFF2-40B4-BE49-F238E27FC236}">
                  <a16:creationId xmlns:a16="http://schemas.microsoft.com/office/drawing/2014/main" id="{95A86243-0CBF-42FC-85FD-1A06C8B52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431482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5" name="Arc 24">
            <a:extLst>
              <a:ext uri="{FF2B5EF4-FFF2-40B4-BE49-F238E27FC236}">
                <a16:creationId xmlns:a16="http://schemas.microsoft.com/office/drawing/2014/main" id="{20DE2378-C210-4F20-9E0D-0399C4830349}"/>
              </a:ext>
            </a:extLst>
          </p:cNvPr>
          <p:cNvSpPr/>
          <p:nvPr/>
        </p:nvSpPr>
        <p:spPr>
          <a:xfrm>
            <a:off x="3048000" y="2616200"/>
            <a:ext cx="5486400" cy="3642784"/>
          </a:xfrm>
          <a:prstGeom prst="arc">
            <a:avLst>
              <a:gd name="adj1" fmla="val 20754931"/>
              <a:gd name="adj2" fmla="val 116405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14E6D8-DDF0-4486-BE9A-D34349AE6816}"/>
              </a:ext>
            </a:extLst>
          </p:cNvPr>
          <p:cNvSpPr txBox="1"/>
          <p:nvPr/>
        </p:nvSpPr>
        <p:spPr>
          <a:xfrm>
            <a:off x="2215721" y="155681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Step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511D72-5261-464B-80A8-4935BD6C944C}"/>
              </a:ext>
            </a:extLst>
          </p:cNvPr>
          <p:cNvSpPr txBox="1"/>
          <p:nvPr/>
        </p:nvSpPr>
        <p:spPr>
          <a:xfrm>
            <a:off x="5203181" y="154418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Step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07969D-E331-4CDB-92EE-070FF5E0E8B5}"/>
              </a:ext>
            </a:extLst>
          </p:cNvPr>
          <p:cNvSpPr txBox="1"/>
          <p:nvPr/>
        </p:nvSpPr>
        <p:spPr>
          <a:xfrm>
            <a:off x="8118260" y="154418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97074886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A99AD2-88E5-4889-BF5F-4F442B82DE2B}"/>
              </a:ext>
            </a:extLst>
          </p:cNvPr>
          <p:cNvSpPr/>
          <p:nvPr/>
        </p:nvSpPr>
        <p:spPr>
          <a:xfrm>
            <a:off x="1001184" y="1483785"/>
            <a:ext cx="100584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+mn-cs"/>
              </a:rPr>
              <a:t>Java provides an inbuilt object type called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+mn-cs"/>
              </a:rPr>
              <a:t>Stack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+mn-cs"/>
              </a:rPr>
              <a:t>. It is a collection that is based on the last in first out (LIFO) principle. On Creation, a stack is empty.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CDEEB6-9B15-4721-A7F1-F94490169724}"/>
              </a:ext>
            </a:extLst>
          </p:cNvPr>
          <p:cNvSpPr/>
          <p:nvPr/>
        </p:nvSpPr>
        <p:spPr>
          <a:xfrm>
            <a:off x="879423" y="624418"/>
            <a:ext cx="2768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+mn-cs"/>
              </a:rPr>
              <a:t>Stack Class in Java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6B95876-9100-495E-AD98-BBF450259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891367"/>
            <a:ext cx="4470400" cy="2061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Stack st = new Stack();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st.push(42);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int p=st.pop();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1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29946-95EE-4936-9868-35637C10B953}"/>
              </a:ext>
            </a:extLst>
          </p:cNvPr>
          <p:cNvSpPr txBox="1"/>
          <p:nvPr/>
        </p:nvSpPr>
        <p:spPr>
          <a:xfrm>
            <a:off x="1117601" y="4552952"/>
            <a:ext cx="97706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For the assignments, DO NOT USE Java built-in Stack.</a:t>
            </a:r>
          </a:p>
        </p:txBody>
      </p:sp>
    </p:spTree>
    <p:extLst>
      <p:ext uri="{BB962C8B-B14F-4D97-AF65-F5344CB8AC3E}">
        <p14:creationId xmlns:p14="http://schemas.microsoft.com/office/powerpoint/2010/main" val="205355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E76FEE8-860B-4B8B-B93B-484B29A339AD}"/>
              </a:ext>
            </a:extLst>
          </p:cNvPr>
          <p:cNvGraphicFramePr/>
          <p:nvPr>
            <p:extLst/>
          </p:nvPr>
        </p:nvGraphicFramePr>
        <p:xfrm>
          <a:off x="1454005" y="17641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173" name="Group 25">
            <a:extLst>
              <a:ext uri="{FF2B5EF4-FFF2-40B4-BE49-F238E27FC236}">
                <a16:creationId xmlns:a16="http://schemas.microsoft.com/office/drawing/2014/main" id="{A55B5797-7C45-4F97-961F-FA31BDA9A1CF}"/>
              </a:ext>
            </a:extLst>
          </p:cNvPr>
          <p:cNvGrpSpPr>
            <a:grpSpLocks/>
          </p:cNvGrpSpPr>
          <p:nvPr/>
        </p:nvGrpSpPr>
        <p:grpSpPr bwMode="auto">
          <a:xfrm>
            <a:off x="4649036" y="1044487"/>
            <a:ext cx="1174528" cy="1124273"/>
            <a:chOff x="3581400" y="3233737"/>
            <a:chExt cx="1296988" cy="1243013"/>
          </a:xfrm>
        </p:grpSpPr>
        <p:sp>
          <p:nvSpPr>
            <p:cNvPr id="7175" name="Line 4">
              <a:extLst>
                <a:ext uri="{FF2B5EF4-FFF2-40B4-BE49-F238E27FC236}">
                  <a16:creationId xmlns:a16="http://schemas.microsoft.com/office/drawing/2014/main" id="{6CBD7CDA-C714-44C9-A0B3-69AFF38D5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3233737"/>
              <a:ext cx="0" cy="1243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76" name="Line 5">
              <a:extLst>
                <a:ext uri="{FF2B5EF4-FFF2-40B4-BE49-F238E27FC236}">
                  <a16:creationId xmlns:a16="http://schemas.microsoft.com/office/drawing/2014/main" id="{EF5D4271-F850-42FC-AADB-4B4FEB9B2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8388" y="3233737"/>
              <a:ext cx="0" cy="1243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77" name="Line 6">
              <a:extLst>
                <a:ext uri="{FF2B5EF4-FFF2-40B4-BE49-F238E27FC236}">
                  <a16:creationId xmlns:a16="http://schemas.microsoft.com/office/drawing/2014/main" id="{EE14552D-641B-45CC-8323-FA2131841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4476750"/>
              <a:ext cx="1296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78" name="Line 7">
              <a:extLst>
                <a:ext uri="{FF2B5EF4-FFF2-40B4-BE49-F238E27FC236}">
                  <a16:creationId xmlns:a16="http://schemas.microsoft.com/office/drawing/2014/main" id="{2F89CFFD-4609-45BC-8CD7-AD7DC37F5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34327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79" name="Line 8">
              <a:extLst>
                <a:ext uri="{FF2B5EF4-FFF2-40B4-BE49-F238E27FC236}">
                  <a16:creationId xmlns:a16="http://schemas.microsoft.com/office/drawing/2014/main" id="{10B7B760-18DB-4FDB-8373-0246ADA06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505200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id="{2E2B4686-B996-4851-A3F6-B816E9655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66712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id="{3052F9FF-CE11-43AA-BD35-7FA642C2F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829050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id="{5A8EE549-36D5-48F2-9624-F2F94D225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399097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id="{A777B06C-4877-4EAB-849A-B9A761669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4152900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84" name="Line 13">
              <a:extLst>
                <a:ext uri="{FF2B5EF4-FFF2-40B4-BE49-F238E27FC236}">
                  <a16:creationId xmlns:a16="http://schemas.microsoft.com/office/drawing/2014/main" id="{95A86243-0CBF-42FC-85FD-1A06C8B52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431482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ADE56F2-7F3A-4624-8118-700182D21AF2}"/>
              </a:ext>
            </a:extLst>
          </p:cNvPr>
          <p:cNvSpPr txBox="1"/>
          <p:nvPr/>
        </p:nvSpPr>
        <p:spPr>
          <a:xfrm>
            <a:off x="4649036" y="2168760"/>
            <a:ext cx="11047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맑은 고딕" panose="020B0503020000020004" pitchFamily="50" charset="-127"/>
                <a:cs typeface="+mn-cs"/>
              </a:rPr>
              <a:t>Stack211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353BAE-0FE7-47E1-A000-67A62BBAA1C7}"/>
              </a:ext>
            </a:extLst>
          </p:cNvPr>
          <p:cNvCxnSpPr/>
          <p:nvPr/>
        </p:nvCxnSpPr>
        <p:spPr>
          <a:xfrm flipV="1">
            <a:off x="3042106" y="2373274"/>
            <a:ext cx="1209367" cy="109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4D4802-AE91-4672-9C87-F489588AB7CA}"/>
              </a:ext>
            </a:extLst>
          </p:cNvPr>
          <p:cNvCxnSpPr/>
          <p:nvPr/>
        </p:nvCxnSpPr>
        <p:spPr>
          <a:xfrm flipV="1">
            <a:off x="5277966" y="2557940"/>
            <a:ext cx="0" cy="87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337E11-8C41-49DC-AA13-14AEC20C52A7}"/>
              </a:ext>
            </a:extLst>
          </p:cNvPr>
          <p:cNvCxnSpPr/>
          <p:nvPr/>
        </p:nvCxnSpPr>
        <p:spPr>
          <a:xfrm flipH="1" flipV="1">
            <a:off x="6120326" y="2415365"/>
            <a:ext cx="1592826" cy="105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">
            <a:extLst>
              <a:ext uri="{FF2B5EF4-FFF2-40B4-BE49-F238E27FC236}">
                <a16:creationId xmlns:a16="http://schemas.microsoft.com/office/drawing/2014/main" id="{98FFBE6A-CAEA-4AD3-BEEE-70221532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210" y="5711195"/>
            <a:ext cx="6470232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Stack211 </a:t>
            </a:r>
            <a:r>
              <a:rPr kumimoji="0" lang="en-US" alt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myStack</a:t>
            </a:r>
            <a:r>
              <a:rPr kumimoji="0" lang="en-US" alt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= new Stack211();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7EC42F-A01F-4196-8093-0D1058760EDB}"/>
              </a:ext>
            </a:extLst>
          </p:cNvPr>
          <p:cNvSpPr/>
          <p:nvPr/>
        </p:nvSpPr>
        <p:spPr>
          <a:xfrm>
            <a:off x="732549" y="417391"/>
            <a:ext cx="2751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Create your own stack</a:t>
            </a:r>
          </a:p>
        </p:txBody>
      </p:sp>
    </p:spTree>
    <p:extLst>
      <p:ext uri="{BB962C8B-B14F-4D97-AF65-F5344CB8AC3E}">
        <p14:creationId xmlns:p14="http://schemas.microsoft.com/office/powerpoint/2010/main" val="349214548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1EC1CE-D50D-439A-BB16-0B07D8465371}"/>
              </a:ext>
            </a:extLst>
          </p:cNvPr>
          <p:cNvSpPr txBox="1"/>
          <p:nvPr/>
        </p:nvSpPr>
        <p:spPr>
          <a:xfrm>
            <a:off x="4072649" y="1077685"/>
            <a:ext cx="2722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6B91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Issues on Step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60CA7-C0DD-4E0D-868D-27FDEC349261}"/>
              </a:ext>
            </a:extLst>
          </p:cNvPr>
          <p:cNvSpPr txBox="1"/>
          <p:nvPr/>
        </p:nvSpPr>
        <p:spPr>
          <a:xfrm>
            <a:off x="3374573" y="1905001"/>
            <a:ext cx="48077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How to create a stack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How to read a token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How to push a cha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How to pop and return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How to check “Pair”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How to handle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411986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4">
            <a:extLst>
              <a:ext uri="{FF2B5EF4-FFF2-40B4-BE49-F238E27FC236}">
                <a16:creationId xmlns:a16="http://schemas.microsoft.com/office/drawing/2014/main" id="{DAEA78DC-A27D-42E6-BD13-B8B76CB68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688168"/>
            <a:ext cx="0" cy="16552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67" name="Line 5">
            <a:extLst>
              <a:ext uri="{FF2B5EF4-FFF2-40B4-BE49-F238E27FC236}">
                <a16:creationId xmlns:a16="http://schemas.microsoft.com/office/drawing/2014/main" id="{EE25274B-43AC-4FAD-8DDF-9E8E16310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6117" y="2688168"/>
            <a:ext cx="0" cy="16552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68" name="Line 6">
            <a:extLst>
              <a:ext uri="{FF2B5EF4-FFF2-40B4-BE49-F238E27FC236}">
                <a16:creationId xmlns:a16="http://schemas.microsoft.com/office/drawing/2014/main" id="{A46293E2-9CF1-4D98-8895-101AD9DE2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343400"/>
            <a:ext cx="17293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69" name="Line 7">
            <a:extLst>
              <a:ext uri="{FF2B5EF4-FFF2-40B4-BE49-F238E27FC236}">
                <a16:creationId xmlns:a16="http://schemas.microsoft.com/office/drawing/2014/main" id="{F40C9F0C-9575-46A3-A578-C33948506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68" y="2832100"/>
            <a:ext cx="1248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70" name="Line 8">
            <a:extLst>
              <a:ext uri="{FF2B5EF4-FFF2-40B4-BE49-F238E27FC236}">
                <a16:creationId xmlns:a16="http://schemas.microsoft.com/office/drawing/2014/main" id="{356B96F8-2C73-461B-9B9B-180FE121B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68" y="3048000"/>
            <a:ext cx="1248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71" name="Line 9">
            <a:extLst>
              <a:ext uri="{FF2B5EF4-FFF2-40B4-BE49-F238E27FC236}">
                <a16:creationId xmlns:a16="http://schemas.microsoft.com/office/drawing/2014/main" id="{2C87757C-99FF-413E-BCD4-A1309BF6F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68" y="3263900"/>
            <a:ext cx="1248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72" name="Line 10">
            <a:extLst>
              <a:ext uri="{FF2B5EF4-FFF2-40B4-BE49-F238E27FC236}">
                <a16:creationId xmlns:a16="http://schemas.microsoft.com/office/drawing/2014/main" id="{945078E5-AE2C-4139-98BF-4303EF6E2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68" y="3479800"/>
            <a:ext cx="1248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73" name="Line 11">
            <a:extLst>
              <a:ext uri="{FF2B5EF4-FFF2-40B4-BE49-F238E27FC236}">
                <a16:creationId xmlns:a16="http://schemas.microsoft.com/office/drawing/2014/main" id="{05ECC7CF-2FD5-4AA4-AF1C-C0EEE0B8F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68" y="3695700"/>
            <a:ext cx="1248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74" name="Line 12">
            <a:extLst>
              <a:ext uri="{FF2B5EF4-FFF2-40B4-BE49-F238E27FC236}">
                <a16:creationId xmlns:a16="http://schemas.microsoft.com/office/drawing/2014/main" id="{DAD6DDF0-8D0F-449C-A313-D08311D03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68" y="3911600"/>
            <a:ext cx="1248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75" name="Line 13">
            <a:extLst>
              <a:ext uri="{FF2B5EF4-FFF2-40B4-BE49-F238E27FC236}">
                <a16:creationId xmlns:a16="http://schemas.microsoft.com/office/drawing/2014/main" id="{3643EC38-4AE4-4CC4-B690-01AC84C4E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68" y="4127500"/>
            <a:ext cx="1248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76" name="Rectangle 18">
            <a:extLst>
              <a:ext uri="{FF2B5EF4-FFF2-40B4-BE49-F238E27FC236}">
                <a16:creationId xmlns:a16="http://schemas.microsoft.com/office/drawing/2014/main" id="{496831C8-F0AC-4755-A79F-FCFAF40BE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085" y="1028701"/>
            <a:ext cx="8377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public char[] myStack =new char[40];</a:t>
            </a:r>
          </a:p>
        </p:txBody>
      </p:sp>
      <p:sp>
        <p:nvSpPr>
          <p:cNvPr id="11277" name="TextBox 21">
            <a:extLst>
              <a:ext uri="{FF2B5EF4-FFF2-40B4-BE49-F238E27FC236}">
                <a16:creationId xmlns:a16="http://schemas.microsoft.com/office/drawing/2014/main" id="{BBA7D991-C363-4388-917A-978951A8E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122" y="2688167"/>
            <a:ext cx="511679" cy="17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39</a:t>
            </a:r>
          </a:p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30</a:t>
            </a:r>
          </a:p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…</a:t>
            </a:r>
          </a:p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1</a:t>
            </a:r>
          </a:p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0</a:t>
            </a:r>
          </a:p>
        </p:txBody>
      </p:sp>
      <p:sp>
        <p:nvSpPr>
          <p:cNvPr id="11278" name="Rectangle 22">
            <a:extLst>
              <a:ext uri="{FF2B5EF4-FFF2-40B4-BE49-F238E27FC236}">
                <a16:creationId xmlns:a16="http://schemas.microsoft.com/office/drawing/2014/main" id="{7904D0D0-26B9-4A94-AF37-F2300E6F3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385" y="4673601"/>
            <a:ext cx="27655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stackTop = -1;</a:t>
            </a:r>
          </a:p>
        </p:txBody>
      </p:sp>
    </p:spTree>
    <p:extLst>
      <p:ext uri="{BB962C8B-B14F-4D97-AF65-F5344CB8AC3E}">
        <p14:creationId xmlns:p14="http://schemas.microsoft.com/office/powerpoint/2010/main" val="181620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4">
            <a:extLst>
              <a:ext uri="{FF2B5EF4-FFF2-40B4-BE49-F238E27FC236}">
                <a16:creationId xmlns:a16="http://schemas.microsoft.com/office/drawing/2014/main" id="{AF647280-033C-4C34-A062-D29FDD222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688168"/>
            <a:ext cx="0" cy="16552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91" name="Line 5">
            <a:extLst>
              <a:ext uri="{FF2B5EF4-FFF2-40B4-BE49-F238E27FC236}">
                <a16:creationId xmlns:a16="http://schemas.microsoft.com/office/drawing/2014/main" id="{ADA70F70-DB86-445F-959A-2ADDEA996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6117" y="2688168"/>
            <a:ext cx="0" cy="16552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92" name="Line 6">
            <a:extLst>
              <a:ext uri="{FF2B5EF4-FFF2-40B4-BE49-F238E27FC236}">
                <a16:creationId xmlns:a16="http://schemas.microsoft.com/office/drawing/2014/main" id="{317D0BA5-0C9D-41E0-8FD9-31D9C5DFD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343400"/>
            <a:ext cx="17293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93" name="Line 7">
            <a:extLst>
              <a:ext uri="{FF2B5EF4-FFF2-40B4-BE49-F238E27FC236}">
                <a16:creationId xmlns:a16="http://schemas.microsoft.com/office/drawing/2014/main" id="{04E10F9C-CC86-4FD3-86D9-33F91E8A2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68" y="2832100"/>
            <a:ext cx="1248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94" name="Line 8">
            <a:extLst>
              <a:ext uri="{FF2B5EF4-FFF2-40B4-BE49-F238E27FC236}">
                <a16:creationId xmlns:a16="http://schemas.microsoft.com/office/drawing/2014/main" id="{B9C1D166-EF97-46BC-87F7-F983C5B50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68" y="3048000"/>
            <a:ext cx="1248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95" name="Line 9">
            <a:extLst>
              <a:ext uri="{FF2B5EF4-FFF2-40B4-BE49-F238E27FC236}">
                <a16:creationId xmlns:a16="http://schemas.microsoft.com/office/drawing/2014/main" id="{67783698-FAB8-49E2-9A93-8AC5F7653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68" y="3263900"/>
            <a:ext cx="1248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96" name="Line 10">
            <a:extLst>
              <a:ext uri="{FF2B5EF4-FFF2-40B4-BE49-F238E27FC236}">
                <a16:creationId xmlns:a16="http://schemas.microsoft.com/office/drawing/2014/main" id="{1E5E8814-7BAC-4056-9B46-59E66CC60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68" y="3479800"/>
            <a:ext cx="1248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97" name="Line 11">
            <a:extLst>
              <a:ext uri="{FF2B5EF4-FFF2-40B4-BE49-F238E27FC236}">
                <a16:creationId xmlns:a16="http://schemas.microsoft.com/office/drawing/2014/main" id="{DBF13873-B288-4F5E-B9A1-6E5043EB4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68" y="3695700"/>
            <a:ext cx="1248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98" name="Line 12">
            <a:extLst>
              <a:ext uri="{FF2B5EF4-FFF2-40B4-BE49-F238E27FC236}">
                <a16:creationId xmlns:a16="http://schemas.microsoft.com/office/drawing/2014/main" id="{EEAE7A08-F32F-4EA2-ABFC-0C872E5CE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68" y="3911600"/>
            <a:ext cx="1248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99" name="Line 13">
            <a:extLst>
              <a:ext uri="{FF2B5EF4-FFF2-40B4-BE49-F238E27FC236}">
                <a16:creationId xmlns:a16="http://schemas.microsoft.com/office/drawing/2014/main" id="{ACD9DB30-DAAE-4102-A494-967428357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68" y="4127500"/>
            <a:ext cx="1248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00" name="Text Box 18">
            <a:extLst>
              <a:ext uri="{FF2B5EF4-FFF2-40B4-BE49-F238E27FC236}">
                <a16:creationId xmlns:a16="http://schemas.microsoft.com/office/drawing/2014/main" id="{871B59A9-7EDA-44F1-81CD-D85294A48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1" y="1943100"/>
            <a:ext cx="1485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2261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PUSH</a:t>
            </a:r>
          </a:p>
        </p:txBody>
      </p:sp>
      <p:sp>
        <p:nvSpPr>
          <p:cNvPr id="12301" name="Text Box 19">
            <a:extLst>
              <a:ext uri="{FF2B5EF4-FFF2-40B4-BE49-F238E27FC236}">
                <a16:creationId xmlns:a16="http://schemas.microsoft.com/office/drawing/2014/main" id="{FD9EF5DC-E469-42F5-B09F-2E7197B77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934" y="1860551"/>
            <a:ext cx="16319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2261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POP</a:t>
            </a:r>
          </a:p>
        </p:txBody>
      </p:sp>
      <p:sp>
        <p:nvSpPr>
          <p:cNvPr id="15" name="원호 25">
            <a:extLst>
              <a:ext uri="{FF2B5EF4-FFF2-40B4-BE49-F238E27FC236}">
                <a16:creationId xmlns:a16="http://schemas.microsoft.com/office/drawing/2014/main" id="{294A52D8-A620-40BE-BE0C-199A3E735FF4}"/>
              </a:ext>
            </a:extLst>
          </p:cNvPr>
          <p:cNvSpPr/>
          <p:nvPr/>
        </p:nvSpPr>
        <p:spPr>
          <a:xfrm rot="17465002">
            <a:off x="5778501" y="2296584"/>
            <a:ext cx="1706033" cy="1126067"/>
          </a:xfrm>
          <a:prstGeom prst="arc">
            <a:avLst>
              <a:gd name="adj1" fmla="val 16200000"/>
              <a:gd name="adj2" fmla="val 52153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29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16" name="원호 26">
            <a:extLst>
              <a:ext uri="{FF2B5EF4-FFF2-40B4-BE49-F238E27FC236}">
                <a16:creationId xmlns:a16="http://schemas.microsoft.com/office/drawing/2014/main" id="{E3EB12CC-3A69-44DA-88C5-8FB785019ADE}"/>
              </a:ext>
            </a:extLst>
          </p:cNvPr>
          <p:cNvSpPr/>
          <p:nvPr/>
        </p:nvSpPr>
        <p:spPr>
          <a:xfrm rot="21052188">
            <a:off x="3909484" y="1919818"/>
            <a:ext cx="1648883" cy="1483783"/>
          </a:xfrm>
          <a:prstGeom prst="arc">
            <a:avLst>
              <a:gd name="adj1" fmla="val 16200000"/>
              <a:gd name="adj2" fmla="val 52153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29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12304" name="Rectangle 16">
            <a:extLst>
              <a:ext uri="{FF2B5EF4-FFF2-40B4-BE49-F238E27FC236}">
                <a16:creationId xmlns:a16="http://schemas.microsoft.com/office/drawing/2014/main" id="{D831E041-1794-44E5-817E-9E129CBB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2614084"/>
            <a:ext cx="4614333" cy="140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public void Push(char c){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}</a:t>
            </a:r>
          </a:p>
        </p:txBody>
      </p:sp>
      <p:sp>
        <p:nvSpPr>
          <p:cNvPr id="12305" name="Rectangle 17">
            <a:extLst>
              <a:ext uri="{FF2B5EF4-FFF2-40B4-BE49-F238E27FC236}">
                <a16:creationId xmlns:a16="http://schemas.microsoft.com/office/drawing/2014/main" id="{E4232710-A857-4424-8A15-BACC1BBDB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467" y="2597151"/>
            <a:ext cx="5113867" cy="140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public char Pop(){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}</a:t>
            </a:r>
          </a:p>
        </p:txBody>
      </p:sp>
      <p:sp>
        <p:nvSpPr>
          <p:cNvPr id="12306" name="Rectangle 18">
            <a:extLst>
              <a:ext uri="{FF2B5EF4-FFF2-40B4-BE49-F238E27FC236}">
                <a16:creationId xmlns:a16="http://schemas.microsoft.com/office/drawing/2014/main" id="{A72D12DD-6353-4A22-8F9D-459D43F74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085" y="1028701"/>
            <a:ext cx="8377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public char[]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myStack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=new char[40];</a:t>
            </a:r>
          </a:p>
        </p:txBody>
      </p:sp>
    </p:spTree>
    <p:extLst>
      <p:ext uri="{BB962C8B-B14F-4D97-AF65-F5344CB8AC3E}">
        <p14:creationId xmlns:p14="http://schemas.microsoft.com/office/powerpoint/2010/main" val="3163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4">
            <a:extLst>
              <a:ext uri="{FF2B5EF4-FFF2-40B4-BE49-F238E27FC236}">
                <a16:creationId xmlns:a16="http://schemas.microsoft.com/office/drawing/2014/main" id="{E4F02E34-2868-4A9B-80A4-B7362B388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688168"/>
            <a:ext cx="0" cy="16552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5C160018-1477-483E-9092-21065F1BE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6117" y="2688168"/>
            <a:ext cx="0" cy="16552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597C2C34-719E-4FC3-A889-B0A0DBC2C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343400"/>
            <a:ext cx="17293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41" name="Line 7">
            <a:extLst>
              <a:ext uri="{FF2B5EF4-FFF2-40B4-BE49-F238E27FC236}">
                <a16:creationId xmlns:a16="http://schemas.microsoft.com/office/drawing/2014/main" id="{9C2EC380-7A0F-436F-AF6F-3A5B2245A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68" y="2832100"/>
            <a:ext cx="1248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42" name="Line 8">
            <a:extLst>
              <a:ext uri="{FF2B5EF4-FFF2-40B4-BE49-F238E27FC236}">
                <a16:creationId xmlns:a16="http://schemas.microsoft.com/office/drawing/2014/main" id="{C7506AEC-909A-4E94-BBE6-93446EE5D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68" y="3048000"/>
            <a:ext cx="1248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43" name="Line 9">
            <a:extLst>
              <a:ext uri="{FF2B5EF4-FFF2-40B4-BE49-F238E27FC236}">
                <a16:creationId xmlns:a16="http://schemas.microsoft.com/office/drawing/2014/main" id="{AB1F05EF-2747-4F98-A8D7-1E8833E56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68" y="3263900"/>
            <a:ext cx="1248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44" name="Line 10">
            <a:extLst>
              <a:ext uri="{FF2B5EF4-FFF2-40B4-BE49-F238E27FC236}">
                <a16:creationId xmlns:a16="http://schemas.microsoft.com/office/drawing/2014/main" id="{4E3A5681-169D-43FD-B300-01C60090C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68" y="3479800"/>
            <a:ext cx="1248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45" name="Line 11">
            <a:extLst>
              <a:ext uri="{FF2B5EF4-FFF2-40B4-BE49-F238E27FC236}">
                <a16:creationId xmlns:a16="http://schemas.microsoft.com/office/drawing/2014/main" id="{BF09F505-5F14-49CB-982A-176FE45A2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68" y="3695700"/>
            <a:ext cx="1248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46" name="Line 12">
            <a:extLst>
              <a:ext uri="{FF2B5EF4-FFF2-40B4-BE49-F238E27FC236}">
                <a16:creationId xmlns:a16="http://schemas.microsoft.com/office/drawing/2014/main" id="{3089F08E-1850-40AB-8179-CB2FC652B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68" y="3911600"/>
            <a:ext cx="1248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47" name="Line 13">
            <a:extLst>
              <a:ext uri="{FF2B5EF4-FFF2-40B4-BE49-F238E27FC236}">
                <a16:creationId xmlns:a16="http://schemas.microsoft.com/office/drawing/2014/main" id="{E85A3E3D-585A-4342-9325-E359978E2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68" y="4127500"/>
            <a:ext cx="1248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48" name="Text Box 18">
            <a:extLst>
              <a:ext uri="{FF2B5EF4-FFF2-40B4-BE49-F238E27FC236}">
                <a16:creationId xmlns:a16="http://schemas.microsoft.com/office/drawing/2014/main" id="{B60A9689-D6F2-49B2-AB9C-0AB0F343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1" y="1943100"/>
            <a:ext cx="1485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2261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PUSH</a:t>
            </a:r>
          </a:p>
        </p:txBody>
      </p:sp>
      <p:sp>
        <p:nvSpPr>
          <p:cNvPr id="14349" name="Text Box 19">
            <a:extLst>
              <a:ext uri="{FF2B5EF4-FFF2-40B4-BE49-F238E27FC236}">
                <a16:creationId xmlns:a16="http://schemas.microsoft.com/office/drawing/2014/main" id="{683DD1E4-B165-4EFE-A6D3-1012CC997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934" y="1860551"/>
            <a:ext cx="16319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2261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POP</a:t>
            </a:r>
          </a:p>
        </p:txBody>
      </p:sp>
      <p:sp>
        <p:nvSpPr>
          <p:cNvPr id="15" name="원호 25">
            <a:extLst>
              <a:ext uri="{FF2B5EF4-FFF2-40B4-BE49-F238E27FC236}">
                <a16:creationId xmlns:a16="http://schemas.microsoft.com/office/drawing/2014/main" id="{294A52D8-A620-40BE-BE0C-199A3E735FF4}"/>
              </a:ext>
            </a:extLst>
          </p:cNvPr>
          <p:cNvSpPr/>
          <p:nvPr/>
        </p:nvSpPr>
        <p:spPr>
          <a:xfrm rot="17465002">
            <a:off x="5778501" y="2296584"/>
            <a:ext cx="1706033" cy="1126067"/>
          </a:xfrm>
          <a:prstGeom prst="arc">
            <a:avLst>
              <a:gd name="adj1" fmla="val 16200000"/>
              <a:gd name="adj2" fmla="val 52153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29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16" name="원호 26">
            <a:extLst>
              <a:ext uri="{FF2B5EF4-FFF2-40B4-BE49-F238E27FC236}">
                <a16:creationId xmlns:a16="http://schemas.microsoft.com/office/drawing/2014/main" id="{E3EB12CC-3A69-44DA-88C5-8FB785019ADE}"/>
              </a:ext>
            </a:extLst>
          </p:cNvPr>
          <p:cNvSpPr/>
          <p:nvPr/>
        </p:nvSpPr>
        <p:spPr>
          <a:xfrm rot="21052188">
            <a:off x="3909484" y="1919818"/>
            <a:ext cx="1648883" cy="1483783"/>
          </a:xfrm>
          <a:prstGeom prst="arc">
            <a:avLst>
              <a:gd name="adj1" fmla="val 16200000"/>
              <a:gd name="adj2" fmla="val 52153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29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14352" name="Rectangle 18">
            <a:extLst>
              <a:ext uri="{FF2B5EF4-FFF2-40B4-BE49-F238E27FC236}">
                <a16:creationId xmlns:a16="http://schemas.microsoft.com/office/drawing/2014/main" id="{B880A4AD-D367-476D-AEE0-EE3A39A2D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085" y="1028701"/>
            <a:ext cx="8377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public char[] myStack =new char[40];</a:t>
            </a:r>
          </a:p>
        </p:txBody>
      </p:sp>
      <p:sp>
        <p:nvSpPr>
          <p:cNvPr id="14353" name="Rectangle 20">
            <a:extLst>
              <a:ext uri="{FF2B5EF4-FFF2-40B4-BE49-F238E27FC236}">
                <a16:creationId xmlns:a16="http://schemas.microsoft.com/office/drawing/2014/main" id="{95777E78-9C2B-415A-A412-BD365EB21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730751"/>
            <a:ext cx="4972051" cy="140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public </a:t>
            </a:r>
            <a:r>
              <a:rPr kumimoji="0" lang="en-US" alt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boolean</a:t>
            </a:r>
            <a:r>
              <a:rPr kumimoji="0" lang="en-US" alt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en-US" sz="213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isEmpty</a:t>
            </a:r>
            <a:r>
              <a:rPr kumimoji="0" lang="en-US" alt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(){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1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9446152"/>
      </p:ext>
    </p:extLst>
  </p:cSld>
  <p:clrMapOvr>
    <a:masterClrMapping/>
  </p:clrMapOvr>
</p:sld>
</file>

<file path=ppt/theme/theme1.xml><?xml version="1.0" encoding="utf-8"?>
<a:theme xmlns:a="http://schemas.openxmlformats.org/drawingml/2006/main" name="2_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421</Words>
  <Application>Microsoft Office PowerPoint</Application>
  <PresentationFormat>Widescreen</PresentationFormat>
  <Paragraphs>125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HY그래픽M</vt:lpstr>
      <vt:lpstr>굴림</vt:lpstr>
      <vt:lpstr>맑은 고딕</vt:lpstr>
      <vt:lpstr>Arial</vt:lpstr>
      <vt:lpstr>Calibri</vt:lpstr>
      <vt:lpstr>Courier New</vt:lpstr>
      <vt:lpstr>Times New Roman</vt:lpstr>
      <vt:lpstr>Trebuchet MS</vt:lpstr>
      <vt:lpstr>Wingdings 3</vt:lpstr>
      <vt:lpstr>2_Facet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Taesik Kim</dc:creator>
  <cp:lastModifiedBy>Taesik Kim</cp:lastModifiedBy>
  <cp:revision>1</cp:revision>
  <dcterms:created xsi:type="dcterms:W3CDTF">2019-05-22T16:13:35Z</dcterms:created>
  <dcterms:modified xsi:type="dcterms:W3CDTF">2019-05-22T16:14:57Z</dcterms:modified>
</cp:coreProperties>
</file>