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84" r:id="rId2"/>
    <p:sldId id="377" r:id="rId3"/>
    <p:sldId id="385" r:id="rId4"/>
    <p:sldId id="382" r:id="rId5"/>
    <p:sldId id="399" r:id="rId6"/>
    <p:sldId id="388" r:id="rId7"/>
    <p:sldId id="959" r:id="rId8"/>
    <p:sldId id="973" r:id="rId9"/>
    <p:sldId id="967" r:id="rId10"/>
    <p:sldId id="969" r:id="rId11"/>
    <p:sldId id="9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A74F7D-CA9E-4D95-ACE9-788FB0A98659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D381FB-962D-49D0-9B42-650086D8F680}">
      <dgm:prSet phldrT="[Text]" custT="1"/>
      <dgm:spPr/>
      <dgm:t>
        <a:bodyPr/>
        <a:lstStyle/>
        <a:p>
          <a:r>
            <a:rPr lang="en-US" altLang="ko-KR" sz="1600" dirty="0">
              <a:solidFill>
                <a:srgbClr val="FFFFFF"/>
              </a:solidFill>
              <a:effectLst/>
              <a:latin typeface="+mn-lt"/>
              <a:cs typeface="Times New Roman" panose="02020603050405020304" pitchFamily="18" charset="0"/>
            </a:rPr>
            <a:t>Expression Evaluation </a:t>
          </a:r>
          <a:endParaRPr lang="en-US" sz="1600" dirty="0">
            <a:latin typeface="+mn-lt"/>
          </a:endParaRPr>
        </a:p>
      </dgm:t>
    </dgm:pt>
    <dgm:pt modelId="{3AAA9C33-EC5E-440D-8A99-B67A09A30C2C}" type="parTrans" cxnId="{1BD9A328-6C0B-4C29-988C-FC56ECDE6373}">
      <dgm:prSet/>
      <dgm:spPr/>
      <dgm:t>
        <a:bodyPr/>
        <a:lstStyle/>
        <a:p>
          <a:endParaRPr lang="en-US"/>
        </a:p>
      </dgm:t>
    </dgm:pt>
    <dgm:pt modelId="{EC2D8CFC-DC5D-4C2F-B1F0-796948C5682F}" type="sibTrans" cxnId="{1BD9A328-6C0B-4C29-988C-FC56ECDE6373}">
      <dgm:prSet/>
      <dgm:spPr/>
      <dgm:t>
        <a:bodyPr/>
        <a:lstStyle/>
        <a:p>
          <a:endParaRPr lang="en-US"/>
        </a:p>
      </dgm:t>
    </dgm:pt>
    <dgm:pt modelId="{E7FE0948-349A-4EBE-8461-8DAFF6D7125F}">
      <dgm:prSet phldrT="[Text]"/>
      <dgm:spPr/>
      <dgm:t>
        <a:bodyPr/>
        <a:lstStyle/>
        <a:p>
          <a:r>
            <a:rPr lang="en-US" dirty="0"/>
            <a:t>push</a:t>
          </a:r>
        </a:p>
      </dgm:t>
    </dgm:pt>
    <dgm:pt modelId="{171C6ED8-5494-4721-B2E4-5B28389DD5EE}" type="parTrans" cxnId="{8A44DB42-AC17-497B-89BC-E1D3AF909035}">
      <dgm:prSet/>
      <dgm:spPr/>
      <dgm:t>
        <a:bodyPr/>
        <a:lstStyle/>
        <a:p>
          <a:endParaRPr lang="en-US"/>
        </a:p>
      </dgm:t>
    </dgm:pt>
    <dgm:pt modelId="{493CC88D-69C7-44F3-8F90-2AAF7997F818}" type="sibTrans" cxnId="{8A44DB42-AC17-497B-89BC-E1D3AF909035}">
      <dgm:prSet/>
      <dgm:spPr/>
      <dgm:t>
        <a:bodyPr/>
        <a:lstStyle/>
        <a:p>
          <a:endParaRPr lang="en-US"/>
        </a:p>
      </dgm:t>
    </dgm:pt>
    <dgm:pt modelId="{FA838DD5-C027-4FC3-905E-927670745F21}">
      <dgm:prSet phldrT="[Text]" custT="1"/>
      <dgm:spPr/>
      <dgm:t>
        <a:bodyPr/>
        <a:lstStyle/>
        <a:p>
          <a:r>
            <a:rPr lang="en-US" sz="1600" dirty="0">
              <a:latin typeface="+mn-lt"/>
            </a:rPr>
            <a:t>Infix to Postfix</a:t>
          </a:r>
        </a:p>
      </dgm:t>
    </dgm:pt>
    <dgm:pt modelId="{AA51034D-3710-41E6-A6B2-A5E6920333CB}" type="parTrans" cxnId="{05037984-5270-4D84-AFDB-E59350863B80}">
      <dgm:prSet/>
      <dgm:spPr/>
      <dgm:t>
        <a:bodyPr/>
        <a:lstStyle/>
        <a:p>
          <a:endParaRPr lang="en-US"/>
        </a:p>
      </dgm:t>
    </dgm:pt>
    <dgm:pt modelId="{96581354-0D1A-4961-A2D1-F5C052BE7EED}" type="sibTrans" cxnId="{05037984-5270-4D84-AFDB-E59350863B80}">
      <dgm:prSet/>
      <dgm:spPr/>
      <dgm:t>
        <a:bodyPr/>
        <a:lstStyle/>
        <a:p>
          <a:endParaRPr lang="en-US"/>
        </a:p>
      </dgm:t>
    </dgm:pt>
    <dgm:pt modelId="{F065E0F7-657B-4D2C-BBB2-C48951F91EA0}">
      <dgm:prSet phldrT="[Text]"/>
      <dgm:spPr/>
      <dgm:t>
        <a:bodyPr/>
        <a:lstStyle/>
        <a:p>
          <a:r>
            <a:rPr lang="en-US" dirty="0"/>
            <a:t>push</a:t>
          </a:r>
        </a:p>
      </dgm:t>
    </dgm:pt>
    <dgm:pt modelId="{75DF2A82-85DC-4FB9-B5D8-CE8E0414E2C2}" type="parTrans" cxnId="{35D5991C-9548-420A-9679-955858DE50B2}">
      <dgm:prSet/>
      <dgm:spPr/>
      <dgm:t>
        <a:bodyPr/>
        <a:lstStyle/>
        <a:p>
          <a:endParaRPr lang="en-US"/>
        </a:p>
      </dgm:t>
    </dgm:pt>
    <dgm:pt modelId="{E1ACAFDE-B9D1-4AA0-9346-4BCB3E11D544}" type="sibTrans" cxnId="{35D5991C-9548-420A-9679-955858DE50B2}">
      <dgm:prSet/>
      <dgm:spPr/>
      <dgm:t>
        <a:bodyPr/>
        <a:lstStyle/>
        <a:p>
          <a:endParaRPr lang="en-US"/>
        </a:p>
      </dgm:t>
    </dgm:pt>
    <dgm:pt modelId="{B4FDF198-52D6-4196-BEBE-968E2C8E4B99}">
      <dgm:prSet phldrT="[Text]" custT="1"/>
      <dgm:spPr/>
      <dgm:t>
        <a:bodyPr/>
        <a:lstStyle/>
        <a:p>
          <a:r>
            <a:rPr lang="en-US" altLang="en-US" sz="1600" b="0" dirty="0">
              <a:latin typeface="+mn-lt"/>
            </a:rPr>
            <a:t>Postfix Expression Evaluation</a:t>
          </a:r>
          <a:endParaRPr lang="en-US" sz="1600" b="0" dirty="0">
            <a:latin typeface="+mn-lt"/>
          </a:endParaRPr>
        </a:p>
      </dgm:t>
    </dgm:pt>
    <dgm:pt modelId="{8DAFEC47-211C-4F20-B533-B306AC37F298}" type="parTrans" cxnId="{853DBDD5-F40C-45CC-BF8C-90033DB34975}">
      <dgm:prSet/>
      <dgm:spPr/>
      <dgm:t>
        <a:bodyPr/>
        <a:lstStyle/>
        <a:p>
          <a:endParaRPr lang="en-US"/>
        </a:p>
      </dgm:t>
    </dgm:pt>
    <dgm:pt modelId="{23A9493D-4A92-4853-9C07-2F480CD2E3E1}" type="sibTrans" cxnId="{853DBDD5-F40C-45CC-BF8C-90033DB34975}">
      <dgm:prSet/>
      <dgm:spPr/>
      <dgm:t>
        <a:bodyPr/>
        <a:lstStyle/>
        <a:p>
          <a:endParaRPr lang="en-US"/>
        </a:p>
      </dgm:t>
    </dgm:pt>
    <dgm:pt modelId="{C06912CB-CE9A-4CF6-88FB-31393B971977}">
      <dgm:prSet phldrT="[Text]"/>
      <dgm:spPr/>
      <dgm:t>
        <a:bodyPr/>
        <a:lstStyle/>
        <a:p>
          <a:r>
            <a:rPr lang="en-US" dirty="0"/>
            <a:t>push</a:t>
          </a:r>
        </a:p>
      </dgm:t>
    </dgm:pt>
    <dgm:pt modelId="{FBD47E45-F966-4F2A-BC7C-7162030B3117}" type="parTrans" cxnId="{923E871B-3890-4D60-8C96-E74984A1BBA8}">
      <dgm:prSet/>
      <dgm:spPr/>
      <dgm:t>
        <a:bodyPr/>
        <a:lstStyle/>
        <a:p>
          <a:endParaRPr lang="en-US"/>
        </a:p>
      </dgm:t>
    </dgm:pt>
    <dgm:pt modelId="{D14BE3C9-D385-4D63-96AA-54A19127CA32}" type="sibTrans" cxnId="{923E871B-3890-4D60-8C96-E74984A1BBA8}">
      <dgm:prSet/>
      <dgm:spPr/>
      <dgm:t>
        <a:bodyPr/>
        <a:lstStyle/>
        <a:p>
          <a:endParaRPr lang="en-US"/>
        </a:p>
      </dgm:t>
    </dgm:pt>
    <dgm:pt modelId="{19ECC687-A162-4D2F-A2EF-0F9F4360323B}">
      <dgm:prSet phldrT="[Text]"/>
      <dgm:spPr/>
      <dgm:t>
        <a:bodyPr/>
        <a:lstStyle/>
        <a:p>
          <a:r>
            <a:rPr lang="en-US" dirty="0"/>
            <a:t>pop</a:t>
          </a:r>
        </a:p>
      </dgm:t>
    </dgm:pt>
    <dgm:pt modelId="{2D932D61-2E08-4424-BF84-5535BE55E641}" type="parTrans" cxnId="{CC623FFF-56B0-4C50-858E-4CB5F83F3676}">
      <dgm:prSet/>
      <dgm:spPr/>
      <dgm:t>
        <a:bodyPr/>
        <a:lstStyle/>
        <a:p>
          <a:endParaRPr lang="en-US"/>
        </a:p>
      </dgm:t>
    </dgm:pt>
    <dgm:pt modelId="{EF75A2CD-2882-4D52-B19B-306232BEEFAB}" type="sibTrans" cxnId="{CC623FFF-56B0-4C50-858E-4CB5F83F3676}">
      <dgm:prSet/>
      <dgm:spPr/>
      <dgm:t>
        <a:bodyPr/>
        <a:lstStyle/>
        <a:p>
          <a:endParaRPr lang="en-US"/>
        </a:p>
      </dgm:t>
    </dgm:pt>
    <dgm:pt modelId="{F1A3BD3A-9C9D-4609-8BB7-370E759CF6AD}">
      <dgm:prSet phldrT="[Text]"/>
      <dgm:spPr/>
      <dgm:t>
        <a:bodyPr/>
        <a:lstStyle/>
        <a:p>
          <a:r>
            <a:rPr lang="en-US" dirty="0" err="1"/>
            <a:t>isEmpty</a:t>
          </a:r>
          <a:endParaRPr lang="en-US" dirty="0"/>
        </a:p>
      </dgm:t>
    </dgm:pt>
    <dgm:pt modelId="{68DC69E6-31D9-4397-8868-6477AC7CF2FB}" type="parTrans" cxnId="{78EA8A58-C36C-430E-8EC9-11E028F0F5B2}">
      <dgm:prSet/>
      <dgm:spPr/>
      <dgm:t>
        <a:bodyPr/>
        <a:lstStyle/>
        <a:p>
          <a:endParaRPr lang="en-US"/>
        </a:p>
      </dgm:t>
    </dgm:pt>
    <dgm:pt modelId="{43AD59D5-E7FF-4C16-B3C7-AD2A8AA78C58}" type="sibTrans" cxnId="{78EA8A58-C36C-430E-8EC9-11E028F0F5B2}">
      <dgm:prSet/>
      <dgm:spPr/>
      <dgm:t>
        <a:bodyPr/>
        <a:lstStyle/>
        <a:p>
          <a:endParaRPr lang="en-US"/>
        </a:p>
      </dgm:t>
    </dgm:pt>
    <dgm:pt modelId="{00DAC134-9353-4FCD-93F8-76AB2723DCB9}">
      <dgm:prSet phldrT="[Text]"/>
      <dgm:spPr/>
      <dgm:t>
        <a:bodyPr/>
        <a:lstStyle/>
        <a:p>
          <a:r>
            <a:rPr lang="en-US" dirty="0"/>
            <a:t>pop</a:t>
          </a:r>
        </a:p>
      </dgm:t>
    </dgm:pt>
    <dgm:pt modelId="{13D987DB-E696-4EF1-9842-B12825E3169E}" type="parTrans" cxnId="{6C9479F0-A821-4D91-A01A-A22564817B4A}">
      <dgm:prSet/>
      <dgm:spPr/>
      <dgm:t>
        <a:bodyPr/>
        <a:lstStyle/>
        <a:p>
          <a:endParaRPr lang="en-US"/>
        </a:p>
      </dgm:t>
    </dgm:pt>
    <dgm:pt modelId="{D4E9781C-E347-447B-A895-2FB1546626F6}" type="sibTrans" cxnId="{6C9479F0-A821-4D91-A01A-A22564817B4A}">
      <dgm:prSet/>
      <dgm:spPr/>
      <dgm:t>
        <a:bodyPr/>
        <a:lstStyle/>
        <a:p>
          <a:endParaRPr lang="en-US"/>
        </a:p>
      </dgm:t>
    </dgm:pt>
    <dgm:pt modelId="{2291EE4F-8FDA-4693-BFBE-6C78699CFBD7}">
      <dgm:prSet phldrT="[Text]"/>
      <dgm:spPr/>
      <dgm:t>
        <a:bodyPr/>
        <a:lstStyle/>
        <a:p>
          <a:r>
            <a:rPr lang="en-US" dirty="0"/>
            <a:t>preference</a:t>
          </a:r>
        </a:p>
      </dgm:t>
    </dgm:pt>
    <dgm:pt modelId="{131EED3A-C241-4C22-BA2B-4C8A6B7AC7EF}" type="parTrans" cxnId="{95D80D52-A144-4ECC-A1D9-0443C6AA7C50}">
      <dgm:prSet/>
      <dgm:spPr/>
      <dgm:t>
        <a:bodyPr/>
        <a:lstStyle/>
        <a:p>
          <a:endParaRPr lang="en-US"/>
        </a:p>
      </dgm:t>
    </dgm:pt>
    <dgm:pt modelId="{4F599D22-40D8-4910-A6BD-9ED55AB2BDBB}" type="sibTrans" cxnId="{95D80D52-A144-4ECC-A1D9-0443C6AA7C50}">
      <dgm:prSet/>
      <dgm:spPr/>
      <dgm:t>
        <a:bodyPr/>
        <a:lstStyle/>
        <a:p>
          <a:endParaRPr lang="en-US"/>
        </a:p>
      </dgm:t>
    </dgm:pt>
    <dgm:pt modelId="{9A2777B8-5083-41D7-9E54-513E36CB9173}">
      <dgm:prSet phldrT="[Text]"/>
      <dgm:spPr/>
      <dgm:t>
        <a:bodyPr/>
        <a:lstStyle/>
        <a:p>
          <a:r>
            <a:rPr lang="en-US" dirty="0"/>
            <a:t>pop</a:t>
          </a:r>
        </a:p>
      </dgm:t>
    </dgm:pt>
    <dgm:pt modelId="{ACB9E5C0-4657-4D98-B753-1686C2C017F5}" type="parTrans" cxnId="{01ACF4A3-2330-4E2E-8AA8-ADA528537216}">
      <dgm:prSet/>
      <dgm:spPr/>
      <dgm:t>
        <a:bodyPr/>
        <a:lstStyle/>
        <a:p>
          <a:endParaRPr lang="en-US"/>
        </a:p>
      </dgm:t>
    </dgm:pt>
    <dgm:pt modelId="{C1A1625B-BFDF-4041-9DDA-074808B93641}" type="sibTrans" cxnId="{01ACF4A3-2330-4E2E-8AA8-ADA528537216}">
      <dgm:prSet/>
      <dgm:spPr/>
      <dgm:t>
        <a:bodyPr/>
        <a:lstStyle/>
        <a:p>
          <a:endParaRPr lang="en-US"/>
        </a:p>
      </dgm:t>
    </dgm:pt>
    <dgm:pt modelId="{C0390CD7-E660-4763-8239-EDA59F8C4235}">
      <dgm:prSet phldrT="[Text]"/>
      <dgm:spPr/>
      <dgm:t>
        <a:bodyPr/>
        <a:lstStyle/>
        <a:p>
          <a:endParaRPr lang="en-US" dirty="0"/>
        </a:p>
      </dgm:t>
    </dgm:pt>
    <dgm:pt modelId="{DBFDEA26-795B-4B7C-879D-2042843AE7BB}" type="parTrans" cxnId="{DFCE407D-7852-4177-90F5-E79029770DCD}">
      <dgm:prSet/>
      <dgm:spPr/>
      <dgm:t>
        <a:bodyPr/>
        <a:lstStyle/>
        <a:p>
          <a:endParaRPr lang="en-US"/>
        </a:p>
      </dgm:t>
    </dgm:pt>
    <dgm:pt modelId="{1F20CA51-16C0-4744-A00D-7266EF2A0235}" type="sibTrans" cxnId="{DFCE407D-7852-4177-90F5-E79029770DCD}">
      <dgm:prSet/>
      <dgm:spPr/>
      <dgm:t>
        <a:bodyPr/>
        <a:lstStyle/>
        <a:p>
          <a:endParaRPr lang="en-US"/>
        </a:p>
      </dgm:t>
    </dgm:pt>
    <dgm:pt modelId="{3647C2CC-B92C-46E1-AF92-4E17AD71C4D0}">
      <dgm:prSet phldrT="[Text]"/>
      <dgm:spPr/>
      <dgm:t>
        <a:bodyPr/>
        <a:lstStyle/>
        <a:p>
          <a:r>
            <a:rPr lang="en-US" dirty="0"/>
            <a:t>read value (top)</a:t>
          </a:r>
        </a:p>
      </dgm:t>
    </dgm:pt>
    <dgm:pt modelId="{9E9526D8-CC98-4324-96A7-D2323111EF30}" type="parTrans" cxnId="{2FD71A76-54F3-46FA-A96D-256C3C00560C}">
      <dgm:prSet/>
      <dgm:spPr/>
      <dgm:t>
        <a:bodyPr/>
        <a:lstStyle/>
        <a:p>
          <a:endParaRPr lang="en-US"/>
        </a:p>
      </dgm:t>
    </dgm:pt>
    <dgm:pt modelId="{33C1491B-17F9-4C84-9AE1-4EC9DB484FC2}" type="sibTrans" cxnId="{2FD71A76-54F3-46FA-A96D-256C3C00560C}">
      <dgm:prSet/>
      <dgm:spPr/>
      <dgm:t>
        <a:bodyPr/>
        <a:lstStyle/>
        <a:p>
          <a:endParaRPr lang="en-US"/>
        </a:p>
      </dgm:t>
    </dgm:pt>
    <dgm:pt modelId="{9B85F22E-9064-4B17-B912-E0A309DC4EAC}" type="pres">
      <dgm:prSet presAssocID="{B6A74F7D-CA9E-4D95-ACE9-788FB0A98659}" presName="linearFlow" presStyleCnt="0">
        <dgm:presLayoutVars>
          <dgm:dir/>
          <dgm:animLvl val="lvl"/>
          <dgm:resizeHandles val="exact"/>
        </dgm:presLayoutVars>
      </dgm:prSet>
      <dgm:spPr/>
    </dgm:pt>
    <dgm:pt modelId="{B18BCBC9-2BBC-4D68-9A35-B5582679A7F3}" type="pres">
      <dgm:prSet presAssocID="{4DD381FB-962D-49D0-9B42-650086D8F680}" presName="composite" presStyleCnt="0"/>
      <dgm:spPr/>
    </dgm:pt>
    <dgm:pt modelId="{13430291-1071-4B6F-B831-F2BC1A20A528}" type="pres">
      <dgm:prSet presAssocID="{4DD381FB-962D-49D0-9B42-650086D8F68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E42B999-5CAA-46AF-B8A8-F006AC18022E}" type="pres">
      <dgm:prSet presAssocID="{4DD381FB-962D-49D0-9B42-650086D8F680}" presName="parSh" presStyleLbl="node1" presStyleIdx="0" presStyleCnt="3"/>
      <dgm:spPr/>
    </dgm:pt>
    <dgm:pt modelId="{98C745D1-C3CB-47A0-9F60-31C1A286017B}" type="pres">
      <dgm:prSet presAssocID="{4DD381FB-962D-49D0-9B42-650086D8F680}" presName="desTx" presStyleLbl="fgAcc1" presStyleIdx="0" presStyleCnt="3" custScaleY="54421" custLinFactNeighborX="-3548" custLinFactNeighborY="-9686">
        <dgm:presLayoutVars>
          <dgm:bulletEnabled val="1"/>
        </dgm:presLayoutVars>
      </dgm:prSet>
      <dgm:spPr/>
    </dgm:pt>
    <dgm:pt modelId="{8DA1C887-BA1C-4417-8712-BDDD20C8FACF}" type="pres">
      <dgm:prSet presAssocID="{EC2D8CFC-DC5D-4C2F-B1F0-796948C5682F}" presName="sibTrans" presStyleLbl="sibTrans2D1" presStyleIdx="0" presStyleCnt="2"/>
      <dgm:spPr/>
    </dgm:pt>
    <dgm:pt modelId="{616A82B5-534C-4673-B18E-F0B64C3284A7}" type="pres">
      <dgm:prSet presAssocID="{EC2D8CFC-DC5D-4C2F-B1F0-796948C5682F}" presName="connTx" presStyleLbl="sibTrans2D1" presStyleIdx="0" presStyleCnt="2"/>
      <dgm:spPr/>
    </dgm:pt>
    <dgm:pt modelId="{EE2A327F-F33C-4E7F-A97D-36C99F1B3044}" type="pres">
      <dgm:prSet presAssocID="{FA838DD5-C027-4FC3-905E-927670745F21}" presName="composite" presStyleCnt="0"/>
      <dgm:spPr/>
    </dgm:pt>
    <dgm:pt modelId="{E47885D7-B3C5-429D-A1AA-06BF11C2E2AE}" type="pres">
      <dgm:prSet presAssocID="{FA838DD5-C027-4FC3-905E-927670745F21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8E77FBB-681C-492D-80E3-D83448AE7C46}" type="pres">
      <dgm:prSet presAssocID="{FA838DD5-C027-4FC3-905E-927670745F21}" presName="parSh" presStyleLbl="node1" presStyleIdx="1" presStyleCnt="3"/>
      <dgm:spPr/>
    </dgm:pt>
    <dgm:pt modelId="{A28D2B0E-F1F3-4CA0-A9B2-159F2A827188}" type="pres">
      <dgm:prSet presAssocID="{FA838DD5-C027-4FC3-905E-927670745F21}" presName="desTx" presStyleLbl="fgAcc1" presStyleIdx="1" presStyleCnt="3" custScaleY="64500" custLinFactNeighborX="-3444" custLinFactNeighborY="-6323">
        <dgm:presLayoutVars>
          <dgm:bulletEnabled val="1"/>
        </dgm:presLayoutVars>
      </dgm:prSet>
      <dgm:spPr/>
    </dgm:pt>
    <dgm:pt modelId="{39A4B36D-5F46-4C81-8C74-1A4D7111934B}" type="pres">
      <dgm:prSet presAssocID="{96581354-0D1A-4961-A2D1-F5C052BE7EED}" presName="sibTrans" presStyleLbl="sibTrans2D1" presStyleIdx="1" presStyleCnt="2"/>
      <dgm:spPr/>
    </dgm:pt>
    <dgm:pt modelId="{E732B697-AFBD-4B1C-ACC6-02518F2313CF}" type="pres">
      <dgm:prSet presAssocID="{96581354-0D1A-4961-A2D1-F5C052BE7EED}" presName="connTx" presStyleLbl="sibTrans2D1" presStyleIdx="1" presStyleCnt="2"/>
      <dgm:spPr/>
    </dgm:pt>
    <dgm:pt modelId="{41585D15-1621-4337-ADD9-56D83501806C}" type="pres">
      <dgm:prSet presAssocID="{B4FDF198-52D6-4196-BEBE-968E2C8E4B99}" presName="composite" presStyleCnt="0"/>
      <dgm:spPr/>
    </dgm:pt>
    <dgm:pt modelId="{1C226B36-D621-41D3-8202-9B6C221A4416}" type="pres">
      <dgm:prSet presAssocID="{B4FDF198-52D6-4196-BEBE-968E2C8E4B99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118CDCB-1D18-49CB-A206-5998BEF7D6BE}" type="pres">
      <dgm:prSet presAssocID="{B4FDF198-52D6-4196-BEBE-968E2C8E4B99}" presName="parSh" presStyleLbl="node1" presStyleIdx="2" presStyleCnt="3"/>
      <dgm:spPr/>
    </dgm:pt>
    <dgm:pt modelId="{80FDBD0D-91D5-440E-AC60-07375DEE8842}" type="pres">
      <dgm:prSet presAssocID="{B4FDF198-52D6-4196-BEBE-968E2C8E4B99}" presName="desTx" presStyleLbl="fgAcc1" presStyleIdx="2" presStyleCnt="3" custScaleX="90470" custScaleY="55606" custLinFactNeighborX="-6866" custLinFactNeighborY="-9995">
        <dgm:presLayoutVars>
          <dgm:bulletEnabled val="1"/>
        </dgm:presLayoutVars>
      </dgm:prSet>
      <dgm:spPr/>
    </dgm:pt>
  </dgm:ptLst>
  <dgm:cxnLst>
    <dgm:cxn modelId="{2761F107-E71F-41EA-ABE0-2599D725515D}" type="presOf" srcId="{3647C2CC-B92C-46E1-AF92-4E17AD71C4D0}" destId="{A28D2B0E-F1F3-4CA0-A9B2-159F2A827188}" srcOrd="0" destOrd="2" presId="urn:microsoft.com/office/officeart/2005/8/layout/process3"/>
    <dgm:cxn modelId="{B1E86F0C-ECAF-4214-856B-F6AE17F1F177}" type="presOf" srcId="{EC2D8CFC-DC5D-4C2F-B1F0-796948C5682F}" destId="{616A82B5-534C-4673-B18E-F0B64C3284A7}" srcOrd="1" destOrd="0" presId="urn:microsoft.com/office/officeart/2005/8/layout/process3"/>
    <dgm:cxn modelId="{557CD910-C775-419F-BACB-52724D2EB504}" type="presOf" srcId="{4DD381FB-962D-49D0-9B42-650086D8F680}" destId="{13430291-1071-4B6F-B831-F2BC1A20A528}" srcOrd="0" destOrd="0" presId="urn:microsoft.com/office/officeart/2005/8/layout/process3"/>
    <dgm:cxn modelId="{00818213-00D3-433C-BA37-A06204AE45CF}" type="presOf" srcId="{F065E0F7-657B-4D2C-BBB2-C48951F91EA0}" destId="{A28D2B0E-F1F3-4CA0-A9B2-159F2A827188}" srcOrd="0" destOrd="0" presId="urn:microsoft.com/office/officeart/2005/8/layout/process3"/>
    <dgm:cxn modelId="{923E871B-3890-4D60-8C96-E74984A1BBA8}" srcId="{B4FDF198-52D6-4196-BEBE-968E2C8E4B99}" destId="{C06912CB-CE9A-4CF6-88FB-31393B971977}" srcOrd="0" destOrd="0" parTransId="{FBD47E45-F966-4F2A-BC7C-7162030B3117}" sibTransId="{D14BE3C9-D385-4D63-96AA-54A19127CA32}"/>
    <dgm:cxn modelId="{35D5991C-9548-420A-9679-955858DE50B2}" srcId="{FA838DD5-C027-4FC3-905E-927670745F21}" destId="{F065E0F7-657B-4D2C-BBB2-C48951F91EA0}" srcOrd="0" destOrd="0" parTransId="{75DF2A82-85DC-4FB9-B5D8-CE8E0414E2C2}" sibTransId="{E1ACAFDE-B9D1-4AA0-9346-4BCB3E11D544}"/>
    <dgm:cxn modelId="{5DCB9F22-A74B-4508-80E6-0A78CAE6B59B}" type="presOf" srcId="{2291EE4F-8FDA-4693-BFBE-6C78699CFBD7}" destId="{A28D2B0E-F1F3-4CA0-A9B2-159F2A827188}" srcOrd="0" destOrd="3" presId="urn:microsoft.com/office/officeart/2005/8/layout/process3"/>
    <dgm:cxn modelId="{01BF4524-0793-4410-A8E8-5B37EA9555DB}" type="presOf" srcId="{9A2777B8-5083-41D7-9E54-513E36CB9173}" destId="{80FDBD0D-91D5-440E-AC60-07375DEE8842}" srcOrd="0" destOrd="1" presId="urn:microsoft.com/office/officeart/2005/8/layout/process3"/>
    <dgm:cxn modelId="{18409E28-DCF8-49A2-B47C-D24DC75BDEA0}" type="presOf" srcId="{4DD381FB-962D-49D0-9B42-650086D8F680}" destId="{1E42B999-5CAA-46AF-B8A8-F006AC18022E}" srcOrd="1" destOrd="0" presId="urn:microsoft.com/office/officeart/2005/8/layout/process3"/>
    <dgm:cxn modelId="{1BD9A328-6C0B-4C29-988C-FC56ECDE6373}" srcId="{B6A74F7D-CA9E-4D95-ACE9-788FB0A98659}" destId="{4DD381FB-962D-49D0-9B42-650086D8F680}" srcOrd="0" destOrd="0" parTransId="{3AAA9C33-EC5E-440D-8A99-B67A09A30C2C}" sibTransId="{EC2D8CFC-DC5D-4C2F-B1F0-796948C5682F}"/>
    <dgm:cxn modelId="{30F9ED3D-4F8E-4639-B297-810372DAAF90}" type="presOf" srcId="{EC2D8CFC-DC5D-4C2F-B1F0-796948C5682F}" destId="{8DA1C887-BA1C-4417-8712-BDDD20C8FACF}" srcOrd="0" destOrd="0" presId="urn:microsoft.com/office/officeart/2005/8/layout/process3"/>
    <dgm:cxn modelId="{959C0B40-5A1B-4551-8BD0-AF4751F58306}" type="presOf" srcId="{00DAC134-9353-4FCD-93F8-76AB2723DCB9}" destId="{A28D2B0E-F1F3-4CA0-A9B2-159F2A827188}" srcOrd="0" destOrd="1" presId="urn:microsoft.com/office/officeart/2005/8/layout/process3"/>
    <dgm:cxn modelId="{F5C43D5E-81A1-44C1-ADB5-254BCEE7BCD6}" type="presOf" srcId="{F1A3BD3A-9C9D-4609-8BB7-370E759CF6AD}" destId="{98C745D1-C3CB-47A0-9F60-31C1A286017B}" srcOrd="0" destOrd="2" presId="urn:microsoft.com/office/officeart/2005/8/layout/process3"/>
    <dgm:cxn modelId="{8A44DB42-AC17-497B-89BC-E1D3AF909035}" srcId="{4DD381FB-962D-49D0-9B42-650086D8F680}" destId="{E7FE0948-349A-4EBE-8461-8DAFF6D7125F}" srcOrd="0" destOrd="0" parTransId="{171C6ED8-5494-4721-B2E4-5B28389DD5EE}" sibTransId="{493CC88D-69C7-44F3-8F90-2AAF7997F818}"/>
    <dgm:cxn modelId="{278E194A-7624-45BB-9BF1-53264AAE0F67}" type="presOf" srcId="{B6A74F7D-CA9E-4D95-ACE9-788FB0A98659}" destId="{9B85F22E-9064-4B17-B912-E0A309DC4EAC}" srcOrd="0" destOrd="0" presId="urn:microsoft.com/office/officeart/2005/8/layout/process3"/>
    <dgm:cxn modelId="{3066126E-36C0-4383-9289-4A9C519F0157}" type="presOf" srcId="{96581354-0D1A-4961-A2D1-F5C052BE7EED}" destId="{E732B697-AFBD-4B1C-ACC6-02518F2313CF}" srcOrd="1" destOrd="0" presId="urn:microsoft.com/office/officeart/2005/8/layout/process3"/>
    <dgm:cxn modelId="{95D80D52-A144-4ECC-A1D9-0443C6AA7C50}" srcId="{FA838DD5-C027-4FC3-905E-927670745F21}" destId="{2291EE4F-8FDA-4693-BFBE-6C78699CFBD7}" srcOrd="3" destOrd="0" parTransId="{131EED3A-C241-4C22-BA2B-4C8A6B7AC7EF}" sibTransId="{4F599D22-40D8-4910-A6BD-9ED55AB2BDBB}"/>
    <dgm:cxn modelId="{2FD71A76-54F3-46FA-A96D-256C3C00560C}" srcId="{FA838DD5-C027-4FC3-905E-927670745F21}" destId="{3647C2CC-B92C-46E1-AF92-4E17AD71C4D0}" srcOrd="2" destOrd="0" parTransId="{9E9526D8-CC98-4324-96A7-D2323111EF30}" sibTransId="{33C1491B-17F9-4C84-9AE1-4EC9DB484FC2}"/>
    <dgm:cxn modelId="{78EA8A58-C36C-430E-8EC9-11E028F0F5B2}" srcId="{4DD381FB-962D-49D0-9B42-650086D8F680}" destId="{F1A3BD3A-9C9D-4609-8BB7-370E759CF6AD}" srcOrd="2" destOrd="0" parTransId="{68DC69E6-31D9-4397-8868-6477AC7CF2FB}" sibTransId="{43AD59D5-E7FF-4C16-B3C7-AD2A8AA78C58}"/>
    <dgm:cxn modelId="{DFCE407D-7852-4177-90F5-E79029770DCD}" srcId="{B4FDF198-52D6-4196-BEBE-968E2C8E4B99}" destId="{C0390CD7-E660-4763-8239-EDA59F8C4235}" srcOrd="2" destOrd="0" parTransId="{DBFDEA26-795B-4B7C-879D-2042843AE7BB}" sibTransId="{1F20CA51-16C0-4744-A00D-7266EF2A0235}"/>
    <dgm:cxn modelId="{05037984-5270-4D84-AFDB-E59350863B80}" srcId="{B6A74F7D-CA9E-4D95-ACE9-788FB0A98659}" destId="{FA838DD5-C027-4FC3-905E-927670745F21}" srcOrd="1" destOrd="0" parTransId="{AA51034D-3710-41E6-A6B2-A5E6920333CB}" sibTransId="{96581354-0D1A-4961-A2D1-F5C052BE7EED}"/>
    <dgm:cxn modelId="{0071A388-8229-4A0D-B05A-CEA5C87103B8}" type="presOf" srcId="{C0390CD7-E660-4763-8239-EDA59F8C4235}" destId="{80FDBD0D-91D5-440E-AC60-07375DEE8842}" srcOrd="0" destOrd="2" presId="urn:microsoft.com/office/officeart/2005/8/layout/process3"/>
    <dgm:cxn modelId="{D033C488-18B5-4E89-8794-64E0E495F7AA}" type="presOf" srcId="{C06912CB-CE9A-4CF6-88FB-31393B971977}" destId="{80FDBD0D-91D5-440E-AC60-07375DEE8842}" srcOrd="0" destOrd="0" presId="urn:microsoft.com/office/officeart/2005/8/layout/process3"/>
    <dgm:cxn modelId="{649A7C90-2455-417D-93BF-CCC16B751A66}" type="presOf" srcId="{B4FDF198-52D6-4196-BEBE-968E2C8E4B99}" destId="{1C226B36-D621-41D3-8202-9B6C221A4416}" srcOrd="0" destOrd="0" presId="urn:microsoft.com/office/officeart/2005/8/layout/process3"/>
    <dgm:cxn modelId="{1C952391-7901-4CAF-89C2-D98DE7CC6368}" type="presOf" srcId="{96581354-0D1A-4961-A2D1-F5C052BE7EED}" destId="{39A4B36D-5F46-4C81-8C74-1A4D7111934B}" srcOrd="0" destOrd="0" presId="urn:microsoft.com/office/officeart/2005/8/layout/process3"/>
    <dgm:cxn modelId="{9913749D-E6F2-4B71-B45F-344FCCE364D8}" type="presOf" srcId="{B4FDF198-52D6-4196-BEBE-968E2C8E4B99}" destId="{2118CDCB-1D18-49CB-A206-5998BEF7D6BE}" srcOrd="1" destOrd="0" presId="urn:microsoft.com/office/officeart/2005/8/layout/process3"/>
    <dgm:cxn modelId="{01ACF4A3-2330-4E2E-8AA8-ADA528537216}" srcId="{B4FDF198-52D6-4196-BEBE-968E2C8E4B99}" destId="{9A2777B8-5083-41D7-9E54-513E36CB9173}" srcOrd="1" destOrd="0" parTransId="{ACB9E5C0-4657-4D98-B753-1686C2C017F5}" sibTransId="{C1A1625B-BFDF-4041-9DDA-074808B93641}"/>
    <dgm:cxn modelId="{ACAC7AD0-E4C8-4E1F-AF6F-AD5C82BB2221}" type="presOf" srcId="{FA838DD5-C027-4FC3-905E-927670745F21}" destId="{B8E77FBB-681C-492D-80E3-D83448AE7C46}" srcOrd="1" destOrd="0" presId="urn:microsoft.com/office/officeart/2005/8/layout/process3"/>
    <dgm:cxn modelId="{267B1BD4-CD26-4EB2-A403-057712CB1A0B}" type="presOf" srcId="{19ECC687-A162-4D2F-A2EF-0F9F4360323B}" destId="{98C745D1-C3CB-47A0-9F60-31C1A286017B}" srcOrd="0" destOrd="1" presId="urn:microsoft.com/office/officeart/2005/8/layout/process3"/>
    <dgm:cxn modelId="{853DBDD5-F40C-45CC-BF8C-90033DB34975}" srcId="{B6A74F7D-CA9E-4D95-ACE9-788FB0A98659}" destId="{B4FDF198-52D6-4196-BEBE-968E2C8E4B99}" srcOrd="2" destOrd="0" parTransId="{8DAFEC47-211C-4F20-B533-B306AC37F298}" sibTransId="{23A9493D-4A92-4853-9C07-2F480CD2E3E1}"/>
    <dgm:cxn modelId="{4E4AA0DE-0727-46DF-8D25-24A2BF453D5D}" type="presOf" srcId="{E7FE0948-349A-4EBE-8461-8DAFF6D7125F}" destId="{98C745D1-C3CB-47A0-9F60-31C1A286017B}" srcOrd="0" destOrd="0" presId="urn:microsoft.com/office/officeart/2005/8/layout/process3"/>
    <dgm:cxn modelId="{C303B3EF-D855-4632-A39D-19D93944CA13}" type="presOf" srcId="{FA838DD5-C027-4FC3-905E-927670745F21}" destId="{E47885D7-B3C5-429D-A1AA-06BF11C2E2AE}" srcOrd="0" destOrd="0" presId="urn:microsoft.com/office/officeart/2005/8/layout/process3"/>
    <dgm:cxn modelId="{6C9479F0-A821-4D91-A01A-A22564817B4A}" srcId="{FA838DD5-C027-4FC3-905E-927670745F21}" destId="{00DAC134-9353-4FCD-93F8-76AB2723DCB9}" srcOrd="1" destOrd="0" parTransId="{13D987DB-E696-4EF1-9842-B12825E3169E}" sibTransId="{D4E9781C-E347-447B-A895-2FB1546626F6}"/>
    <dgm:cxn modelId="{CC623FFF-56B0-4C50-858E-4CB5F83F3676}" srcId="{4DD381FB-962D-49D0-9B42-650086D8F680}" destId="{19ECC687-A162-4D2F-A2EF-0F9F4360323B}" srcOrd="1" destOrd="0" parTransId="{2D932D61-2E08-4424-BF84-5535BE55E641}" sibTransId="{EF75A2CD-2882-4D52-B19B-306232BEEFAB}"/>
    <dgm:cxn modelId="{1F1BDA9A-1AF9-4C45-913D-6E0D679AC793}" type="presParOf" srcId="{9B85F22E-9064-4B17-B912-E0A309DC4EAC}" destId="{B18BCBC9-2BBC-4D68-9A35-B5582679A7F3}" srcOrd="0" destOrd="0" presId="urn:microsoft.com/office/officeart/2005/8/layout/process3"/>
    <dgm:cxn modelId="{B23D74AF-CFF1-4848-B930-637CF66DDAD0}" type="presParOf" srcId="{B18BCBC9-2BBC-4D68-9A35-B5582679A7F3}" destId="{13430291-1071-4B6F-B831-F2BC1A20A528}" srcOrd="0" destOrd="0" presId="urn:microsoft.com/office/officeart/2005/8/layout/process3"/>
    <dgm:cxn modelId="{F5C9B968-7275-49D5-8BB4-84AE9A75CB50}" type="presParOf" srcId="{B18BCBC9-2BBC-4D68-9A35-B5582679A7F3}" destId="{1E42B999-5CAA-46AF-B8A8-F006AC18022E}" srcOrd="1" destOrd="0" presId="urn:microsoft.com/office/officeart/2005/8/layout/process3"/>
    <dgm:cxn modelId="{9F57B17A-6F0C-44B4-8DFC-5A263A71A61B}" type="presParOf" srcId="{B18BCBC9-2BBC-4D68-9A35-B5582679A7F3}" destId="{98C745D1-C3CB-47A0-9F60-31C1A286017B}" srcOrd="2" destOrd="0" presId="urn:microsoft.com/office/officeart/2005/8/layout/process3"/>
    <dgm:cxn modelId="{3FD1C767-C8E0-40C4-9FA3-AD33EF8B8F5B}" type="presParOf" srcId="{9B85F22E-9064-4B17-B912-E0A309DC4EAC}" destId="{8DA1C887-BA1C-4417-8712-BDDD20C8FACF}" srcOrd="1" destOrd="0" presId="urn:microsoft.com/office/officeart/2005/8/layout/process3"/>
    <dgm:cxn modelId="{02317D5A-4EA9-4DA0-89AD-B1AE2F1ABD68}" type="presParOf" srcId="{8DA1C887-BA1C-4417-8712-BDDD20C8FACF}" destId="{616A82B5-534C-4673-B18E-F0B64C3284A7}" srcOrd="0" destOrd="0" presId="urn:microsoft.com/office/officeart/2005/8/layout/process3"/>
    <dgm:cxn modelId="{FBB0735C-8A38-4B15-9E55-BF51EDD137CC}" type="presParOf" srcId="{9B85F22E-9064-4B17-B912-E0A309DC4EAC}" destId="{EE2A327F-F33C-4E7F-A97D-36C99F1B3044}" srcOrd="2" destOrd="0" presId="urn:microsoft.com/office/officeart/2005/8/layout/process3"/>
    <dgm:cxn modelId="{FA32D1B2-A2F8-4C82-BAF1-32CD56AAE3DA}" type="presParOf" srcId="{EE2A327F-F33C-4E7F-A97D-36C99F1B3044}" destId="{E47885D7-B3C5-429D-A1AA-06BF11C2E2AE}" srcOrd="0" destOrd="0" presId="urn:microsoft.com/office/officeart/2005/8/layout/process3"/>
    <dgm:cxn modelId="{238D460E-3560-4B6D-B43C-0EECC9B95F93}" type="presParOf" srcId="{EE2A327F-F33C-4E7F-A97D-36C99F1B3044}" destId="{B8E77FBB-681C-492D-80E3-D83448AE7C46}" srcOrd="1" destOrd="0" presId="urn:microsoft.com/office/officeart/2005/8/layout/process3"/>
    <dgm:cxn modelId="{645FE273-7F17-4557-97C4-6EEB983DE45B}" type="presParOf" srcId="{EE2A327F-F33C-4E7F-A97D-36C99F1B3044}" destId="{A28D2B0E-F1F3-4CA0-A9B2-159F2A827188}" srcOrd="2" destOrd="0" presId="urn:microsoft.com/office/officeart/2005/8/layout/process3"/>
    <dgm:cxn modelId="{E82BD2D5-7CA5-44A9-97D5-09C7D304A58F}" type="presParOf" srcId="{9B85F22E-9064-4B17-B912-E0A309DC4EAC}" destId="{39A4B36D-5F46-4C81-8C74-1A4D7111934B}" srcOrd="3" destOrd="0" presId="urn:microsoft.com/office/officeart/2005/8/layout/process3"/>
    <dgm:cxn modelId="{180F06C4-B406-4EA3-A16F-808A144EC6BC}" type="presParOf" srcId="{39A4B36D-5F46-4C81-8C74-1A4D7111934B}" destId="{E732B697-AFBD-4B1C-ACC6-02518F2313CF}" srcOrd="0" destOrd="0" presId="urn:microsoft.com/office/officeart/2005/8/layout/process3"/>
    <dgm:cxn modelId="{9417371B-DA1F-487D-B105-06CB8B16C239}" type="presParOf" srcId="{9B85F22E-9064-4B17-B912-E0A309DC4EAC}" destId="{41585D15-1621-4337-ADD9-56D83501806C}" srcOrd="4" destOrd="0" presId="urn:microsoft.com/office/officeart/2005/8/layout/process3"/>
    <dgm:cxn modelId="{9AE572FE-7093-4E40-95A7-C2613B3E70FB}" type="presParOf" srcId="{41585D15-1621-4337-ADD9-56D83501806C}" destId="{1C226B36-D621-41D3-8202-9B6C221A4416}" srcOrd="0" destOrd="0" presId="urn:microsoft.com/office/officeart/2005/8/layout/process3"/>
    <dgm:cxn modelId="{C877F7D4-5EF3-4543-910D-E5B2C900675F}" type="presParOf" srcId="{41585D15-1621-4337-ADD9-56D83501806C}" destId="{2118CDCB-1D18-49CB-A206-5998BEF7D6BE}" srcOrd="1" destOrd="0" presId="urn:microsoft.com/office/officeart/2005/8/layout/process3"/>
    <dgm:cxn modelId="{F3085395-68AB-4E87-B129-88EBF4ED212D}" type="presParOf" srcId="{41585D15-1621-4337-ADD9-56D83501806C}" destId="{80FDBD0D-91D5-440E-AC60-07375DEE884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2B999-5CAA-46AF-B8A8-F006AC18022E}">
      <dsp:nvSpPr>
        <dsp:cNvPr id="0" name=""/>
        <dsp:cNvSpPr/>
      </dsp:nvSpPr>
      <dsp:spPr>
        <a:xfrm>
          <a:off x="5057" y="1775220"/>
          <a:ext cx="2020413" cy="90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solidFill>
                <a:srgbClr val="FFFFFF"/>
              </a:solidFill>
              <a:effectLst/>
              <a:latin typeface="+mn-lt"/>
              <a:cs typeface="Times New Roman" panose="02020603050405020304" pitchFamily="18" charset="0"/>
            </a:rPr>
            <a:t>Expression Evaluation </a:t>
          </a:r>
          <a:endParaRPr lang="en-US" sz="1600" kern="1200" dirty="0">
            <a:latin typeface="+mn-lt"/>
          </a:endParaRPr>
        </a:p>
      </dsp:txBody>
      <dsp:txXfrm>
        <a:off x="5057" y="1775220"/>
        <a:ext cx="2020413" cy="604800"/>
      </dsp:txXfrm>
    </dsp:sp>
    <dsp:sp modelId="{98C745D1-C3CB-47A0-9F60-31C1A286017B}">
      <dsp:nvSpPr>
        <dsp:cNvPr id="0" name=""/>
        <dsp:cNvSpPr/>
      </dsp:nvSpPr>
      <dsp:spPr>
        <a:xfrm>
          <a:off x="347192" y="2640059"/>
          <a:ext cx="2020413" cy="10799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push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pop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isEmpty</a:t>
          </a:r>
          <a:endParaRPr lang="en-US" sz="1600" kern="1200" dirty="0"/>
        </a:p>
      </dsp:txBody>
      <dsp:txXfrm>
        <a:off x="378824" y="2671691"/>
        <a:ext cx="1957149" cy="1016720"/>
      </dsp:txXfrm>
    </dsp:sp>
    <dsp:sp modelId="{8DA1C887-BA1C-4417-8712-BDDD20C8FACF}">
      <dsp:nvSpPr>
        <dsp:cNvPr id="0" name=""/>
        <dsp:cNvSpPr/>
      </dsp:nvSpPr>
      <dsp:spPr>
        <a:xfrm rot="21547039">
          <a:off x="2331719" y="1800823"/>
          <a:ext cx="649406" cy="5030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331728" y="1902590"/>
        <a:ext cx="498499" cy="301814"/>
      </dsp:txXfrm>
    </dsp:sp>
    <dsp:sp modelId="{B8E77FBB-681C-492D-80E3-D83448AE7C46}">
      <dsp:nvSpPr>
        <dsp:cNvPr id="0" name=""/>
        <dsp:cNvSpPr/>
      </dsp:nvSpPr>
      <dsp:spPr>
        <a:xfrm>
          <a:off x="3250619" y="1725216"/>
          <a:ext cx="2020413" cy="90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+mn-lt"/>
            </a:rPr>
            <a:t>Infix to Postfix</a:t>
          </a:r>
        </a:p>
      </dsp:txBody>
      <dsp:txXfrm>
        <a:off x="3250619" y="1725216"/>
        <a:ext cx="2020413" cy="604800"/>
      </dsp:txXfrm>
    </dsp:sp>
    <dsp:sp modelId="{A28D2B0E-F1F3-4CA0-A9B2-159F2A827188}">
      <dsp:nvSpPr>
        <dsp:cNvPr id="0" name=""/>
        <dsp:cNvSpPr/>
      </dsp:nvSpPr>
      <dsp:spPr>
        <a:xfrm>
          <a:off x="3594856" y="2556785"/>
          <a:ext cx="2020413" cy="12800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push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pop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read value (top)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preference</a:t>
          </a:r>
        </a:p>
      </dsp:txBody>
      <dsp:txXfrm>
        <a:off x="3632346" y="2594275"/>
        <a:ext cx="1945433" cy="1205022"/>
      </dsp:txXfrm>
    </dsp:sp>
    <dsp:sp modelId="{39A4B36D-5F46-4C81-8C74-1A4D7111934B}">
      <dsp:nvSpPr>
        <dsp:cNvPr id="0" name=""/>
        <dsp:cNvSpPr/>
      </dsp:nvSpPr>
      <dsp:spPr>
        <a:xfrm rot="46735">
          <a:off x="5577290" y="1798416"/>
          <a:ext cx="649389" cy="5030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577297" y="1897995"/>
        <a:ext cx="498482" cy="301814"/>
      </dsp:txXfrm>
    </dsp:sp>
    <dsp:sp modelId="{2118CDCB-1D18-49CB-A206-5998BEF7D6BE}">
      <dsp:nvSpPr>
        <dsp:cNvPr id="0" name=""/>
        <dsp:cNvSpPr/>
      </dsp:nvSpPr>
      <dsp:spPr>
        <a:xfrm>
          <a:off x="6496182" y="1769341"/>
          <a:ext cx="2020413" cy="90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b="0" kern="1200" dirty="0">
              <a:latin typeface="+mn-lt"/>
            </a:rPr>
            <a:t>Postfix Expression Evaluation</a:t>
          </a:r>
          <a:endParaRPr lang="en-US" sz="1600" b="0" kern="1200" dirty="0">
            <a:latin typeface="+mn-lt"/>
          </a:endParaRPr>
        </a:p>
      </dsp:txBody>
      <dsp:txXfrm>
        <a:off x="6496182" y="1769341"/>
        <a:ext cx="2020413" cy="604800"/>
      </dsp:txXfrm>
    </dsp:sp>
    <dsp:sp modelId="{80FDBD0D-91D5-440E-AC60-07375DEE8842}">
      <dsp:nvSpPr>
        <dsp:cNvPr id="0" name=""/>
        <dsp:cNvSpPr/>
      </dsp:nvSpPr>
      <dsp:spPr>
        <a:xfrm>
          <a:off x="6867553" y="2616290"/>
          <a:ext cx="1827867" cy="1103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push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pop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6899873" y="2648610"/>
        <a:ext cx="1763227" cy="1038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424AD-D470-41C2-9512-CC39690830F6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D1A4C-E6D1-4CAB-A1A0-C1717B443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01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>
            <a:extLst>
              <a:ext uri="{FF2B5EF4-FFF2-40B4-BE49-F238E27FC236}">
                <a16:creationId xmlns:a16="http://schemas.microsoft.com/office/drawing/2014/main" id="{13FB1E62-0E58-4AAE-9D55-4C53B793ACE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>
            <a:extLst>
              <a:ext uri="{FF2B5EF4-FFF2-40B4-BE49-F238E27FC236}">
                <a16:creationId xmlns:a16="http://schemas.microsoft.com/office/drawing/2014/main" id="{653D5D0D-8E36-42EE-92C0-A767893A671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684213" eaLnBrk="1" hangingPunct="1">
              <a:spcBef>
                <a:spcPct val="0"/>
              </a:spcBef>
            </a:pPr>
            <a:endParaRPr lang="ko-KR" altLang="en-US">
              <a:cs typeface="Times New Roman" panose="02020603050405020304" pitchFamily="18" charset="0"/>
            </a:endParaRPr>
          </a:p>
        </p:txBody>
      </p:sp>
      <p:sp>
        <p:nvSpPr>
          <p:cNvPr id="7172" name="슬라이드 번호 개체 틀 3">
            <a:extLst>
              <a:ext uri="{FF2B5EF4-FFF2-40B4-BE49-F238E27FC236}">
                <a16:creationId xmlns:a16="http://schemas.microsoft.com/office/drawing/2014/main" id="{D91EFE21-694D-41A9-8452-309A26FBDD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0BFA3D-C7C5-4A60-AB48-B77274EE682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809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2464F2-2093-4C08-9517-B28E538DA9BC}" type="datetimeFigureOut">
              <a:rPr lang="en-US" smtClean="0"/>
              <a:pPr>
                <a:defRPr/>
              </a:pPr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B7C47C-8D70-4873-911E-A035E69C12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1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B233-E8C6-4B47-9B42-32BBB0E6F60D}" type="datetimeFigureOut">
              <a:rPr lang="en-US" smtClean="0"/>
              <a:pPr>
                <a:defRPr/>
              </a:pPr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6E53E8-22D1-4767-A882-EE2246BE1A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4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864D5E-B8BA-42D7-9E5A-E996061A0C3D}" type="datetimeFigureOut">
              <a:rPr lang="en-US" smtClean="0"/>
              <a:pPr>
                <a:defRPr/>
              </a:pPr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056967-09B7-4611-B153-C30D8CD107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17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758F50-3D19-4E92-A52A-ABA5A0882597}" type="datetimeFigureOut">
              <a:rPr lang="en-US" smtClean="0"/>
              <a:pPr>
                <a:defRPr/>
              </a:pPr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618408-F159-4439-ADC1-4CE9641117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03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CAA15-72D0-4F80-949D-C1F129B05C25}" type="datetimeFigureOut">
              <a:rPr lang="en-US" smtClean="0"/>
              <a:pPr>
                <a:defRPr/>
              </a:pPr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38BC8C-C031-4864-A091-0D93AB0C96C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9572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C3CBA2-A594-4842-BC25-E5EB0B9F573B}" type="datetimeFigureOut">
              <a:rPr lang="en-US" smtClean="0"/>
              <a:pPr>
                <a:defRPr/>
              </a:pPr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41F2D-4F54-4B4B-B108-BF4FC84CAD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05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C8250E-6F7C-4AEC-9B91-80F473BCE673}" type="datetimeFigureOut">
              <a:rPr lang="en-US" smtClean="0"/>
              <a:pPr>
                <a:defRPr/>
              </a:pPr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2F02BA-DB76-4A82-A585-7871601CE9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09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8EE52-0E42-416C-81BD-7FC0C6779CD1}" type="datetimeFigureOut">
              <a:rPr lang="en-US" smtClean="0"/>
              <a:pPr>
                <a:defRPr/>
              </a:pPr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B429AF-8DF4-414C-935C-12F9AA6830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7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C89479-8456-40AF-A5F9-12C9240B06D0}" type="datetimeFigureOut">
              <a:rPr lang="en-US" smtClean="0"/>
              <a:pPr>
                <a:defRPr/>
              </a:pPr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BBDC3-33CF-48A7-8B10-D3E51CB459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0E97BC-3B7E-4D14-9638-7E709BA49981}" type="datetimeFigureOut">
              <a:rPr lang="en-US" smtClean="0"/>
              <a:pPr>
                <a:defRPr/>
              </a:pPr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7107FD-9AEB-4F2E-9D93-0915B3B52E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E6AAE6-3738-49C7-B363-BA18EE0FAAEA}" type="datetimeFigureOut">
              <a:rPr lang="en-US" smtClean="0"/>
              <a:pPr>
                <a:defRPr/>
              </a:pPr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A9E9D3-4740-4B64-B801-B9BAA3DDFC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5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783C78-4526-46FD-BA9D-F05AB634F9E0}" type="datetimeFigureOut">
              <a:rPr lang="en-US" smtClean="0"/>
              <a:pPr>
                <a:defRPr/>
              </a:pPr>
              <a:t>5/23/2019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52606-E271-4177-BC09-1B50A81C06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691014-0779-4110-9DD7-0F121763F6F3}" type="datetimeFigureOut">
              <a:rPr lang="en-US" smtClean="0"/>
              <a:pPr>
                <a:defRPr/>
              </a:pPr>
              <a:t>5/23/2019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9F2083-1F70-4219-AD35-433C9E6776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07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A453D1-1B97-4667-A715-0A131E7E2313}" type="datetimeFigureOut">
              <a:rPr lang="en-US" smtClean="0"/>
              <a:pPr>
                <a:defRPr/>
              </a:pPr>
              <a:t>5/23/2019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BF9FB2-A1EF-40E3-8B2B-51B8C7B990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6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99334F-5F2A-43F4-ACD1-F1D21A8F2709}" type="datetimeFigureOut">
              <a:rPr lang="en-US" smtClean="0"/>
              <a:pPr>
                <a:defRPr/>
              </a:pPr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0AB706-8A5C-45FA-B7BD-4FE7ED13CF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4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7BDED9-3927-4D00-B3A6-147CE7CFCAF8}" type="datetimeFigureOut">
              <a:rPr lang="en-US" smtClean="0"/>
              <a:pPr>
                <a:defRPr/>
              </a:pPr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DD9DD5-36D0-4C3E-AB14-27B5717E16A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0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58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0978D2-955D-48AB-8632-ED36E374E672}"/>
              </a:ext>
            </a:extLst>
          </p:cNvPr>
          <p:cNvSpPr txBox="1"/>
          <p:nvPr/>
        </p:nvSpPr>
        <p:spPr>
          <a:xfrm>
            <a:off x="609601" y="306917"/>
            <a:ext cx="4043479" cy="5027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맑은 고딕" panose="020B0503020000020004" pitchFamily="50" charset="-127"/>
                <a:cs typeface="+mn-cs"/>
              </a:rPr>
              <a:t>more about Assignment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DE56F2-7F3A-4624-8118-700182D21AF2}"/>
              </a:ext>
            </a:extLst>
          </p:cNvPr>
          <p:cNvSpPr txBox="1"/>
          <p:nvPr/>
        </p:nvSpPr>
        <p:spPr>
          <a:xfrm>
            <a:off x="1473200" y="5744633"/>
            <a:ext cx="2287806" cy="4205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맑은 고딕" panose="020B0503020000020004" pitchFamily="50" charset="-127"/>
                <a:cs typeface="+mn-cs"/>
              </a:rPr>
              <a:t>Stack for Char ( {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E76FEE8-860B-4B8B-B93B-484B29A339AD}"/>
              </a:ext>
            </a:extLst>
          </p:cNvPr>
          <p:cNvGraphicFramePr/>
          <p:nvPr/>
        </p:nvGraphicFramePr>
        <p:xfrm>
          <a:off x="1422400" y="43311"/>
          <a:ext cx="8839200" cy="5687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149" name="Group 25">
            <a:extLst>
              <a:ext uri="{FF2B5EF4-FFF2-40B4-BE49-F238E27FC236}">
                <a16:creationId xmlns:a16="http://schemas.microsoft.com/office/drawing/2014/main" id="{D557D02E-6DF0-4861-9B83-DEA4794AD9B9}"/>
              </a:ext>
            </a:extLst>
          </p:cNvPr>
          <p:cNvGrpSpPr>
            <a:grpSpLocks/>
          </p:cNvGrpSpPr>
          <p:nvPr/>
        </p:nvGrpSpPr>
        <p:grpSpPr bwMode="auto">
          <a:xfrm>
            <a:off x="2180167" y="4241800"/>
            <a:ext cx="1168400" cy="1320800"/>
            <a:chOff x="3581400" y="3233737"/>
            <a:chExt cx="1296988" cy="1243013"/>
          </a:xfrm>
        </p:grpSpPr>
        <p:sp>
          <p:nvSpPr>
            <p:cNvPr id="6174" name="Line 4">
              <a:extLst>
                <a:ext uri="{FF2B5EF4-FFF2-40B4-BE49-F238E27FC236}">
                  <a16:creationId xmlns:a16="http://schemas.microsoft.com/office/drawing/2014/main" id="{DF0C1149-23CA-47FE-BF16-C1409424C4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1400" y="3233737"/>
              <a:ext cx="0" cy="12430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75" name="Line 5">
              <a:extLst>
                <a:ext uri="{FF2B5EF4-FFF2-40B4-BE49-F238E27FC236}">
                  <a16:creationId xmlns:a16="http://schemas.microsoft.com/office/drawing/2014/main" id="{0B2EE03F-7ABD-4D7F-BF5D-83D619C01B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8388" y="3233737"/>
              <a:ext cx="0" cy="12430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76" name="Line 6">
              <a:extLst>
                <a:ext uri="{FF2B5EF4-FFF2-40B4-BE49-F238E27FC236}">
                  <a16:creationId xmlns:a16="http://schemas.microsoft.com/office/drawing/2014/main" id="{014B863B-59B2-491C-9B1B-B802047176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1400" y="4476750"/>
              <a:ext cx="12969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77" name="Line 7">
              <a:extLst>
                <a:ext uri="{FF2B5EF4-FFF2-40B4-BE49-F238E27FC236}">
                  <a16:creationId xmlns:a16="http://schemas.microsoft.com/office/drawing/2014/main" id="{1F2073AA-5591-4830-A301-C4CCAA839E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7300" y="3343275"/>
              <a:ext cx="936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78" name="Line 8">
              <a:extLst>
                <a:ext uri="{FF2B5EF4-FFF2-40B4-BE49-F238E27FC236}">
                  <a16:creationId xmlns:a16="http://schemas.microsoft.com/office/drawing/2014/main" id="{57975CC7-143C-48CF-A9E5-E145985AC1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7300" y="3505200"/>
              <a:ext cx="936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79" name="Line 9">
              <a:extLst>
                <a:ext uri="{FF2B5EF4-FFF2-40B4-BE49-F238E27FC236}">
                  <a16:creationId xmlns:a16="http://schemas.microsoft.com/office/drawing/2014/main" id="{E554A2A5-09F6-4E3B-A8D8-088EE0417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7300" y="3667125"/>
              <a:ext cx="936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80" name="Line 10">
              <a:extLst>
                <a:ext uri="{FF2B5EF4-FFF2-40B4-BE49-F238E27FC236}">
                  <a16:creationId xmlns:a16="http://schemas.microsoft.com/office/drawing/2014/main" id="{01D465CF-1CCA-48C4-896D-2AE4C11FE2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7300" y="3829050"/>
              <a:ext cx="936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81" name="Line 11">
              <a:extLst>
                <a:ext uri="{FF2B5EF4-FFF2-40B4-BE49-F238E27FC236}">
                  <a16:creationId xmlns:a16="http://schemas.microsoft.com/office/drawing/2014/main" id="{023C3348-8620-4A44-8C34-A944AEAC0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7300" y="3990975"/>
              <a:ext cx="936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82" name="Line 12">
              <a:extLst>
                <a:ext uri="{FF2B5EF4-FFF2-40B4-BE49-F238E27FC236}">
                  <a16:creationId xmlns:a16="http://schemas.microsoft.com/office/drawing/2014/main" id="{68082EEE-FB86-44AA-B7FC-C7ACE29A11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7300" y="4152900"/>
              <a:ext cx="936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83" name="Line 13">
              <a:extLst>
                <a:ext uri="{FF2B5EF4-FFF2-40B4-BE49-F238E27FC236}">
                  <a16:creationId xmlns:a16="http://schemas.microsoft.com/office/drawing/2014/main" id="{8C0F17D3-3C22-4A0F-8BFE-CD613ACE62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7300" y="4314825"/>
              <a:ext cx="936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6150" name="Group 25">
            <a:extLst>
              <a:ext uri="{FF2B5EF4-FFF2-40B4-BE49-F238E27FC236}">
                <a16:creationId xmlns:a16="http://schemas.microsoft.com/office/drawing/2014/main" id="{51D3DA12-C96C-429F-A734-99DDE44C2898}"/>
              </a:ext>
            </a:extLst>
          </p:cNvPr>
          <p:cNvGrpSpPr>
            <a:grpSpLocks/>
          </p:cNvGrpSpPr>
          <p:nvPr/>
        </p:nvGrpSpPr>
        <p:grpSpPr bwMode="auto">
          <a:xfrm>
            <a:off x="5357284" y="4207934"/>
            <a:ext cx="1168400" cy="1318684"/>
            <a:chOff x="3581400" y="3233737"/>
            <a:chExt cx="1296988" cy="1243013"/>
          </a:xfrm>
        </p:grpSpPr>
        <p:sp>
          <p:nvSpPr>
            <p:cNvPr id="6164" name="Line 4">
              <a:extLst>
                <a:ext uri="{FF2B5EF4-FFF2-40B4-BE49-F238E27FC236}">
                  <a16:creationId xmlns:a16="http://schemas.microsoft.com/office/drawing/2014/main" id="{1897828D-360A-4967-A2B9-B1490921C7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1400" y="3233737"/>
              <a:ext cx="0" cy="12430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65" name="Line 5">
              <a:extLst>
                <a:ext uri="{FF2B5EF4-FFF2-40B4-BE49-F238E27FC236}">
                  <a16:creationId xmlns:a16="http://schemas.microsoft.com/office/drawing/2014/main" id="{281F329F-B75F-4EC7-B37C-837D968702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8388" y="3233737"/>
              <a:ext cx="0" cy="12430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66" name="Line 6">
              <a:extLst>
                <a:ext uri="{FF2B5EF4-FFF2-40B4-BE49-F238E27FC236}">
                  <a16:creationId xmlns:a16="http://schemas.microsoft.com/office/drawing/2014/main" id="{6081655D-3BA6-4BA6-96F0-FF03E41E26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1400" y="4476750"/>
              <a:ext cx="12969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67" name="Line 7">
              <a:extLst>
                <a:ext uri="{FF2B5EF4-FFF2-40B4-BE49-F238E27FC236}">
                  <a16:creationId xmlns:a16="http://schemas.microsoft.com/office/drawing/2014/main" id="{A48820C0-07CB-4BE9-B1CC-9753B3F40A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7300" y="3343275"/>
              <a:ext cx="936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68" name="Line 8">
              <a:extLst>
                <a:ext uri="{FF2B5EF4-FFF2-40B4-BE49-F238E27FC236}">
                  <a16:creationId xmlns:a16="http://schemas.microsoft.com/office/drawing/2014/main" id="{107AEF69-1EA6-4A7A-80BB-3B5AB33015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7300" y="3505200"/>
              <a:ext cx="936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69" name="Line 9">
              <a:extLst>
                <a:ext uri="{FF2B5EF4-FFF2-40B4-BE49-F238E27FC236}">
                  <a16:creationId xmlns:a16="http://schemas.microsoft.com/office/drawing/2014/main" id="{5DBE737E-D808-473C-927A-41764AC479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7300" y="3667125"/>
              <a:ext cx="936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70" name="Line 10">
              <a:extLst>
                <a:ext uri="{FF2B5EF4-FFF2-40B4-BE49-F238E27FC236}">
                  <a16:creationId xmlns:a16="http://schemas.microsoft.com/office/drawing/2014/main" id="{51A3C0FE-1EE8-4F3E-AFCB-7E4FB5BB8B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7300" y="3829050"/>
              <a:ext cx="936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71" name="Line 11">
              <a:extLst>
                <a:ext uri="{FF2B5EF4-FFF2-40B4-BE49-F238E27FC236}">
                  <a16:creationId xmlns:a16="http://schemas.microsoft.com/office/drawing/2014/main" id="{E445A864-F725-4C87-BC26-1684190926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7300" y="3990975"/>
              <a:ext cx="936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72" name="Line 12">
              <a:extLst>
                <a:ext uri="{FF2B5EF4-FFF2-40B4-BE49-F238E27FC236}">
                  <a16:creationId xmlns:a16="http://schemas.microsoft.com/office/drawing/2014/main" id="{6CC21A5E-82C2-4E38-934F-AFC660E95C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7300" y="4152900"/>
              <a:ext cx="936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73" name="Line 13">
              <a:extLst>
                <a:ext uri="{FF2B5EF4-FFF2-40B4-BE49-F238E27FC236}">
                  <a16:creationId xmlns:a16="http://schemas.microsoft.com/office/drawing/2014/main" id="{EE68C2F1-6C53-44AB-85E4-D816CA2C72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7300" y="4314825"/>
              <a:ext cx="936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6151" name="Group 25">
            <a:extLst>
              <a:ext uri="{FF2B5EF4-FFF2-40B4-BE49-F238E27FC236}">
                <a16:creationId xmlns:a16="http://schemas.microsoft.com/office/drawing/2014/main" id="{28437D9D-6241-4D64-886E-6A6B9E9E466C}"/>
              </a:ext>
            </a:extLst>
          </p:cNvPr>
          <p:cNvGrpSpPr>
            <a:grpSpLocks/>
          </p:cNvGrpSpPr>
          <p:nvPr/>
        </p:nvGrpSpPr>
        <p:grpSpPr bwMode="auto">
          <a:xfrm>
            <a:off x="8534400" y="4241800"/>
            <a:ext cx="1168400" cy="1320800"/>
            <a:chOff x="3581400" y="3233737"/>
            <a:chExt cx="1296988" cy="1243013"/>
          </a:xfrm>
        </p:grpSpPr>
        <p:sp>
          <p:nvSpPr>
            <p:cNvPr id="6154" name="Line 4">
              <a:extLst>
                <a:ext uri="{FF2B5EF4-FFF2-40B4-BE49-F238E27FC236}">
                  <a16:creationId xmlns:a16="http://schemas.microsoft.com/office/drawing/2014/main" id="{D0CFF26B-09D1-4DA7-A18E-A089C565F5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1400" y="3233737"/>
              <a:ext cx="0" cy="12430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55" name="Line 5">
              <a:extLst>
                <a:ext uri="{FF2B5EF4-FFF2-40B4-BE49-F238E27FC236}">
                  <a16:creationId xmlns:a16="http://schemas.microsoft.com/office/drawing/2014/main" id="{2398BB21-00E0-47FE-869F-B83E69304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8388" y="3233737"/>
              <a:ext cx="0" cy="12430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56" name="Line 6">
              <a:extLst>
                <a:ext uri="{FF2B5EF4-FFF2-40B4-BE49-F238E27FC236}">
                  <a16:creationId xmlns:a16="http://schemas.microsoft.com/office/drawing/2014/main" id="{FF56AE6E-EEBA-4AD5-A123-8B4FE4EEF2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1400" y="4476750"/>
              <a:ext cx="12969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57" name="Line 7">
              <a:extLst>
                <a:ext uri="{FF2B5EF4-FFF2-40B4-BE49-F238E27FC236}">
                  <a16:creationId xmlns:a16="http://schemas.microsoft.com/office/drawing/2014/main" id="{98323A69-3519-437E-B917-34345667C4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7300" y="3343275"/>
              <a:ext cx="936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58" name="Line 8">
              <a:extLst>
                <a:ext uri="{FF2B5EF4-FFF2-40B4-BE49-F238E27FC236}">
                  <a16:creationId xmlns:a16="http://schemas.microsoft.com/office/drawing/2014/main" id="{85B361F5-79D7-47CD-8C1C-4B07C0A7FB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7300" y="3505200"/>
              <a:ext cx="936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59" name="Line 9">
              <a:extLst>
                <a:ext uri="{FF2B5EF4-FFF2-40B4-BE49-F238E27FC236}">
                  <a16:creationId xmlns:a16="http://schemas.microsoft.com/office/drawing/2014/main" id="{C2134170-E152-4589-B036-4423D4A599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7300" y="3667125"/>
              <a:ext cx="936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60" name="Line 10">
              <a:extLst>
                <a:ext uri="{FF2B5EF4-FFF2-40B4-BE49-F238E27FC236}">
                  <a16:creationId xmlns:a16="http://schemas.microsoft.com/office/drawing/2014/main" id="{3C54B869-95EF-4771-BC9C-AE9C0F3C97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7300" y="3829050"/>
              <a:ext cx="936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61" name="Line 11">
              <a:extLst>
                <a:ext uri="{FF2B5EF4-FFF2-40B4-BE49-F238E27FC236}">
                  <a16:creationId xmlns:a16="http://schemas.microsoft.com/office/drawing/2014/main" id="{8AC61945-DEBA-4604-BFD2-CB4BA7C4B8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7300" y="3990975"/>
              <a:ext cx="936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62" name="Line 12">
              <a:extLst>
                <a:ext uri="{FF2B5EF4-FFF2-40B4-BE49-F238E27FC236}">
                  <a16:creationId xmlns:a16="http://schemas.microsoft.com/office/drawing/2014/main" id="{1C9D10A5-E83D-419A-9388-BDCB06AC27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7300" y="4152900"/>
              <a:ext cx="936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63" name="Line 13">
              <a:extLst>
                <a:ext uri="{FF2B5EF4-FFF2-40B4-BE49-F238E27FC236}">
                  <a16:creationId xmlns:a16="http://schemas.microsoft.com/office/drawing/2014/main" id="{3E5B210C-F764-4C0D-87DC-833A04A915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7300" y="4314825"/>
              <a:ext cx="936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48A7A0F3-D4D0-4DE7-8E4E-FD218EE2EC75}"/>
              </a:ext>
            </a:extLst>
          </p:cNvPr>
          <p:cNvSpPr txBox="1"/>
          <p:nvPr/>
        </p:nvSpPr>
        <p:spPr>
          <a:xfrm>
            <a:off x="4794251" y="5765800"/>
            <a:ext cx="2736647" cy="4205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맑은 고딕" panose="020B0503020000020004" pitchFamily="50" charset="-127"/>
                <a:cs typeface="+mn-cs"/>
              </a:rPr>
              <a:t>Stack for Char + - * /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DC3576-637C-4BC0-8D67-39825322082C}"/>
              </a:ext>
            </a:extLst>
          </p:cNvPr>
          <p:cNvSpPr txBox="1"/>
          <p:nvPr/>
        </p:nvSpPr>
        <p:spPr>
          <a:xfrm>
            <a:off x="8045451" y="5778500"/>
            <a:ext cx="2238113" cy="4205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맑은 고딕" panose="020B0503020000020004" pitchFamily="50" charset="-127"/>
                <a:cs typeface="+mn-cs"/>
              </a:rPr>
              <a:t>Stack for 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Trebuchet MS" panose="020B0603020202020204"/>
                <a:ea typeface="맑은 고딕" panose="020B0503020000020004" pitchFamily="50" charset="-127"/>
                <a:cs typeface="+mn-cs"/>
              </a:rPr>
              <a:t>integer</a:t>
            </a:r>
          </a:p>
        </p:txBody>
      </p:sp>
    </p:spTree>
    <p:extLst>
      <p:ext uri="{BB962C8B-B14F-4D97-AF65-F5344CB8AC3E}">
        <p14:creationId xmlns:p14="http://schemas.microsoft.com/office/powerpoint/2010/main" val="3857475209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20AD9D-0BA0-4F78-A618-E62040959579}"/>
              </a:ext>
            </a:extLst>
          </p:cNvPr>
          <p:cNvSpPr/>
          <p:nvPr/>
        </p:nvSpPr>
        <p:spPr>
          <a:xfrm>
            <a:off x="660934" y="539067"/>
            <a:ext cx="1002310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//static String Statement = "(1+3}*(2-1)";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static String Statement = "(12+3}*(23-1)";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public static void main(String[]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args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){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for (int j = 0; j &lt;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Statement.length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j++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){  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char c=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Statement.charAt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(j); 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System.out.println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(c);     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}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}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46864B-BB43-4D3F-B546-0AC30BA93180}"/>
              </a:ext>
            </a:extLst>
          </p:cNvPr>
          <p:cNvSpPr/>
          <p:nvPr/>
        </p:nvSpPr>
        <p:spPr>
          <a:xfrm>
            <a:off x="7581498" y="2702616"/>
            <a:ext cx="291003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SD16" panose="05000101010101010101" pitchFamily="1" charset="2"/>
                <a:ea typeface="+mn-ea"/>
                <a:cs typeface="+mn-cs"/>
              </a:rPr>
              <a:t>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2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+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3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SD16" panose="05000101010101010101" pitchFamily="1" charset="2"/>
                <a:ea typeface="+mn-ea"/>
                <a:cs typeface="+mn-cs"/>
              </a:rPr>
              <a:t>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SD16" panose="05000101010101010101" pitchFamily="1" charset="2"/>
                <a:ea typeface="+mn-ea"/>
                <a:cs typeface="+mn-cs"/>
              </a:rPr>
              <a:t>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SD16" panose="05000101010101010101" pitchFamily="1" charset="2"/>
                <a:ea typeface="+mn-ea"/>
                <a:cs typeface="+mn-cs"/>
              </a:rPr>
              <a:t>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SD16" panose="05000101010101010101" pitchFamily="1" charset="2"/>
                <a:ea typeface="+mn-ea"/>
                <a:cs typeface="+mn-cs"/>
              </a:rPr>
              <a:t>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3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SD16" panose="05000101010101010101" pitchFamily="1" charset="2"/>
                <a:ea typeface="+mn-ea"/>
                <a:cs typeface="+mn-cs"/>
              </a:rPr>
              <a:t>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SD16" panose="05000101010101010101" pitchFamily="1" charset="2"/>
                <a:ea typeface="+mn-ea"/>
                <a:cs typeface="+mn-cs"/>
              </a:rPr>
              <a:t>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SD16" panose="05000101010101010101" pitchFamily="1" charset="2"/>
                <a:ea typeface="+mn-ea"/>
                <a:cs typeface="+mn-cs"/>
              </a:rPr>
              <a:t>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6B91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426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078990-D260-41B4-BFAF-9343D2E3140B}"/>
              </a:ext>
            </a:extLst>
          </p:cNvPr>
          <p:cNvSpPr/>
          <p:nvPr/>
        </p:nvSpPr>
        <p:spPr>
          <a:xfrm>
            <a:off x="0" y="0"/>
            <a:ext cx="8518358" cy="8125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static String Statement = "(12+3}*(23-1)";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public static void main(String[]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args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){  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for (int j = 0; j &lt;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Statement.length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j++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){       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String s="";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char c=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Statement.charAt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(j);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s=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s+c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   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if (c&gt;='0' &amp;&amp; c&lt;='9') {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boolean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done=false;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while (!done &amp;&amp; j&lt;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Statement.length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()-1) {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j++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c=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Statement.charAt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(j);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if (c&gt;='0' &amp;&amp; c&lt;='9') { s=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s+c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;}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else {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j--;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done=true;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}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} // end of while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int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Integer.parseInt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(s); //convert to integer 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System.out.println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("integer : " +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);   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}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else {  // not (c&gt;='0' &amp;&amp; c&lt;='9')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System.out.println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("String : " + s );     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}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}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}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8D4D1C-1F25-4E99-A49F-2A15F6556F45}"/>
              </a:ext>
            </a:extLst>
          </p:cNvPr>
          <p:cNvSpPr/>
          <p:nvPr/>
        </p:nvSpPr>
        <p:spPr>
          <a:xfrm>
            <a:off x="7790047" y="1085573"/>
            <a:ext cx="288437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String : (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SD16" panose="05000101010101010101" pitchFamily="1" charset="2"/>
                <a:ea typeface="+mn-ea"/>
                <a:cs typeface="+mn-cs"/>
              </a:rPr>
              <a:t>M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integer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: 12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SD16" panose="05000101010101010101" pitchFamily="1" charset="2"/>
                <a:ea typeface="+mn-ea"/>
                <a:cs typeface="+mn-cs"/>
              </a:rPr>
              <a:t>M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: +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SD16" panose="05000101010101010101" pitchFamily="1" charset="2"/>
                <a:ea typeface="+mn-ea"/>
                <a:cs typeface="+mn-cs"/>
              </a:rPr>
              <a:t>M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integer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: 3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SD16" panose="05000101010101010101" pitchFamily="1" charset="2"/>
                <a:ea typeface="+mn-ea"/>
                <a:cs typeface="+mn-cs"/>
              </a:rPr>
              <a:t>M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: }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SD16" panose="05000101010101010101" pitchFamily="1" charset="2"/>
                <a:ea typeface="+mn-ea"/>
                <a:cs typeface="+mn-cs"/>
              </a:rPr>
              <a:t>M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: *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SD16" panose="05000101010101010101" pitchFamily="1" charset="2"/>
                <a:ea typeface="+mn-ea"/>
                <a:cs typeface="+mn-cs"/>
              </a:rPr>
              <a:t>M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: (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SD16" panose="05000101010101010101" pitchFamily="1" charset="2"/>
                <a:ea typeface="+mn-ea"/>
                <a:cs typeface="+mn-cs"/>
              </a:rPr>
              <a:t>M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integer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: 23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SD16" panose="05000101010101010101" pitchFamily="1" charset="2"/>
                <a:ea typeface="+mn-ea"/>
                <a:cs typeface="+mn-cs"/>
              </a:rPr>
              <a:t>M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: -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SD16" panose="05000101010101010101" pitchFamily="1" charset="2"/>
                <a:ea typeface="+mn-ea"/>
                <a:cs typeface="+mn-cs"/>
              </a:rPr>
              <a:t>M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integer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: 1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SD16" panose="05000101010101010101" pitchFamily="1" charset="2"/>
                <a:ea typeface="+mn-ea"/>
                <a:cs typeface="+mn-cs"/>
              </a:rPr>
              <a:t>M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: )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6B91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975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BD9C6A36-97AB-40F4-9527-5AE9EB6A0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161" y="1088922"/>
            <a:ext cx="6908800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public class Stack211 {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public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stackTop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;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public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char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[]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myStack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=new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char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[40];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Stack211(){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  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stackTop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= -1;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}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public void push(char c){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}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public char pop(){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}</a:t>
            </a: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..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29E173-50E1-4CE1-92B0-61E6169B175E}"/>
              </a:ext>
            </a:extLst>
          </p:cNvPr>
          <p:cNvSpPr txBox="1"/>
          <p:nvPr/>
        </p:nvSpPr>
        <p:spPr>
          <a:xfrm>
            <a:off x="242530" y="88491"/>
            <a:ext cx="3552576" cy="4205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맑은 고딕" panose="020B0503020000020004" pitchFamily="50" charset="-127"/>
                <a:cs typeface="+mn-cs"/>
              </a:rPr>
              <a:t>Stack for Char (Step 1 &amp; 2) </a:t>
            </a:r>
          </a:p>
        </p:txBody>
      </p:sp>
    </p:spTree>
    <p:extLst>
      <p:ext uri="{BB962C8B-B14F-4D97-AF65-F5344CB8AC3E}">
        <p14:creationId xmlns:p14="http://schemas.microsoft.com/office/powerpoint/2010/main" val="2611576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3CE1F045-0F6F-436B-BB84-556248BE8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975" y="1028343"/>
            <a:ext cx="6908800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public class Stack211 {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public int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stackTop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;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public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[]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myStack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=new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[40];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Stack211(){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  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stackTop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= -1;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}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public void push(int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i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){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}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public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pop(){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}</a:t>
            </a: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..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29E173-50E1-4CE1-92B0-61E6169B175E}"/>
              </a:ext>
            </a:extLst>
          </p:cNvPr>
          <p:cNvSpPr txBox="1"/>
          <p:nvPr/>
        </p:nvSpPr>
        <p:spPr>
          <a:xfrm>
            <a:off x="213032" y="117987"/>
            <a:ext cx="3267241" cy="4205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맑은 고딕" panose="020B0503020000020004" pitchFamily="50" charset="-127"/>
                <a:cs typeface="+mn-cs"/>
              </a:rPr>
              <a:t>Stack for integer (Step3) </a:t>
            </a:r>
          </a:p>
        </p:txBody>
      </p:sp>
    </p:spTree>
    <p:extLst>
      <p:ext uri="{BB962C8B-B14F-4D97-AF65-F5344CB8AC3E}">
        <p14:creationId xmlns:p14="http://schemas.microsoft.com/office/powerpoint/2010/main" val="486774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93AB95-DE1E-4572-A72D-7598BEC57650}"/>
              </a:ext>
            </a:extLst>
          </p:cNvPr>
          <p:cNvSpPr txBox="1"/>
          <p:nvPr/>
        </p:nvSpPr>
        <p:spPr>
          <a:xfrm>
            <a:off x="711200" y="279401"/>
            <a:ext cx="191802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맑은 고딕" panose="020B0503020000020004" pitchFamily="50" charset="-127"/>
                <a:cs typeface="+mn-cs"/>
              </a:rPr>
              <a:t>Way to solve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25EB0E-7CA4-4AED-8361-272BB15399F0}"/>
              </a:ext>
            </a:extLst>
          </p:cNvPr>
          <p:cNvSpPr/>
          <p:nvPr/>
        </p:nvSpPr>
        <p:spPr>
          <a:xfrm>
            <a:off x="711200" y="990601"/>
            <a:ext cx="5486400" cy="4689489"/>
          </a:xfrm>
          <a:prstGeom prst="rect">
            <a:avLst/>
          </a:prstGeom>
          <a:solidFill>
            <a:srgbClr val="00B050"/>
          </a:solidFill>
        </p:spPr>
        <p:txBody>
          <a:bodyPr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public class Stack211 {</a:t>
            </a:r>
            <a:b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public </a:t>
            </a:r>
            <a:r>
              <a:rPr kumimoji="0" lang="en-US" sz="1867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sz="1867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stackTop</a:t>
            </a: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;</a:t>
            </a:r>
            <a:b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public </a:t>
            </a: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0000"/>
                </a:highlight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char</a:t>
            </a: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[] </a:t>
            </a:r>
            <a:r>
              <a:rPr kumimoji="0" lang="en-US" sz="1867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myStack</a:t>
            </a: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=new </a:t>
            </a: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0000"/>
                </a:highlight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char</a:t>
            </a: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[40];</a:t>
            </a:r>
            <a:b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</a:t>
            </a:r>
            <a:b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Stack211(){</a:t>
            </a:r>
            <a:b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sz="1867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stackTop</a:t>
            </a: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= -1;</a:t>
            </a:r>
            <a:b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}</a:t>
            </a:r>
            <a:b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</a:t>
            </a:r>
            <a:b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public void push(</a:t>
            </a: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0000"/>
                </a:highlight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char</a:t>
            </a: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c){</a:t>
            </a:r>
            <a:b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endParaRPr kumimoji="0" lang="en-US" sz="18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}</a:t>
            </a:r>
            <a:b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</a:t>
            </a:r>
            <a:b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public </a:t>
            </a: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0000"/>
                </a:highlight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char</a:t>
            </a: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pop(){</a:t>
            </a:r>
            <a:b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endParaRPr kumimoji="0" lang="en-US" sz="18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}</a:t>
            </a: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EBA321-4EF9-49B1-9DB4-4641B2D9C86F}"/>
              </a:ext>
            </a:extLst>
          </p:cNvPr>
          <p:cNvSpPr/>
          <p:nvPr/>
        </p:nvSpPr>
        <p:spPr>
          <a:xfrm>
            <a:off x="6959600" y="4536017"/>
            <a:ext cx="4876800" cy="666977"/>
          </a:xfrm>
          <a:prstGeom prst="rect">
            <a:avLst/>
          </a:prstGeom>
          <a:solidFill>
            <a:srgbClr val="00B050"/>
          </a:solidFill>
        </p:spPr>
        <p:txBody>
          <a:bodyPr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static void main(String[] </a:t>
            </a:r>
            <a:r>
              <a:rPr kumimoji="0" lang="en-US" sz="1867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args</a:t>
            </a: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){</a:t>
            </a: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Stack211 </a:t>
            </a:r>
            <a:r>
              <a:rPr kumimoji="0" lang="en-US" sz="1867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st</a:t>
            </a: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= new Stack211();</a:t>
            </a:r>
            <a:endParaRPr kumimoji="0" lang="en-US" sz="14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433BB9-4BEC-4304-AE37-55ED8048D85F}"/>
              </a:ext>
            </a:extLst>
          </p:cNvPr>
          <p:cNvCxnSpPr>
            <a:cxnSpLocks/>
          </p:cNvCxnSpPr>
          <p:nvPr/>
        </p:nvCxnSpPr>
        <p:spPr>
          <a:xfrm flipH="1" flipV="1">
            <a:off x="6299200" y="1397000"/>
            <a:ext cx="1016000" cy="8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4" name="TextBox 11">
            <a:extLst>
              <a:ext uri="{FF2B5EF4-FFF2-40B4-BE49-F238E27FC236}">
                <a16:creationId xmlns:a16="http://schemas.microsoft.com/office/drawing/2014/main" id="{8C8BCC79-92FF-437D-BB5A-D6DD79AA0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483785"/>
            <a:ext cx="5384800" cy="74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add function to receive data (object) type.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537B51-9383-4472-9A24-62E7DE72480B}"/>
              </a:ext>
            </a:extLst>
          </p:cNvPr>
          <p:cNvCxnSpPr>
            <a:cxnSpLocks/>
          </p:cNvCxnSpPr>
          <p:nvPr/>
        </p:nvCxnSpPr>
        <p:spPr>
          <a:xfrm flipH="1" flipV="1">
            <a:off x="7823200" y="5283200"/>
            <a:ext cx="584200" cy="71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6" name="TextBox 14">
            <a:extLst>
              <a:ext uri="{FF2B5EF4-FFF2-40B4-BE49-F238E27FC236}">
                <a16:creationId xmlns:a16="http://schemas.microsoft.com/office/drawing/2014/main" id="{F521C8BA-A8D9-4F1F-9D2F-C08CCD58C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1600" y="5964767"/>
            <a:ext cx="4368800" cy="74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add function to send data (object) type.</a:t>
            </a:r>
          </a:p>
        </p:txBody>
      </p:sp>
    </p:spTree>
    <p:extLst>
      <p:ext uri="{BB962C8B-B14F-4D97-AF65-F5344CB8AC3E}">
        <p14:creationId xmlns:p14="http://schemas.microsoft.com/office/powerpoint/2010/main" val="143094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EADCE2-33D6-4D6B-83A2-5E13369E0052}"/>
              </a:ext>
            </a:extLst>
          </p:cNvPr>
          <p:cNvSpPr/>
          <p:nvPr/>
        </p:nvSpPr>
        <p:spPr>
          <a:xfrm>
            <a:off x="2903" y="600789"/>
            <a:ext cx="5892800" cy="600048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public class Stack211 {</a:t>
            </a:r>
            <a:b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en-US" sz="2133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sz="2133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stackTop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;</a:t>
            </a:r>
            <a:b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0000"/>
                </a:highlight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char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[] </a:t>
            </a:r>
            <a:r>
              <a:rPr kumimoji="0" lang="en-US" sz="2133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myStack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=new 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0000"/>
                </a:highlight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char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[40];</a:t>
            </a:r>
            <a:b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</a:t>
            </a:r>
            <a:b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Stack211(){</a:t>
            </a:r>
            <a:b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sz="2133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stackTop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= -1;</a:t>
            </a:r>
            <a:b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}</a:t>
            </a:r>
            <a:b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</a:t>
            </a:r>
            <a:b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public void push(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0000"/>
                </a:highlight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char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c){</a:t>
            </a:r>
            <a:b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endParaRPr kumimoji="0" lang="en-US" sz="21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}</a:t>
            </a:r>
            <a:b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</a:t>
            </a:r>
            <a:b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public 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0000"/>
                </a:highlight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char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pop(){</a:t>
            </a:r>
            <a:b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endParaRPr kumimoji="0" lang="en-US" sz="21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}</a:t>
            </a: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..</a:t>
            </a:r>
            <a:b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endParaRPr kumimoji="0" lang="en-US" sz="21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895206-2359-4916-96C7-CF7BD3395CAB}"/>
              </a:ext>
            </a:extLst>
          </p:cNvPr>
          <p:cNvSpPr/>
          <p:nvPr/>
        </p:nvSpPr>
        <p:spPr>
          <a:xfrm>
            <a:off x="5283201" y="600790"/>
            <a:ext cx="7659735" cy="56722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public class Stack211 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8000"/>
                </a:highlight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&lt;T&gt;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{</a:t>
            </a:r>
            <a:b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int </a:t>
            </a:r>
            <a:r>
              <a:rPr kumimoji="0" lang="en-US" sz="2133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stackTop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; </a:t>
            </a:r>
            <a:b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sz="2133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ArrayList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8000"/>
                </a:highlight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&lt;T&gt;</a:t>
            </a:r>
            <a:r>
              <a:rPr kumimoji="0" lang="en-US" sz="2133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myStack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= new </a:t>
            </a:r>
            <a:r>
              <a:rPr kumimoji="0" lang="en-US" sz="2133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ArrayList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8000"/>
                </a:highlight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&lt;T&gt;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();</a:t>
            </a: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Stack211(){</a:t>
            </a:r>
            <a:b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   </a:t>
            </a:r>
            <a:r>
              <a:rPr kumimoji="0" lang="en-US" sz="2133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stackTop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= -1;</a:t>
            </a:r>
            <a:b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}</a:t>
            </a:r>
            <a:b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</a:t>
            </a:r>
            <a:b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public void push(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8000"/>
                </a:highlight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T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c) {</a:t>
            </a:r>
            <a:b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   </a:t>
            </a: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}</a:t>
            </a:r>
            <a:b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</a:t>
            </a:r>
            <a:b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public 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8000"/>
                </a:highlight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T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pop() {</a:t>
            </a:r>
            <a:b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endParaRPr kumimoji="0" lang="en-US" sz="21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}</a:t>
            </a:r>
            <a:b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endParaRPr kumimoji="0" lang="en-US" sz="21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F0C9F6-5DB4-4246-B18B-07BE9112409E}"/>
              </a:ext>
            </a:extLst>
          </p:cNvPr>
          <p:cNvCxnSpPr>
            <a:cxnSpLocks/>
          </p:cNvCxnSpPr>
          <p:nvPr/>
        </p:nvCxnSpPr>
        <p:spPr>
          <a:xfrm flipV="1">
            <a:off x="5283200" y="12701"/>
            <a:ext cx="0" cy="68453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E22A323-0873-4180-9F03-B17355A92F22}"/>
              </a:ext>
            </a:extLst>
          </p:cNvPr>
          <p:cNvSpPr txBox="1"/>
          <p:nvPr/>
        </p:nvSpPr>
        <p:spPr>
          <a:xfrm>
            <a:off x="7924800" y="1"/>
            <a:ext cx="107593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rebuchet MS" panose="020B0603020202020204"/>
                <a:ea typeface="맑은 고딕" panose="020B0503020000020004" pitchFamily="50" charset="-127"/>
                <a:cs typeface="+mn-cs"/>
              </a:rPr>
              <a:t>Generic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3EC32-C634-4789-962C-C2CA99BF129D}"/>
              </a:ext>
            </a:extLst>
          </p:cNvPr>
          <p:cNvSpPr txBox="1"/>
          <p:nvPr/>
        </p:nvSpPr>
        <p:spPr>
          <a:xfrm>
            <a:off x="1337187" y="72056"/>
            <a:ext cx="1039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Regular</a:t>
            </a:r>
          </a:p>
        </p:txBody>
      </p:sp>
    </p:spTree>
    <p:extLst>
      <p:ext uri="{BB962C8B-B14F-4D97-AF65-F5344CB8AC3E}">
        <p14:creationId xmlns:p14="http://schemas.microsoft.com/office/powerpoint/2010/main" val="433702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04E6110-2E4C-4E22-9B9E-0ED805D73768}"/>
              </a:ext>
            </a:extLst>
          </p:cNvPr>
          <p:cNvSpPr/>
          <p:nvPr/>
        </p:nvSpPr>
        <p:spPr>
          <a:xfrm>
            <a:off x="711200" y="1397001"/>
            <a:ext cx="11988800" cy="46875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Stack211&lt;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8000"/>
                </a:highlight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String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&gt; </a:t>
            </a:r>
            <a:r>
              <a:rPr kumimoji="0" lang="en-US" sz="2133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stringStack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= new Stack211&lt;&gt;();</a:t>
            </a:r>
            <a:b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sz="2133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stringStack.push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("</a:t>
            </a:r>
            <a:r>
              <a:rPr kumimoji="0" lang="en-US" sz="2133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Kpop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");</a:t>
            </a:r>
            <a:b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 String s= </a:t>
            </a:r>
            <a:r>
              <a:rPr kumimoji="0" lang="en-US" sz="2133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stringStack.pop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();</a:t>
            </a:r>
            <a:b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sz="2133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System.out.println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(s);</a:t>
            </a:r>
            <a:b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 </a:t>
            </a:r>
            <a:b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Stack211&lt;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8000"/>
                </a:highlight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Character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&gt; </a:t>
            </a:r>
            <a:r>
              <a:rPr kumimoji="0" lang="en-US" sz="2133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charStack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= new Stack211&lt;&gt;();</a:t>
            </a:r>
            <a:b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sz="2133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charStack.push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('K');</a:t>
            </a:r>
            <a:b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 char c= </a:t>
            </a:r>
            <a:r>
              <a:rPr kumimoji="0" lang="en-US" sz="2133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charStack.pop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();</a:t>
            </a:r>
            <a:b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sz="2133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System.out.println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(c);</a:t>
            </a:r>
            <a:b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 </a:t>
            </a:r>
            <a:b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Stack211&lt;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8000"/>
                </a:highlight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Integer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&gt; </a:t>
            </a:r>
            <a:r>
              <a:rPr kumimoji="0" lang="en-US" sz="2133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integerStack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= new Stack211&lt;&gt;();</a:t>
            </a:r>
            <a:b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sz="2133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integerStack.push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(5);</a:t>
            </a:r>
            <a:b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 int num= </a:t>
            </a:r>
            <a:r>
              <a:rPr kumimoji="0" lang="en-US" sz="2133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integerStack.pop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();</a:t>
            </a:r>
            <a:b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sz="2133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System.out.println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(num);</a:t>
            </a:r>
          </a:p>
        </p:txBody>
      </p:sp>
      <p:sp>
        <p:nvSpPr>
          <p:cNvPr id="24579" name="Rectangle 4">
            <a:extLst>
              <a:ext uri="{FF2B5EF4-FFF2-40B4-BE49-F238E27FC236}">
                <a16:creationId xmlns:a16="http://schemas.microsoft.com/office/drawing/2014/main" id="{62B60D81-25BD-418E-8457-85BC60462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787400"/>
            <a:ext cx="9448800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public static void main(String[] args){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BDB40C-E513-497A-BFB5-D151BA0BCD1A}"/>
              </a:ext>
            </a:extLst>
          </p:cNvPr>
          <p:cNvSpPr/>
          <p:nvPr/>
        </p:nvSpPr>
        <p:spPr>
          <a:xfrm>
            <a:off x="8534400" y="5359400"/>
            <a:ext cx="2032000" cy="13236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67" b="0" i="0" u="none" strike="noStrike" kern="1200" cap="none" spc="0" normalizeH="0" baseline="0" noProof="0" dirty="0" err="1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Kpop</a:t>
            </a:r>
            <a:br>
              <a: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K</a:t>
            </a:r>
            <a:br>
              <a: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5</a:t>
            </a:r>
          </a:p>
        </p:txBody>
      </p:sp>
      <p:sp>
        <p:nvSpPr>
          <p:cNvPr id="24581" name="TextBox 1">
            <a:extLst>
              <a:ext uri="{FF2B5EF4-FFF2-40B4-BE49-F238E27FC236}">
                <a16:creationId xmlns:a16="http://schemas.microsoft.com/office/drawing/2014/main" id="{DB2FDD52-95C7-43CA-B02E-44A002B81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" y="135467"/>
            <a:ext cx="1329210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328697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3AF51C-5F38-4829-A75D-CEE8EF474BF5}"/>
              </a:ext>
            </a:extLst>
          </p:cNvPr>
          <p:cNvSpPr/>
          <p:nvPr/>
        </p:nvSpPr>
        <p:spPr>
          <a:xfrm>
            <a:off x="6377763" y="626218"/>
            <a:ext cx="48945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public class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myGen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&lt;T&gt; {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Object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=new Object();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D02440-26F8-4BA8-A629-EDD55808C9C9}"/>
              </a:ext>
            </a:extLst>
          </p:cNvPr>
          <p:cNvSpPr/>
          <p:nvPr/>
        </p:nvSpPr>
        <p:spPr>
          <a:xfrm>
            <a:off x="676940" y="669599"/>
            <a:ext cx="41502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public class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myGen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public int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A50EAF-4231-4D30-82E6-59FFFF24C735}"/>
              </a:ext>
            </a:extLst>
          </p:cNvPr>
          <p:cNvSpPr/>
          <p:nvPr/>
        </p:nvSpPr>
        <p:spPr>
          <a:xfrm>
            <a:off x="6096001" y="2679749"/>
            <a:ext cx="59825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public static void main(String[]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args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){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myGen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&lt;String&gt; g= new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myGen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&lt;&gt;();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g.i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kim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";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System.out.println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g.i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);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myGen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&lt;Integer&gt; g2= new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myGen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&lt;&gt;();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g2.i=123;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System.out.println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(g2.i);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}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DF7409-A9A1-43EF-B6C2-AEEFF84FC58A}"/>
              </a:ext>
            </a:extLst>
          </p:cNvPr>
          <p:cNvSpPr/>
          <p:nvPr/>
        </p:nvSpPr>
        <p:spPr>
          <a:xfrm>
            <a:off x="357962" y="2679749"/>
            <a:ext cx="55891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public static void main(String[]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args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){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myGen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g= new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myGen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();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g.i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=123;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System.out.println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g.i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DC8EEAC-D2EA-4769-A242-4E1FD8EF2817}"/>
              </a:ext>
            </a:extLst>
          </p:cNvPr>
          <p:cNvCxnSpPr/>
          <p:nvPr/>
        </p:nvCxnSpPr>
        <p:spPr>
          <a:xfrm>
            <a:off x="5947144" y="669599"/>
            <a:ext cx="0" cy="577398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99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224929-52DD-44AD-A9ED-AF049E012D0E}"/>
              </a:ext>
            </a:extLst>
          </p:cNvPr>
          <p:cNvSpPr txBox="1"/>
          <p:nvPr/>
        </p:nvSpPr>
        <p:spPr>
          <a:xfrm>
            <a:off x="4052236" y="2348565"/>
            <a:ext cx="3610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How to read numbers (step 3)</a:t>
            </a:r>
          </a:p>
        </p:txBody>
      </p:sp>
    </p:spTree>
    <p:extLst>
      <p:ext uri="{BB962C8B-B14F-4D97-AF65-F5344CB8AC3E}">
        <p14:creationId xmlns:p14="http://schemas.microsoft.com/office/powerpoint/2010/main" val="3182803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20AD9D-0BA0-4F78-A618-E62040959579}"/>
              </a:ext>
            </a:extLst>
          </p:cNvPr>
          <p:cNvSpPr/>
          <p:nvPr/>
        </p:nvSpPr>
        <p:spPr>
          <a:xfrm>
            <a:off x="660934" y="539067"/>
            <a:ext cx="1002310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static String Statement = "(1+3}*(2-1)";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public static void main(String[]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args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){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for (int j = 0; j &lt;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Statement.length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j++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){  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char c=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Statement.charAt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(j); 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System.out.println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(c);     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}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}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46864B-BB43-4D3F-B546-0AC30BA93180}"/>
              </a:ext>
            </a:extLst>
          </p:cNvPr>
          <p:cNvSpPr/>
          <p:nvPr/>
        </p:nvSpPr>
        <p:spPr>
          <a:xfrm>
            <a:off x="7581498" y="2702616"/>
            <a:ext cx="291003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SD16" panose="05000101010101010101" pitchFamily="1" charset="2"/>
                <a:ea typeface="+mn-ea"/>
                <a:cs typeface="+mn-cs"/>
              </a:rPr>
              <a:t>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1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+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3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SD16" panose="05000101010101010101" pitchFamily="1" charset="2"/>
                <a:ea typeface="+mn-ea"/>
                <a:cs typeface="+mn-cs"/>
              </a:rPr>
              <a:t>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SD16" panose="05000101010101010101" pitchFamily="1" charset="2"/>
                <a:ea typeface="+mn-ea"/>
                <a:cs typeface="+mn-cs"/>
              </a:rPr>
              <a:t>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SD16" panose="05000101010101010101" pitchFamily="1" charset="2"/>
                <a:ea typeface="+mn-ea"/>
                <a:cs typeface="+mn-cs"/>
              </a:rPr>
              <a:t>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SD16" panose="05000101010101010101" pitchFamily="1" charset="2"/>
                <a:ea typeface="+mn-ea"/>
                <a:cs typeface="+mn-cs"/>
              </a:rPr>
              <a:t>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SD16" panose="05000101010101010101" pitchFamily="1" charset="2"/>
                <a:ea typeface="+mn-ea"/>
                <a:cs typeface="+mn-cs"/>
              </a:rPr>
              <a:t>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SD16" panose="05000101010101010101" pitchFamily="1" charset="2"/>
                <a:ea typeface="+mn-ea"/>
                <a:cs typeface="+mn-cs"/>
              </a:rPr>
              <a:t>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SD16" panose="05000101010101010101" pitchFamily="1" charset="2"/>
                <a:ea typeface="+mn-ea"/>
                <a:cs typeface="+mn-cs"/>
              </a:rPr>
              <a:t>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6B91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514429"/>
      </p:ext>
    </p:extLst>
  </p:cSld>
  <p:clrMapOvr>
    <a:masterClrMapping/>
  </p:clrMapOvr>
</p:sld>
</file>

<file path=ppt/theme/theme1.xml><?xml version="1.0" encoding="utf-8"?>
<a:theme xmlns:a="http://schemas.openxmlformats.org/drawingml/2006/main" name="2_Facet">
  <a:themeElements>
    <a:clrScheme name="Custom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Office PowerPoint</Application>
  <PresentationFormat>Widescreen</PresentationFormat>
  <Paragraphs>66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맑은 고딕</vt:lpstr>
      <vt:lpstr>Arial</vt:lpstr>
      <vt:lpstr>Calibri</vt:lpstr>
      <vt:lpstr>Courier New</vt:lpstr>
      <vt:lpstr>CSD16</vt:lpstr>
      <vt:lpstr>Times New Roman</vt:lpstr>
      <vt:lpstr>Trebuchet MS</vt:lpstr>
      <vt:lpstr>Wingdings 3</vt:lpstr>
      <vt:lpstr>2_Facet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Taesik Kim</dc:creator>
  <cp:lastModifiedBy>Taesik Kim</cp:lastModifiedBy>
  <cp:revision>1</cp:revision>
  <dcterms:created xsi:type="dcterms:W3CDTF">2019-05-24T19:14:10Z</dcterms:created>
  <dcterms:modified xsi:type="dcterms:W3CDTF">2019-05-24T19:14:54Z</dcterms:modified>
</cp:coreProperties>
</file>